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1" r:id="rId2"/>
    <p:sldMasterId id="2147483673" r:id="rId3"/>
    <p:sldMasterId id="2147483686" r:id="rId4"/>
  </p:sldMasterIdLst>
  <p:notesMasterIdLst>
    <p:notesMasterId r:id="rId12"/>
  </p:notesMasterIdLst>
  <p:sldIdLst>
    <p:sldId id="258" r:id="rId5"/>
    <p:sldId id="256" r:id="rId6"/>
    <p:sldId id="260" r:id="rId7"/>
    <p:sldId id="263" r:id="rId8"/>
    <p:sldId id="264" r:id="rId9"/>
    <p:sldId id="262" r:id="rId10"/>
    <p:sldId id="265"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1D3A00"/>
    <a:srgbClr val="5EEC3C"/>
    <a:srgbClr val="990099"/>
    <a:srgbClr val="CC0099"/>
    <a:srgbClr val="FE9202"/>
    <a:srgbClr val="007033"/>
    <a:srgbClr val="6C1A00"/>
    <a:srgbClr val="00AACC"/>
    <a:srgbClr val="003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756"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70605" y="2724455"/>
            <a:ext cx="7177135" cy="1374345"/>
          </a:xfrm>
          <a:noFill/>
          <a:effectLst>
            <a:outerShdw blurRad="50800" dist="38100" dir="2700000" algn="tl" rotWithShape="0">
              <a:prstClr val="black">
                <a:alpha val="40000"/>
              </a:prstClr>
            </a:outerShdw>
          </a:effectLst>
        </p:spPr>
        <p:txBody>
          <a:bodyPr>
            <a:normAutofit/>
          </a:bodyPr>
          <a:lstStyle>
            <a:lvl1pPr algn="l">
              <a:defRPr sz="3600">
                <a:solidFill>
                  <a:srgbClr val="1D3A0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668428" y="4098801"/>
            <a:ext cx="7164342" cy="610820"/>
          </a:xfrm>
        </p:spPr>
        <p:txBody>
          <a:bodyPr>
            <a:normAutofit/>
          </a:bodyPr>
          <a:lstStyle>
            <a:lvl1pPr marL="0" indent="0" algn="l">
              <a:buNone/>
              <a:defRPr sz="2800" b="0" i="0">
                <a:solidFill>
                  <a:srgbClr val="92D05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11/27/2020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841772"/>
            <a:ext cx="6858000" cy="1790700"/>
          </a:xfrm>
        </p:spPr>
        <p:txBody>
          <a:bodyPr anchor="b"/>
          <a:lstStyle>
            <a:lvl1pPr algn="ctr">
              <a:defRPr sz="3375"/>
            </a:lvl1pPr>
          </a:lstStyle>
          <a:p>
            <a:r>
              <a:rPr lang="ru-RU" smtClean="0"/>
              <a:t>Образец заголовка</a:t>
            </a:r>
            <a:endParaRPr lang="ru-RU"/>
          </a:p>
        </p:txBody>
      </p:sp>
      <p:sp>
        <p:nvSpPr>
          <p:cNvPr id="3" name="Подзаголовок 2"/>
          <p:cNvSpPr>
            <a:spLocks noGrp="1"/>
          </p:cNvSpPr>
          <p:nvPr>
            <p:ph type="subTitle" idx="1"/>
          </p:nvPr>
        </p:nvSpPr>
        <p:spPr>
          <a:xfrm>
            <a:off x="1143000" y="2701528"/>
            <a:ext cx="6858000" cy="1241822"/>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pPr defTabSz="685800"/>
            <a:fld id="{53074F12-AA26-4AC8-9962-C36BB8F32554}" type="datetimeFigureOut">
              <a:rPr lang="en-US" smtClean="0">
                <a:solidFill>
                  <a:prstClr val="black">
                    <a:tint val="75000"/>
                  </a:prstClr>
                </a:solidFill>
              </a:rPr>
              <a:pPr defTabSz="685800"/>
              <a:t>11/27/2020</a:t>
            </a:fld>
            <a:endParaRPr lang="en-US">
              <a:solidFill>
                <a:prstClr val="black">
                  <a:tint val="75000"/>
                </a:prstClr>
              </a:solidFill>
            </a:endParaRPr>
          </a:p>
        </p:txBody>
      </p:sp>
      <p:sp>
        <p:nvSpPr>
          <p:cNvPr id="5" name="Нижний колонтитул 4"/>
          <p:cNvSpPr>
            <a:spLocks noGrp="1"/>
          </p:cNvSpPr>
          <p:nvPr>
            <p:ph type="ftr" sz="quarter" idx="11"/>
          </p:nvPr>
        </p:nvSpPr>
        <p:spPr/>
        <p:txBody>
          <a:bodyPr/>
          <a:lstStyle/>
          <a:p>
            <a:pPr defTabSz="685800"/>
            <a:endParaRPr lang="en-US">
              <a:solidFill>
                <a:prstClr val="black">
                  <a:tint val="75000"/>
                </a:prstClr>
              </a:solidFill>
            </a:endParaRPr>
          </a:p>
        </p:txBody>
      </p:sp>
      <p:sp>
        <p:nvSpPr>
          <p:cNvPr id="6" name="Номер слайда 5"/>
          <p:cNvSpPr>
            <a:spLocks noGrp="1"/>
          </p:cNvSpPr>
          <p:nvPr>
            <p:ph type="sldNum" sz="quarter" idx="12"/>
          </p:nvPr>
        </p:nvSpPr>
        <p:spPr/>
        <p:txBody>
          <a:bodyPr/>
          <a:lstStyle/>
          <a:p>
            <a:pPr defTabSz="685800"/>
            <a:fld id="{B82CCC60-E8CD-4174-8B1A-7DF615B22EEF}"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698620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pPr defTabSz="685800"/>
            <a:fld id="{53074F12-AA26-4AC8-9962-C36BB8F32554}" type="datetimeFigureOut">
              <a:rPr lang="en-US" smtClean="0">
                <a:solidFill>
                  <a:prstClr val="black">
                    <a:tint val="75000"/>
                  </a:prstClr>
                </a:solidFill>
              </a:rPr>
              <a:pPr defTabSz="685800"/>
              <a:t>11/27/2020</a:t>
            </a:fld>
            <a:endParaRPr lang="en-US">
              <a:solidFill>
                <a:prstClr val="black">
                  <a:tint val="75000"/>
                </a:prstClr>
              </a:solidFill>
            </a:endParaRPr>
          </a:p>
        </p:txBody>
      </p:sp>
      <p:sp>
        <p:nvSpPr>
          <p:cNvPr id="5" name="Нижний колонтитул 4"/>
          <p:cNvSpPr>
            <a:spLocks noGrp="1"/>
          </p:cNvSpPr>
          <p:nvPr>
            <p:ph type="ftr" sz="quarter" idx="11"/>
          </p:nvPr>
        </p:nvSpPr>
        <p:spPr/>
        <p:txBody>
          <a:bodyPr/>
          <a:lstStyle/>
          <a:p>
            <a:pPr defTabSz="685800"/>
            <a:endParaRPr lang="en-US">
              <a:solidFill>
                <a:prstClr val="black">
                  <a:tint val="75000"/>
                </a:prstClr>
              </a:solidFill>
            </a:endParaRPr>
          </a:p>
        </p:txBody>
      </p:sp>
      <p:sp>
        <p:nvSpPr>
          <p:cNvPr id="6" name="Номер слайда 5"/>
          <p:cNvSpPr>
            <a:spLocks noGrp="1"/>
          </p:cNvSpPr>
          <p:nvPr>
            <p:ph type="sldNum" sz="quarter" idx="12"/>
          </p:nvPr>
        </p:nvSpPr>
        <p:spPr/>
        <p:txBody>
          <a:bodyPr/>
          <a:lstStyle/>
          <a:p>
            <a:pPr defTabSz="685800"/>
            <a:fld id="{B82CCC60-E8CD-4174-8B1A-7DF615B22EEF}"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1266624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282305"/>
            <a:ext cx="7886700" cy="2139553"/>
          </a:xfrm>
        </p:spPr>
        <p:txBody>
          <a:bodyPr anchor="b"/>
          <a:lstStyle>
            <a:lvl1pPr>
              <a:defRPr sz="3375"/>
            </a:lvl1pPr>
          </a:lstStyle>
          <a:p>
            <a:r>
              <a:rPr lang="ru-RU" smtClean="0"/>
              <a:t>Образец заголовка</a:t>
            </a:r>
            <a:endParaRPr lang="ru-RU"/>
          </a:p>
        </p:txBody>
      </p:sp>
      <p:sp>
        <p:nvSpPr>
          <p:cNvPr id="3" name="Текст 2"/>
          <p:cNvSpPr>
            <a:spLocks noGrp="1"/>
          </p:cNvSpPr>
          <p:nvPr>
            <p:ph type="body" idx="1"/>
          </p:nvPr>
        </p:nvSpPr>
        <p:spPr>
          <a:xfrm>
            <a:off x="623888" y="3442099"/>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pPr defTabSz="685800"/>
            <a:fld id="{53074F12-AA26-4AC8-9962-C36BB8F32554}" type="datetimeFigureOut">
              <a:rPr lang="en-US" smtClean="0">
                <a:solidFill>
                  <a:prstClr val="black">
                    <a:tint val="75000"/>
                  </a:prstClr>
                </a:solidFill>
              </a:rPr>
              <a:pPr defTabSz="685800"/>
              <a:t>11/27/2020</a:t>
            </a:fld>
            <a:endParaRPr lang="en-US">
              <a:solidFill>
                <a:prstClr val="black">
                  <a:tint val="75000"/>
                </a:prstClr>
              </a:solidFill>
            </a:endParaRPr>
          </a:p>
        </p:txBody>
      </p:sp>
      <p:sp>
        <p:nvSpPr>
          <p:cNvPr id="5" name="Нижний колонтитул 4"/>
          <p:cNvSpPr>
            <a:spLocks noGrp="1"/>
          </p:cNvSpPr>
          <p:nvPr>
            <p:ph type="ftr" sz="quarter" idx="11"/>
          </p:nvPr>
        </p:nvSpPr>
        <p:spPr/>
        <p:txBody>
          <a:bodyPr/>
          <a:lstStyle/>
          <a:p>
            <a:pPr defTabSz="685800"/>
            <a:endParaRPr lang="en-US">
              <a:solidFill>
                <a:prstClr val="black">
                  <a:tint val="75000"/>
                </a:prstClr>
              </a:solidFill>
            </a:endParaRPr>
          </a:p>
        </p:txBody>
      </p:sp>
      <p:sp>
        <p:nvSpPr>
          <p:cNvPr id="6" name="Номер слайда 5"/>
          <p:cNvSpPr>
            <a:spLocks noGrp="1"/>
          </p:cNvSpPr>
          <p:nvPr>
            <p:ph type="sldNum" sz="quarter" idx="12"/>
          </p:nvPr>
        </p:nvSpPr>
        <p:spPr/>
        <p:txBody>
          <a:bodyPr/>
          <a:lstStyle/>
          <a:p>
            <a:pPr defTabSz="685800"/>
            <a:fld id="{B82CCC60-E8CD-4174-8B1A-7DF615B22EEF}"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207891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628650" y="1369219"/>
            <a:ext cx="3886200" cy="326350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29150" y="1369219"/>
            <a:ext cx="3886200" cy="326350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pPr defTabSz="685800"/>
            <a:fld id="{53074F12-AA26-4AC8-9962-C36BB8F32554}" type="datetimeFigureOut">
              <a:rPr lang="en-US" smtClean="0">
                <a:solidFill>
                  <a:prstClr val="black">
                    <a:tint val="75000"/>
                  </a:prstClr>
                </a:solidFill>
              </a:rPr>
              <a:pPr defTabSz="685800"/>
              <a:t>11/27/2020</a:t>
            </a:fld>
            <a:endParaRPr lang="en-US">
              <a:solidFill>
                <a:prstClr val="black">
                  <a:tint val="75000"/>
                </a:prstClr>
              </a:solidFill>
            </a:endParaRPr>
          </a:p>
        </p:txBody>
      </p:sp>
      <p:sp>
        <p:nvSpPr>
          <p:cNvPr id="6" name="Нижний колонтитул 5"/>
          <p:cNvSpPr>
            <a:spLocks noGrp="1"/>
          </p:cNvSpPr>
          <p:nvPr>
            <p:ph type="ftr" sz="quarter" idx="11"/>
          </p:nvPr>
        </p:nvSpPr>
        <p:spPr/>
        <p:txBody>
          <a:bodyPr/>
          <a:lstStyle/>
          <a:p>
            <a:pPr defTabSz="685800"/>
            <a:endParaRPr lang="en-US">
              <a:solidFill>
                <a:prstClr val="black">
                  <a:tint val="75000"/>
                </a:prstClr>
              </a:solidFill>
            </a:endParaRPr>
          </a:p>
        </p:txBody>
      </p:sp>
      <p:sp>
        <p:nvSpPr>
          <p:cNvPr id="7" name="Номер слайда 6"/>
          <p:cNvSpPr>
            <a:spLocks noGrp="1"/>
          </p:cNvSpPr>
          <p:nvPr>
            <p:ph type="sldNum" sz="quarter" idx="12"/>
          </p:nvPr>
        </p:nvSpPr>
        <p:spPr/>
        <p:txBody>
          <a:bodyPr/>
          <a:lstStyle/>
          <a:p>
            <a:pPr defTabSz="685800"/>
            <a:fld id="{B82CCC60-E8CD-4174-8B1A-7DF615B22EEF}"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422816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273845"/>
            <a:ext cx="7886700" cy="994172"/>
          </a:xfrm>
        </p:spPr>
        <p:txBody>
          <a:bodyPr/>
          <a:lstStyle/>
          <a:p>
            <a:r>
              <a:rPr lang="ru-RU" smtClean="0"/>
              <a:t>Образец заголовка</a:t>
            </a:r>
            <a:endParaRPr lang="ru-RU"/>
          </a:p>
        </p:txBody>
      </p:sp>
      <p:sp>
        <p:nvSpPr>
          <p:cNvPr id="3" name="Текст 2"/>
          <p:cNvSpPr>
            <a:spLocks noGrp="1"/>
          </p:cNvSpPr>
          <p:nvPr>
            <p:ph type="body" idx="1"/>
          </p:nvPr>
        </p:nvSpPr>
        <p:spPr>
          <a:xfrm>
            <a:off x="629842" y="1260872"/>
            <a:ext cx="3868340" cy="617934"/>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ru-RU" smtClean="0"/>
              <a:t>Образец текста</a:t>
            </a:r>
          </a:p>
        </p:txBody>
      </p:sp>
      <p:sp>
        <p:nvSpPr>
          <p:cNvPr id="4" name="Объект 3"/>
          <p:cNvSpPr>
            <a:spLocks noGrp="1"/>
          </p:cNvSpPr>
          <p:nvPr>
            <p:ph sz="half" idx="2"/>
          </p:nvPr>
        </p:nvSpPr>
        <p:spPr>
          <a:xfrm>
            <a:off x="629842" y="1878806"/>
            <a:ext cx="3868340" cy="276344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29151" y="1260872"/>
            <a:ext cx="3887391" cy="617934"/>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ru-RU" smtClean="0"/>
              <a:t>Образец текста</a:t>
            </a:r>
          </a:p>
        </p:txBody>
      </p:sp>
      <p:sp>
        <p:nvSpPr>
          <p:cNvPr id="6" name="Объект 5"/>
          <p:cNvSpPr>
            <a:spLocks noGrp="1"/>
          </p:cNvSpPr>
          <p:nvPr>
            <p:ph sz="quarter" idx="4"/>
          </p:nvPr>
        </p:nvSpPr>
        <p:spPr>
          <a:xfrm>
            <a:off x="4629151" y="1878806"/>
            <a:ext cx="3887391" cy="276344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pPr defTabSz="685800"/>
            <a:fld id="{53074F12-AA26-4AC8-9962-C36BB8F32554}" type="datetimeFigureOut">
              <a:rPr lang="en-US" smtClean="0">
                <a:solidFill>
                  <a:prstClr val="black">
                    <a:tint val="75000"/>
                  </a:prstClr>
                </a:solidFill>
              </a:rPr>
              <a:pPr defTabSz="685800"/>
              <a:t>11/27/2020</a:t>
            </a:fld>
            <a:endParaRPr lang="en-US">
              <a:solidFill>
                <a:prstClr val="black">
                  <a:tint val="75000"/>
                </a:prstClr>
              </a:solidFill>
            </a:endParaRPr>
          </a:p>
        </p:txBody>
      </p:sp>
      <p:sp>
        <p:nvSpPr>
          <p:cNvPr id="8" name="Нижний колонтитул 7"/>
          <p:cNvSpPr>
            <a:spLocks noGrp="1"/>
          </p:cNvSpPr>
          <p:nvPr>
            <p:ph type="ftr" sz="quarter" idx="11"/>
          </p:nvPr>
        </p:nvSpPr>
        <p:spPr/>
        <p:txBody>
          <a:bodyPr/>
          <a:lstStyle/>
          <a:p>
            <a:pPr defTabSz="685800"/>
            <a:endParaRPr lang="en-US">
              <a:solidFill>
                <a:prstClr val="black">
                  <a:tint val="75000"/>
                </a:prstClr>
              </a:solidFill>
            </a:endParaRPr>
          </a:p>
        </p:txBody>
      </p:sp>
      <p:sp>
        <p:nvSpPr>
          <p:cNvPr id="9" name="Номер слайда 8"/>
          <p:cNvSpPr>
            <a:spLocks noGrp="1"/>
          </p:cNvSpPr>
          <p:nvPr>
            <p:ph type="sldNum" sz="quarter" idx="12"/>
          </p:nvPr>
        </p:nvSpPr>
        <p:spPr/>
        <p:txBody>
          <a:bodyPr/>
          <a:lstStyle/>
          <a:p>
            <a:pPr defTabSz="685800"/>
            <a:fld id="{B82CCC60-E8CD-4174-8B1A-7DF615B22EEF}"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37466896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pPr defTabSz="685800"/>
            <a:fld id="{53074F12-AA26-4AC8-9962-C36BB8F32554}" type="datetimeFigureOut">
              <a:rPr lang="en-US" smtClean="0">
                <a:solidFill>
                  <a:prstClr val="black">
                    <a:tint val="75000"/>
                  </a:prstClr>
                </a:solidFill>
              </a:rPr>
              <a:pPr defTabSz="685800"/>
              <a:t>11/27/2020</a:t>
            </a:fld>
            <a:endParaRPr lang="en-US">
              <a:solidFill>
                <a:prstClr val="black">
                  <a:tint val="75000"/>
                </a:prstClr>
              </a:solidFill>
            </a:endParaRPr>
          </a:p>
        </p:txBody>
      </p:sp>
      <p:sp>
        <p:nvSpPr>
          <p:cNvPr id="4" name="Нижний колонтитул 3"/>
          <p:cNvSpPr>
            <a:spLocks noGrp="1"/>
          </p:cNvSpPr>
          <p:nvPr>
            <p:ph type="ftr" sz="quarter" idx="11"/>
          </p:nvPr>
        </p:nvSpPr>
        <p:spPr/>
        <p:txBody>
          <a:bodyPr/>
          <a:lstStyle/>
          <a:p>
            <a:pPr defTabSz="685800"/>
            <a:endParaRPr lang="en-US">
              <a:solidFill>
                <a:prstClr val="black">
                  <a:tint val="75000"/>
                </a:prstClr>
              </a:solidFill>
            </a:endParaRPr>
          </a:p>
        </p:txBody>
      </p:sp>
      <p:sp>
        <p:nvSpPr>
          <p:cNvPr id="5" name="Номер слайда 4"/>
          <p:cNvSpPr>
            <a:spLocks noGrp="1"/>
          </p:cNvSpPr>
          <p:nvPr>
            <p:ph type="sldNum" sz="quarter" idx="12"/>
          </p:nvPr>
        </p:nvSpPr>
        <p:spPr/>
        <p:txBody>
          <a:bodyPr/>
          <a:lstStyle/>
          <a:p>
            <a:pPr defTabSz="685800"/>
            <a:fld id="{B82CCC60-E8CD-4174-8B1A-7DF615B22EEF}"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27855225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pPr defTabSz="685800"/>
            <a:fld id="{53074F12-AA26-4AC8-9962-C36BB8F32554}" type="datetimeFigureOut">
              <a:rPr lang="en-US" smtClean="0">
                <a:solidFill>
                  <a:prstClr val="black">
                    <a:tint val="75000"/>
                  </a:prstClr>
                </a:solidFill>
              </a:rPr>
              <a:pPr defTabSz="685800"/>
              <a:t>11/27/2020</a:t>
            </a:fld>
            <a:endParaRPr lang="en-US">
              <a:solidFill>
                <a:prstClr val="black">
                  <a:tint val="75000"/>
                </a:prstClr>
              </a:solidFill>
            </a:endParaRPr>
          </a:p>
        </p:txBody>
      </p:sp>
      <p:sp>
        <p:nvSpPr>
          <p:cNvPr id="3" name="Нижний колонтитул 2"/>
          <p:cNvSpPr>
            <a:spLocks noGrp="1"/>
          </p:cNvSpPr>
          <p:nvPr>
            <p:ph type="ftr" sz="quarter" idx="11"/>
          </p:nvPr>
        </p:nvSpPr>
        <p:spPr/>
        <p:txBody>
          <a:bodyPr/>
          <a:lstStyle/>
          <a:p>
            <a:pPr defTabSz="685800"/>
            <a:endParaRPr lang="en-US">
              <a:solidFill>
                <a:prstClr val="black">
                  <a:tint val="75000"/>
                </a:prstClr>
              </a:solidFill>
            </a:endParaRPr>
          </a:p>
        </p:txBody>
      </p:sp>
      <p:sp>
        <p:nvSpPr>
          <p:cNvPr id="4" name="Номер слайда 3"/>
          <p:cNvSpPr>
            <a:spLocks noGrp="1"/>
          </p:cNvSpPr>
          <p:nvPr>
            <p:ph type="sldNum" sz="quarter" idx="12"/>
          </p:nvPr>
        </p:nvSpPr>
        <p:spPr/>
        <p:txBody>
          <a:bodyPr/>
          <a:lstStyle/>
          <a:p>
            <a:pPr defTabSz="685800"/>
            <a:fld id="{B82CCC60-E8CD-4174-8B1A-7DF615B22EEF}"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3623919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891995"/>
            <a:ext cx="8246070" cy="610821"/>
          </a:xfrm>
        </p:spPr>
        <p:txBody>
          <a:bodyPr>
            <a:normAutofit/>
          </a:bodyPr>
          <a:lstStyle>
            <a:lvl1pPr algn="l">
              <a:defRPr sz="3600" baseline="0">
                <a:solidFill>
                  <a:srgbClr val="1D3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359507"/>
          </a:xfrm>
        </p:spPr>
        <p:txBody>
          <a:bodyPr/>
          <a:lstStyle>
            <a:lvl1pPr algn="l">
              <a:defRPr sz="2800">
                <a:solidFill>
                  <a:srgbClr val="1D3A00"/>
                </a:solidFill>
              </a:defRPr>
            </a:lvl1pPr>
            <a:lvl2pPr algn="l">
              <a:defRPr>
                <a:solidFill>
                  <a:srgbClr val="1D3A00"/>
                </a:solidFill>
              </a:defRPr>
            </a:lvl2pPr>
            <a:lvl3pPr algn="l">
              <a:defRPr>
                <a:solidFill>
                  <a:srgbClr val="1D3A00"/>
                </a:solidFill>
              </a:defRPr>
            </a:lvl3pPr>
            <a:lvl4pPr algn="l">
              <a:defRPr>
                <a:solidFill>
                  <a:srgbClr val="1D3A00"/>
                </a:solidFill>
              </a:defRPr>
            </a:lvl4pPr>
            <a:lvl5pPr algn="l">
              <a:defRPr>
                <a:solidFill>
                  <a:srgbClr val="1D3A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342900"/>
            <a:ext cx="2949178" cy="1200150"/>
          </a:xfrm>
        </p:spPr>
        <p:txBody>
          <a:bodyPr anchor="b"/>
          <a:lstStyle>
            <a:lvl1pPr>
              <a:defRPr sz="1800"/>
            </a:lvl1pPr>
          </a:lstStyle>
          <a:p>
            <a:r>
              <a:rPr lang="ru-RU" smtClean="0"/>
              <a:t>Образец заголовка</a:t>
            </a:r>
            <a:endParaRPr lang="ru-RU"/>
          </a:p>
        </p:txBody>
      </p:sp>
      <p:sp>
        <p:nvSpPr>
          <p:cNvPr id="3" name="Объект 2"/>
          <p:cNvSpPr>
            <a:spLocks noGrp="1"/>
          </p:cNvSpPr>
          <p:nvPr>
            <p:ph idx="1"/>
          </p:nvPr>
        </p:nvSpPr>
        <p:spPr>
          <a:xfrm>
            <a:off x="3887391" y="740570"/>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ru-RU" smtClean="0"/>
              <a:t>Образец текста</a:t>
            </a:r>
          </a:p>
        </p:txBody>
      </p:sp>
      <p:sp>
        <p:nvSpPr>
          <p:cNvPr id="5" name="Дата 4"/>
          <p:cNvSpPr>
            <a:spLocks noGrp="1"/>
          </p:cNvSpPr>
          <p:nvPr>
            <p:ph type="dt" sz="half" idx="10"/>
          </p:nvPr>
        </p:nvSpPr>
        <p:spPr/>
        <p:txBody>
          <a:bodyPr/>
          <a:lstStyle/>
          <a:p>
            <a:pPr defTabSz="685800"/>
            <a:fld id="{53074F12-AA26-4AC8-9962-C36BB8F32554}" type="datetimeFigureOut">
              <a:rPr lang="en-US" smtClean="0">
                <a:solidFill>
                  <a:prstClr val="black">
                    <a:tint val="75000"/>
                  </a:prstClr>
                </a:solidFill>
              </a:rPr>
              <a:pPr defTabSz="685800"/>
              <a:t>11/27/2020</a:t>
            </a:fld>
            <a:endParaRPr lang="en-US">
              <a:solidFill>
                <a:prstClr val="black">
                  <a:tint val="75000"/>
                </a:prstClr>
              </a:solidFill>
            </a:endParaRPr>
          </a:p>
        </p:txBody>
      </p:sp>
      <p:sp>
        <p:nvSpPr>
          <p:cNvPr id="6" name="Нижний колонтитул 5"/>
          <p:cNvSpPr>
            <a:spLocks noGrp="1"/>
          </p:cNvSpPr>
          <p:nvPr>
            <p:ph type="ftr" sz="quarter" idx="11"/>
          </p:nvPr>
        </p:nvSpPr>
        <p:spPr/>
        <p:txBody>
          <a:bodyPr/>
          <a:lstStyle/>
          <a:p>
            <a:pPr defTabSz="685800"/>
            <a:endParaRPr lang="en-US">
              <a:solidFill>
                <a:prstClr val="black">
                  <a:tint val="75000"/>
                </a:prstClr>
              </a:solidFill>
            </a:endParaRPr>
          </a:p>
        </p:txBody>
      </p:sp>
      <p:sp>
        <p:nvSpPr>
          <p:cNvPr id="7" name="Номер слайда 6"/>
          <p:cNvSpPr>
            <a:spLocks noGrp="1"/>
          </p:cNvSpPr>
          <p:nvPr>
            <p:ph type="sldNum" sz="quarter" idx="12"/>
          </p:nvPr>
        </p:nvSpPr>
        <p:spPr/>
        <p:txBody>
          <a:bodyPr/>
          <a:lstStyle/>
          <a:p>
            <a:pPr defTabSz="685800"/>
            <a:fld id="{B82CCC60-E8CD-4174-8B1A-7DF615B22EEF}"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29585182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841" y="342900"/>
            <a:ext cx="2949178" cy="1200150"/>
          </a:xfrm>
        </p:spPr>
        <p:txBody>
          <a:bodyPr anchor="b"/>
          <a:lstStyle>
            <a:lvl1pPr>
              <a:defRPr sz="1800"/>
            </a:lvl1pPr>
          </a:lstStyle>
          <a:p>
            <a:r>
              <a:rPr lang="ru-RU" smtClean="0"/>
              <a:t>Образец заголовка</a:t>
            </a:r>
            <a:endParaRPr lang="ru-RU"/>
          </a:p>
        </p:txBody>
      </p:sp>
      <p:sp>
        <p:nvSpPr>
          <p:cNvPr id="3" name="Рисунок 2"/>
          <p:cNvSpPr>
            <a:spLocks noGrp="1"/>
          </p:cNvSpPr>
          <p:nvPr>
            <p:ph type="pic" idx="1"/>
          </p:nvPr>
        </p:nvSpPr>
        <p:spPr>
          <a:xfrm>
            <a:off x="3887391" y="740570"/>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ru-RU"/>
          </a:p>
        </p:txBody>
      </p:sp>
      <p:sp>
        <p:nvSpPr>
          <p:cNvPr id="4" name="Текст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ru-RU" smtClean="0"/>
              <a:t>Образец текста</a:t>
            </a:r>
          </a:p>
        </p:txBody>
      </p:sp>
      <p:sp>
        <p:nvSpPr>
          <p:cNvPr id="5" name="Дата 4"/>
          <p:cNvSpPr>
            <a:spLocks noGrp="1"/>
          </p:cNvSpPr>
          <p:nvPr>
            <p:ph type="dt" sz="half" idx="10"/>
          </p:nvPr>
        </p:nvSpPr>
        <p:spPr/>
        <p:txBody>
          <a:bodyPr/>
          <a:lstStyle/>
          <a:p>
            <a:pPr defTabSz="685800"/>
            <a:fld id="{53074F12-AA26-4AC8-9962-C36BB8F32554}" type="datetimeFigureOut">
              <a:rPr lang="en-US" smtClean="0">
                <a:solidFill>
                  <a:prstClr val="black">
                    <a:tint val="75000"/>
                  </a:prstClr>
                </a:solidFill>
              </a:rPr>
              <a:pPr defTabSz="685800"/>
              <a:t>11/27/2020</a:t>
            </a:fld>
            <a:endParaRPr lang="en-US">
              <a:solidFill>
                <a:prstClr val="black">
                  <a:tint val="75000"/>
                </a:prstClr>
              </a:solidFill>
            </a:endParaRPr>
          </a:p>
        </p:txBody>
      </p:sp>
      <p:sp>
        <p:nvSpPr>
          <p:cNvPr id="6" name="Нижний колонтитул 5"/>
          <p:cNvSpPr>
            <a:spLocks noGrp="1"/>
          </p:cNvSpPr>
          <p:nvPr>
            <p:ph type="ftr" sz="quarter" idx="11"/>
          </p:nvPr>
        </p:nvSpPr>
        <p:spPr/>
        <p:txBody>
          <a:bodyPr/>
          <a:lstStyle/>
          <a:p>
            <a:pPr defTabSz="685800"/>
            <a:endParaRPr lang="en-US">
              <a:solidFill>
                <a:prstClr val="black">
                  <a:tint val="75000"/>
                </a:prstClr>
              </a:solidFill>
            </a:endParaRPr>
          </a:p>
        </p:txBody>
      </p:sp>
      <p:sp>
        <p:nvSpPr>
          <p:cNvPr id="7" name="Номер слайда 6"/>
          <p:cNvSpPr>
            <a:spLocks noGrp="1"/>
          </p:cNvSpPr>
          <p:nvPr>
            <p:ph type="sldNum" sz="quarter" idx="12"/>
          </p:nvPr>
        </p:nvSpPr>
        <p:spPr/>
        <p:txBody>
          <a:bodyPr/>
          <a:lstStyle/>
          <a:p>
            <a:pPr defTabSz="685800"/>
            <a:fld id="{B82CCC60-E8CD-4174-8B1A-7DF615B22EEF}"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38935752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pPr defTabSz="685800"/>
            <a:fld id="{53074F12-AA26-4AC8-9962-C36BB8F32554}" type="datetimeFigureOut">
              <a:rPr lang="en-US" smtClean="0">
                <a:solidFill>
                  <a:prstClr val="black">
                    <a:tint val="75000"/>
                  </a:prstClr>
                </a:solidFill>
              </a:rPr>
              <a:pPr defTabSz="685800"/>
              <a:t>11/27/2020</a:t>
            </a:fld>
            <a:endParaRPr lang="en-US">
              <a:solidFill>
                <a:prstClr val="black">
                  <a:tint val="75000"/>
                </a:prstClr>
              </a:solidFill>
            </a:endParaRPr>
          </a:p>
        </p:txBody>
      </p:sp>
      <p:sp>
        <p:nvSpPr>
          <p:cNvPr id="5" name="Нижний колонтитул 4"/>
          <p:cNvSpPr>
            <a:spLocks noGrp="1"/>
          </p:cNvSpPr>
          <p:nvPr>
            <p:ph type="ftr" sz="quarter" idx="11"/>
          </p:nvPr>
        </p:nvSpPr>
        <p:spPr/>
        <p:txBody>
          <a:bodyPr/>
          <a:lstStyle/>
          <a:p>
            <a:pPr defTabSz="685800"/>
            <a:endParaRPr lang="en-US">
              <a:solidFill>
                <a:prstClr val="black">
                  <a:tint val="75000"/>
                </a:prstClr>
              </a:solidFill>
            </a:endParaRPr>
          </a:p>
        </p:txBody>
      </p:sp>
      <p:sp>
        <p:nvSpPr>
          <p:cNvPr id="6" name="Номер слайда 5"/>
          <p:cNvSpPr>
            <a:spLocks noGrp="1"/>
          </p:cNvSpPr>
          <p:nvPr>
            <p:ph type="sldNum" sz="quarter" idx="12"/>
          </p:nvPr>
        </p:nvSpPr>
        <p:spPr/>
        <p:txBody>
          <a:bodyPr/>
          <a:lstStyle/>
          <a:p>
            <a:pPr defTabSz="685800"/>
            <a:fld id="{B82CCC60-E8CD-4174-8B1A-7DF615B22EEF}"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30688258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43676" y="273844"/>
            <a:ext cx="1971675" cy="4358879"/>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628651" y="273844"/>
            <a:ext cx="5800725" cy="435887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pPr defTabSz="685800"/>
            <a:fld id="{53074F12-AA26-4AC8-9962-C36BB8F32554}" type="datetimeFigureOut">
              <a:rPr lang="en-US" smtClean="0">
                <a:solidFill>
                  <a:prstClr val="black">
                    <a:tint val="75000"/>
                  </a:prstClr>
                </a:solidFill>
              </a:rPr>
              <a:pPr defTabSz="685800"/>
              <a:t>11/27/2020</a:t>
            </a:fld>
            <a:endParaRPr lang="en-US">
              <a:solidFill>
                <a:prstClr val="black">
                  <a:tint val="75000"/>
                </a:prstClr>
              </a:solidFill>
            </a:endParaRPr>
          </a:p>
        </p:txBody>
      </p:sp>
      <p:sp>
        <p:nvSpPr>
          <p:cNvPr id="5" name="Нижний колонтитул 4"/>
          <p:cNvSpPr>
            <a:spLocks noGrp="1"/>
          </p:cNvSpPr>
          <p:nvPr>
            <p:ph type="ftr" sz="quarter" idx="11"/>
          </p:nvPr>
        </p:nvSpPr>
        <p:spPr/>
        <p:txBody>
          <a:bodyPr/>
          <a:lstStyle/>
          <a:p>
            <a:pPr defTabSz="685800"/>
            <a:endParaRPr lang="en-US">
              <a:solidFill>
                <a:prstClr val="black">
                  <a:tint val="75000"/>
                </a:prstClr>
              </a:solidFill>
            </a:endParaRPr>
          </a:p>
        </p:txBody>
      </p:sp>
      <p:sp>
        <p:nvSpPr>
          <p:cNvPr id="6" name="Номер слайда 5"/>
          <p:cNvSpPr>
            <a:spLocks noGrp="1"/>
          </p:cNvSpPr>
          <p:nvPr>
            <p:ph type="sldNum" sz="quarter" idx="12"/>
          </p:nvPr>
        </p:nvSpPr>
        <p:spPr/>
        <p:txBody>
          <a:bodyPr/>
          <a:lstStyle/>
          <a:p>
            <a:pPr defTabSz="685800"/>
            <a:fld id="{B82CCC60-E8CD-4174-8B1A-7DF615B22EEF}"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15088512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3063" y="2794820"/>
            <a:ext cx="8067369" cy="1592824"/>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575188" y="2131143"/>
            <a:ext cx="8082115"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74F12-AA26-4AC8-9962-C36BB8F32554}"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11/27/2020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2CCC60-E8CD-4174-8B1A-7DF615B22EE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9923172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826" y="180091"/>
            <a:ext cx="8259098" cy="763526"/>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098755"/>
            <a:ext cx="8246070" cy="376356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74F12-AA26-4AC8-9962-C36BB8F32554}"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11/27/2020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2CCC60-E8CD-4174-8B1A-7DF615B22EE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1841263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3447" y="443407"/>
            <a:ext cx="6658607"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005781" y="1177436"/>
            <a:ext cx="6681021"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74F12-AA26-4AC8-9962-C36BB8F32554}"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11/27/2020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2CCC60-E8CD-4174-8B1A-7DF615B22EE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1514079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74F12-AA26-4AC8-9962-C36BB8F32554}"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11/27/2020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2CCC60-E8CD-4174-8B1A-7DF615B22EE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9345994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74F12-AA26-4AC8-9962-C36BB8F32554}"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11/27/2020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2CCC60-E8CD-4174-8B1A-7DF615B22EE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4701317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7943" y="175783"/>
            <a:ext cx="8093365"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08033"/>
            <a:ext cx="4040188" cy="479822"/>
          </a:xfrm>
        </p:spPr>
        <p:txBody>
          <a:bodyPr anchor="b"/>
          <a:lstStyle>
            <a:lvl1pPr marL="0" indent="0" algn="ctr">
              <a:buNone/>
              <a:defRPr sz="2400" b="1">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80430"/>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08033"/>
            <a:ext cx="4041775" cy="479822"/>
          </a:xfrm>
        </p:spPr>
        <p:txBody>
          <a:bodyPr anchor="b"/>
          <a:lstStyle>
            <a:lvl1pPr marL="0" indent="0" algn="ctr">
              <a:buNone/>
              <a:defRPr sz="2400" b="1">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80430"/>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74F12-AA26-4AC8-9962-C36BB8F32554}"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11/27/2020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2CCC60-E8CD-4174-8B1A-7DF615B22EE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701717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86835" y="281175"/>
            <a:ext cx="6108200" cy="572644"/>
          </a:xfrm>
        </p:spPr>
        <p:txBody>
          <a:bodyPr>
            <a:normAutofit/>
          </a:bodyPr>
          <a:lstStyle>
            <a:lvl1pPr algn="l">
              <a:defRPr sz="3600">
                <a:solidFill>
                  <a:srgbClr val="1D3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586835" y="1044700"/>
            <a:ext cx="6108200" cy="3511061"/>
          </a:xfrm>
        </p:spPr>
        <p:txBody>
          <a:bodyPr/>
          <a:lstStyle>
            <a:lvl1pPr>
              <a:defRPr sz="2800">
                <a:solidFill>
                  <a:srgbClr val="1D3A00"/>
                </a:solidFill>
              </a:defRPr>
            </a:lvl1pPr>
            <a:lvl2pPr>
              <a:defRPr>
                <a:solidFill>
                  <a:srgbClr val="1D3A00"/>
                </a:solidFill>
              </a:defRPr>
            </a:lvl2pPr>
            <a:lvl3pPr>
              <a:defRPr>
                <a:solidFill>
                  <a:srgbClr val="1D3A00"/>
                </a:solidFill>
              </a:defRPr>
            </a:lvl3pPr>
            <a:lvl4pPr>
              <a:defRPr>
                <a:solidFill>
                  <a:srgbClr val="1D3A00"/>
                </a:solidFill>
              </a:defRPr>
            </a:lvl4pPr>
            <a:lvl5pPr>
              <a:defRPr>
                <a:solidFill>
                  <a:srgbClr val="1D3A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11/27/2020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74F12-AA26-4AC8-9962-C36BB8F32554}"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11/27/2020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2CCC60-E8CD-4174-8B1A-7DF615B22EE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9245819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74F12-AA26-4AC8-9962-C36BB8F32554}"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11/27/2020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2CCC60-E8CD-4174-8B1A-7DF615B22EE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5318299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74F12-AA26-4AC8-9962-C36BB8F32554}"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11/27/2020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2CCC60-E8CD-4174-8B1A-7DF615B22EE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1298884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74F12-AA26-4AC8-9962-C36BB8F32554}"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11/27/2020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2CCC60-E8CD-4174-8B1A-7DF615B22EE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1100148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74F12-AA26-4AC8-9962-C36BB8F32554}"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11/27/2020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2CCC60-E8CD-4174-8B1A-7DF615B22EE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600770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074F12-AA26-4AC8-9962-C36BB8F32554}"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11/27/2020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2CCC60-E8CD-4174-8B1A-7DF615B22EE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03253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841772"/>
            <a:ext cx="6858000" cy="1790700"/>
          </a:xfrm>
        </p:spPr>
        <p:txBody>
          <a:bodyPr/>
          <a:lstStyle>
            <a:lvl1pPr algn="ctr">
              <a:defRPr sz="4500"/>
            </a:lvl1pPr>
          </a:lstStyle>
          <a:p>
            <a:r>
              <a:rPr lang="ru-RU" smtClean="0"/>
              <a:t>Образец заголовка</a:t>
            </a:r>
            <a:endParaRPr lang="ru-RU"/>
          </a:p>
        </p:txBody>
      </p:sp>
      <p:sp>
        <p:nvSpPr>
          <p:cNvPr id="3" name="Подзаголовок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ru-RU" smtClean="0"/>
              <a:t>Образец подзаголовка</a:t>
            </a:r>
            <a:endParaRPr lang="ru-RU"/>
          </a:p>
        </p:txBody>
      </p:sp>
    </p:spTree>
    <p:extLst>
      <p:ext uri="{BB962C8B-B14F-4D97-AF65-F5344CB8AC3E}">
        <p14:creationId xmlns:p14="http://schemas.microsoft.com/office/powerpoint/2010/main" val="4510195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extLst>
      <p:ext uri="{BB962C8B-B14F-4D97-AF65-F5344CB8AC3E}">
        <p14:creationId xmlns:p14="http://schemas.microsoft.com/office/powerpoint/2010/main" val="35918571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282304"/>
            <a:ext cx="7886700" cy="2139553"/>
          </a:xfrm>
        </p:spPr>
        <p:txBody>
          <a:bodyPr/>
          <a:lstStyle>
            <a:lvl1pPr>
              <a:defRPr sz="4500"/>
            </a:lvl1pPr>
          </a:lstStyle>
          <a:p>
            <a:r>
              <a:rPr lang="ru-RU" smtClean="0"/>
              <a:t>Образец заголовка</a:t>
            </a:r>
            <a:endParaRPr lang="ru-RU"/>
          </a:p>
        </p:txBody>
      </p:sp>
      <p:sp>
        <p:nvSpPr>
          <p:cNvPr id="3" name="Текст 2"/>
          <p:cNvSpPr>
            <a:spLocks noGrp="1"/>
          </p:cNvSpPr>
          <p:nvPr>
            <p:ph type="body" idx="1"/>
          </p:nvPr>
        </p:nvSpPr>
        <p:spPr>
          <a:xfrm>
            <a:off x="623888" y="3442098"/>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ru-RU" smtClean="0"/>
              <a:t>Образец текста</a:t>
            </a:r>
          </a:p>
        </p:txBody>
      </p:sp>
    </p:spTree>
    <p:extLst>
      <p:ext uri="{BB962C8B-B14F-4D97-AF65-F5344CB8AC3E}">
        <p14:creationId xmlns:p14="http://schemas.microsoft.com/office/powerpoint/2010/main" val="18299559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1143000" y="1371600"/>
            <a:ext cx="3810000" cy="30861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5105400" y="1371600"/>
            <a:ext cx="3810000" cy="30861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extLst>
      <p:ext uri="{BB962C8B-B14F-4D97-AF65-F5344CB8AC3E}">
        <p14:creationId xmlns:p14="http://schemas.microsoft.com/office/powerpoint/2010/main" val="1205296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273844"/>
            <a:ext cx="7886700" cy="994172"/>
          </a:xfrm>
        </p:spPr>
        <p:txBody>
          <a:bodyPr/>
          <a:lstStyle/>
          <a:p>
            <a:r>
              <a:rPr lang="ru-RU" smtClean="0"/>
              <a:t>Образец заголовка</a:t>
            </a:r>
            <a:endParaRPr lang="ru-RU"/>
          </a:p>
        </p:txBody>
      </p:sp>
      <p:sp>
        <p:nvSpPr>
          <p:cNvPr id="3" name="Текст 2"/>
          <p:cNvSpPr>
            <a:spLocks noGrp="1"/>
          </p:cNvSpPr>
          <p:nvPr>
            <p:ph type="body" idx="1"/>
          </p:nvPr>
        </p:nvSpPr>
        <p:spPr>
          <a:xfrm>
            <a:off x="630239"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smtClean="0"/>
              <a:t>Образец текста</a:t>
            </a:r>
          </a:p>
        </p:txBody>
      </p:sp>
      <p:sp>
        <p:nvSpPr>
          <p:cNvPr id="4" name="Объект 3"/>
          <p:cNvSpPr>
            <a:spLocks noGrp="1"/>
          </p:cNvSpPr>
          <p:nvPr>
            <p:ph sz="half" idx="2"/>
          </p:nvPr>
        </p:nvSpPr>
        <p:spPr>
          <a:xfrm>
            <a:off x="630239" y="1878806"/>
            <a:ext cx="3868737" cy="276344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smtClean="0"/>
              <a:t>Образец текста</a:t>
            </a:r>
          </a:p>
        </p:txBody>
      </p:sp>
      <p:sp>
        <p:nvSpPr>
          <p:cNvPr id="6" name="Объект 5"/>
          <p:cNvSpPr>
            <a:spLocks noGrp="1"/>
          </p:cNvSpPr>
          <p:nvPr>
            <p:ph sz="quarter" idx="4"/>
          </p:nvPr>
        </p:nvSpPr>
        <p:spPr>
          <a:xfrm>
            <a:off x="4629150" y="1878806"/>
            <a:ext cx="3887788" cy="276344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extLst>
      <p:ext uri="{BB962C8B-B14F-4D97-AF65-F5344CB8AC3E}">
        <p14:creationId xmlns:p14="http://schemas.microsoft.com/office/powerpoint/2010/main" val="192401631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Tree>
    <p:extLst>
      <p:ext uri="{BB962C8B-B14F-4D97-AF65-F5344CB8AC3E}">
        <p14:creationId xmlns:p14="http://schemas.microsoft.com/office/powerpoint/2010/main" val="38221727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6621456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9" y="342900"/>
            <a:ext cx="2949575" cy="1200150"/>
          </a:xfrm>
        </p:spPr>
        <p:txBody>
          <a:bodyPr/>
          <a:lstStyle>
            <a:lvl1pPr>
              <a:defRPr sz="2400"/>
            </a:lvl1pPr>
          </a:lstStyle>
          <a:p>
            <a:r>
              <a:rPr lang="ru-RU" smtClean="0"/>
              <a:t>Образец заголовка</a:t>
            </a:r>
            <a:endParaRPr lang="ru-RU"/>
          </a:p>
        </p:txBody>
      </p:sp>
      <p:sp>
        <p:nvSpPr>
          <p:cNvPr id="3" name="Объект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Tree>
    <p:extLst>
      <p:ext uri="{BB962C8B-B14F-4D97-AF65-F5344CB8AC3E}">
        <p14:creationId xmlns:p14="http://schemas.microsoft.com/office/powerpoint/2010/main" val="36215641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9" y="342900"/>
            <a:ext cx="2949575" cy="1200150"/>
          </a:xfrm>
        </p:spPr>
        <p:txBody>
          <a:bodyPr/>
          <a:lstStyle>
            <a:lvl1pPr>
              <a:defRPr sz="2400"/>
            </a:lvl1pPr>
          </a:lstStyle>
          <a:p>
            <a:r>
              <a:rPr lang="ru-RU" smtClean="0"/>
              <a:t>Образец заголовка</a:t>
            </a:r>
            <a:endParaRPr lang="ru-RU"/>
          </a:p>
        </p:txBody>
      </p:sp>
      <p:sp>
        <p:nvSpPr>
          <p:cNvPr id="3" name="Рисунок 2"/>
          <p:cNvSpPr>
            <a:spLocks noGrp="1"/>
          </p:cNvSpPr>
          <p:nvPr>
            <p:ph type="pic" idx="1"/>
          </p:nvPr>
        </p:nvSpPr>
        <p:spPr>
          <a:xfrm>
            <a:off x="3887788"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ru-RU"/>
          </a:p>
        </p:txBody>
      </p:sp>
      <p:sp>
        <p:nvSpPr>
          <p:cNvPr id="4" name="Текст 3"/>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Tree>
    <p:extLst>
      <p:ext uri="{BB962C8B-B14F-4D97-AF65-F5344CB8AC3E}">
        <p14:creationId xmlns:p14="http://schemas.microsoft.com/office/powerpoint/2010/main" val="14068006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extLst>
      <p:ext uri="{BB962C8B-B14F-4D97-AF65-F5344CB8AC3E}">
        <p14:creationId xmlns:p14="http://schemas.microsoft.com/office/powerpoint/2010/main" val="3667251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77050" y="171450"/>
            <a:ext cx="2038350" cy="428625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762000" y="171450"/>
            <a:ext cx="5962650" cy="42862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extLst>
      <p:ext uri="{BB962C8B-B14F-4D97-AF65-F5344CB8AC3E}">
        <p14:creationId xmlns:p14="http://schemas.microsoft.com/office/powerpoint/2010/main" val="209796566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AndObj" preserve="1">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2000" y="171450"/>
            <a:ext cx="7772400" cy="871538"/>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1143000" y="1371600"/>
            <a:ext cx="3810000" cy="30861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5105400" y="1371600"/>
            <a:ext cx="3810000" cy="30861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extLst>
      <p:ext uri="{BB962C8B-B14F-4D97-AF65-F5344CB8AC3E}">
        <p14:creationId xmlns:p14="http://schemas.microsoft.com/office/powerpoint/2010/main" val="3954194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0" y="1044700"/>
            <a:ext cx="8093365" cy="610820"/>
          </a:xfrm>
        </p:spPr>
        <p:txBody>
          <a:bodyPr>
            <a:normAutofit/>
          </a:bodyPr>
          <a:lstStyle>
            <a:lvl1pPr algn="l">
              <a:defRPr sz="3600" baseline="0">
                <a:solidFill>
                  <a:srgbClr val="1D3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08225"/>
            <a:ext cx="4040188" cy="479822"/>
          </a:xfrm>
        </p:spPr>
        <p:txBody>
          <a:bodyPr anchor="b"/>
          <a:lstStyle>
            <a:lvl1pPr marL="0" indent="0" algn="ctr">
              <a:buNone/>
              <a:defRPr sz="2400" b="1">
                <a:solidFill>
                  <a:srgbClr val="1D3A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80622"/>
            <a:ext cx="4040188" cy="2276294"/>
          </a:xfrm>
        </p:spPr>
        <p:txBody>
          <a:bodyPr/>
          <a:lstStyle>
            <a:lvl1pPr algn="ctr">
              <a:defRPr sz="2400">
                <a:solidFill>
                  <a:srgbClr val="1D3A00"/>
                </a:solidFill>
              </a:defRPr>
            </a:lvl1pPr>
            <a:lvl2pPr algn="ctr">
              <a:defRPr sz="2000">
                <a:solidFill>
                  <a:srgbClr val="1D3A00"/>
                </a:solidFill>
              </a:defRPr>
            </a:lvl2pPr>
            <a:lvl3pPr algn="ctr">
              <a:defRPr sz="1800">
                <a:solidFill>
                  <a:srgbClr val="1D3A00"/>
                </a:solidFill>
              </a:defRPr>
            </a:lvl3pPr>
            <a:lvl4pPr algn="ctr">
              <a:defRPr sz="1600">
                <a:solidFill>
                  <a:srgbClr val="1D3A00"/>
                </a:solidFill>
              </a:defRPr>
            </a:lvl4pPr>
            <a:lvl5pPr algn="ctr">
              <a:defRPr sz="1600">
                <a:solidFill>
                  <a:srgbClr val="1D3A0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08225"/>
            <a:ext cx="4041775" cy="479822"/>
          </a:xfrm>
        </p:spPr>
        <p:txBody>
          <a:bodyPr anchor="b"/>
          <a:lstStyle>
            <a:lvl1pPr marL="0" indent="0" algn="ctr">
              <a:buNone/>
              <a:defRPr sz="2400" b="1">
                <a:solidFill>
                  <a:srgbClr val="1D3A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80622"/>
            <a:ext cx="4041775" cy="2276294"/>
          </a:xfrm>
        </p:spPr>
        <p:txBody>
          <a:bodyPr/>
          <a:lstStyle>
            <a:lvl1pPr algn="ctr">
              <a:defRPr sz="2400">
                <a:solidFill>
                  <a:srgbClr val="1D3A00"/>
                </a:solidFill>
              </a:defRPr>
            </a:lvl1pPr>
            <a:lvl2pPr algn="ctr">
              <a:defRPr sz="2000">
                <a:solidFill>
                  <a:srgbClr val="1D3A00"/>
                </a:solidFill>
              </a:defRPr>
            </a:lvl2pPr>
            <a:lvl3pPr algn="ctr">
              <a:defRPr sz="1800">
                <a:solidFill>
                  <a:srgbClr val="1D3A00"/>
                </a:solidFill>
              </a:defRPr>
            </a:lvl3pPr>
            <a:lvl4pPr algn="ctr">
              <a:defRPr sz="1600">
                <a:solidFill>
                  <a:srgbClr val="1D3A00"/>
                </a:solidFill>
              </a:defRPr>
            </a:lvl4pPr>
            <a:lvl5pPr algn="ctr">
              <a:defRPr sz="1600">
                <a:solidFill>
                  <a:srgbClr val="1D3A0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5.jp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11/27/2020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8650" y="273845"/>
            <a:ext cx="7886700" cy="994172"/>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675">
                <a:solidFill>
                  <a:schemeClr val="tx1">
                    <a:tint val="75000"/>
                  </a:schemeClr>
                </a:solidFill>
              </a:defRPr>
            </a:lvl1pPr>
          </a:lstStyle>
          <a:p>
            <a:pPr defTabSz="685800"/>
            <a:fld id="{53074F12-AA26-4AC8-9962-C36BB8F32554}" type="datetimeFigureOut">
              <a:rPr lang="en-US" smtClean="0">
                <a:solidFill>
                  <a:prstClr val="black">
                    <a:tint val="75000"/>
                  </a:prstClr>
                </a:solidFill>
              </a:rPr>
              <a:pPr defTabSz="685800"/>
              <a:t>11/27/2020</a:t>
            </a:fld>
            <a:endParaRPr lang="en-US">
              <a:solidFill>
                <a:prstClr val="black">
                  <a:tint val="75000"/>
                </a:prstClr>
              </a:solidFill>
            </a:endParaRPr>
          </a:p>
        </p:txBody>
      </p:sp>
      <p:sp>
        <p:nvSpPr>
          <p:cNvPr id="5" name="Нижний колонтитул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675">
                <a:solidFill>
                  <a:schemeClr val="tx1">
                    <a:tint val="75000"/>
                  </a:schemeClr>
                </a:solidFill>
              </a:defRPr>
            </a:lvl1pPr>
          </a:lstStyle>
          <a:p>
            <a:pPr defTabSz="685800"/>
            <a:endParaRPr lang="en-US">
              <a:solidFill>
                <a:prstClr val="black">
                  <a:tint val="75000"/>
                </a:prstClr>
              </a:solidFill>
            </a:endParaRPr>
          </a:p>
        </p:txBody>
      </p:sp>
      <p:sp>
        <p:nvSpPr>
          <p:cNvPr id="6" name="Номер слайда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675">
                <a:solidFill>
                  <a:schemeClr val="tx1">
                    <a:tint val="75000"/>
                  </a:schemeClr>
                </a:solidFill>
              </a:defRPr>
            </a:lvl1pPr>
          </a:lstStyle>
          <a:p>
            <a:pPr defTabSz="685800"/>
            <a:fld id="{B82CCC60-E8CD-4174-8B1A-7DF615B22EEF}"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327886981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ru-RU"/>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3074F12-AA26-4AC8-9962-C36BB8F32554}"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11/27/2020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82CCC60-E8CD-4174-8B1A-7DF615B22EE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a:ea typeface="+mn-ea"/>
                <a:cs typeface="+mn-cs"/>
              </a:rPr>
              <a:t>This presentation uses a free template provided by FPPT.com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a:ea typeface="+mn-ea"/>
                <a:cs typeface="+mn-cs"/>
              </a:rPr>
              <a:t>www.free-power-point-templates.com</a:t>
            </a:r>
          </a:p>
        </p:txBody>
      </p:sp>
    </p:spTree>
    <p:extLst>
      <p:ext uri="{BB962C8B-B14F-4D97-AF65-F5344CB8AC3E}">
        <p14:creationId xmlns:p14="http://schemas.microsoft.com/office/powerpoint/2010/main" val="47882811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29804"/>
                <a:invGamma/>
              </a:schemeClr>
            </a:gs>
          </a:gsLst>
          <a:lin ang="5400000" scaled="1"/>
        </a:gradFill>
        <a:effectLst/>
      </p:bgPr>
    </p:bg>
    <p:spTree>
      <p:nvGrpSpPr>
        <p:cNvPr id="1" name=""/>
        <p:cNvGrpSpPr/>
        <p:nvPr/>
      </p:nvGrpSpPr>
      <p:grpSpPr>
        <a:xfrm>
          <a:off x="0" y="0"/>
          <a:ext cx="0" cy="0"/>
          <a:chOff x="0" y="0"/>
          <a:chExt cx="0" cy="0"/>
        </a:xfrm>
      </p:grpSpPr>
      <p:grpSp>
        <p:nvGrpSpPr>
          <p:cNvPr id="1033" name="Group 9"/>
          <p:cNvGrpSpPr>
            <a:grpSpLocks/>
          </p:cNvGrpSpPr>
          <p:nvPr/>
        </p:nvGrpSpPr>
        <p:grpSpPr bwMode="auto">
          <a:xfrm>
            <a:off x="236538" y="0"/>
            <a:ext cx="8896350" cy="5133975"/>
            <a:chOff x="149" y="0"/>
            <a:chExt cx="5604" cy="4312"/>
          </a:xfrm>
        </p:grpSpPr>
        <p:sp>
          <p:nvSpPr>
            <p:cNvPr id="1026" name="Rectangle 2"/>
            <p:cNvSpPr>
              <a:spLocks noChangeArrowheads="1"/>
            </p:cNvSpPr>
            <p:nvPr/>
          </p:nvSpPr>
          <p:spPr bwMode="auto">
            <a:xfrm>
              <a:off x="149" y="0"/>
              <a:ext cx="150" cy="4312"/>
            </a:xfrm>
            <a:prstGeom prst="rect">
              <a:avLst/>
            </a:prstGeom>
            <a:gradFill rotWithShape="0">
              <a:gsLst>
                <a:gs pos="0">
                  <a:srgbClr val="ACACAC">
                    <a:gamma/>
                    <a:shade val="29804"/>
                    <a:invGamma/>
                  </a:srgbClr>
                </a:gs>
                <a:gs pos="100000">
                  <a:srgbClr val="ACACA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smtClean="0">
                <a:ln>
                  <a:noFill/>
                </a:ln>
                <a:solidFill>
                  <a:srgbClr val="8CF4EA"/>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
          <p:nvSpPr>
            <p:cNvPr id="1027" name="Rectangle 3"/>
            <p:cNvSpPr>
              <a:spLocks noChangeArrowheads="1"/>
            </p:cNvSpPr>
            <p:nvPr/>
          </p:nvSpPr>
          <p:spPr bwMode="auto">
            <a:xfrm>
              <a:off x="277" y="0"/>
              <a:ext cx="235" cy="2940"/>
            </a:xfrm>
            <a:prstGeom prst="rect">
              <a:avLst/>
            </a:prstGeom>
            <a:gradFill rotWithShape="0">
              <a:gsLst>
                <a:gs pos="0">
                  <a:srgbClr val="ACACAC">
                    <a:gamma/>
                    <a:shade val="29804"/>
                    <a:invGamma/>
                  </a:srgbClr>
                </a:gs>
                <a:gs pos="100000">
                  <a:srgbClr val="ACACA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smtClean="0">
                <a:ln>
                  <a:noFill/>
                </a:ln>
                <a:solidFill>
                  <a:srgbClr val="8CF4EA"/>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
          <p:nvSpPr>
            <p:cNvPr id="1028" name="Rectangle 4"/>
            <p:cNvSpPr>
              <a:spLocks noChangeArrowheads="1"/>
            </p:cNvSpPr>
            <p:nvPr/>
          </p:nvSpPr>
          <p:spPr bwMode="auto">
            <a:xfrm>
              <a:off x="203" y="0"/>
              <a:ext cx="682" cy="2112"/>
            </a:xfrm>
            <a:prstGeom prst="rect">
              <a:avLst/>
            </a:prstGeom>
            <a:gradFill rotWithShape="0">
              <a:gsLst>
                <a:gs pos="0">
                  <a:srgbClr val="ACACAC">
                    <a:gamma/>
                    <a:shade val="29804"/>
                    <a:invGamma/>
                  </a:srgbClr>
                </a:gs>
                <a:gs pos="100000">
                  <a:srgbClr val="ACACA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smtClean="0">
                <a:ln>
                  <a:noFill/>
                </a:ln>
                <a:solidFill>
                  <a:srgbClr val="8CF4EA"/>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
          <p:nvSpPr>
            <p:cNvPr id="1029" name="Rectangle 5"/>
            <p:cNvSpPr>
              <a:spLocks noChangeArrowheads="1"/>
            </p:cNvSpPr>
            <p:nvPr/>
          </p:nvSpPr>
          <p:spPr bwMode="auto">
            <a:xfrm>
              <a:off x="256" y="0"/>
              <a:ext cx="192" cy="2448"/>
            </a:xfrm>
            <a:prstGeom prst="rect">
              <a:avLst/>
            </a:prstGeom>
            <a:gradFill rotWithShape="0">
              <a:gsLst>
                <a:gs pos="0">
                  <a:srgbClr val="114FFB">
                    <a:gamma/>
                    <a:shade val="29804"/>
                    <a:invGamma/>
                  </a:srgbClr>
                </a:gs>
                <a:gs pos="100000">
                  <a:srgbClr val="114FFB"/>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smtClean="0">
                <a:ln>
                  <a:noFill/>
                </a:ln>
                <a:solidFill>
                  <a:srgbClr val="8CF4EA"/>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
          <p:nvSpPr>
            <p:cNvPr id="1030" name="Rectangle 6"/>
            <p:cNvSpPr>
              <a:spLocks noChangeArrowheads="1"/>
            </p:cNvSpPr>
            <p:nvPr/>
          </p:nvSpPr>
          <p:spPr bwMode="auto">
            <a:xfrm>
              <a:off x="373" y="924"/>
              <a:ext cx="331" cy="768"/>
            </a:xfrm>
            <a:prstGeom prst="rect">
              <a:avLst/>
            </a:prstGeom>
            <a:gradFill rotWithShape="0">
              <a:gsLst>
                <a:gs pos="0">
                  <a:srgbClr val="FC0128">
                    <a:gamma/>
                    <a:shade val="29804"/>
                    <a:invGamma/>
                  </a:srgbClr>
                </a:gs>
                <a:gs pos="100000">
                  <a:srgbClr val="FC0128"/>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smtClean="0">
                <a:ln>
                  <a:noFill/>
                </a:ln>
                <a:solidFill>
                  <a:srgbClr val="8CF4EA"/>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
          <p:nvSpPr>
            <p:cNvPr id="1031" name="Rectangle 7"/>
            <p:cNvSpPr>
              <a:spLocks noChangeArrowheads="1"/>
            </p:cNvSpPr>
            <p:nvPr/>
          </p:nvSpPr>
          <p:spPr bwMode="auto">
            <a:xfrm>
              <a:off x="320" y="888"/>
              <a:ext cx="5433" cy="84"/>
            </a:xfrm>
            <a:prstGeom prst="rect">
              <a:avLst/>
            </a:prstGeom>
            <a:gradFill rotWithShape="0">
              <a:gsLst>
                <a:gs pos="0">
                  <a:srgbClr val="ACACAC">
                    <a:gamma/>
                    <a:shade val="29804"/>
                    <a:invGamma/>
                  </a:srgbClr>
                </a:gs>
                <a:gs pos="100000">
                  <a:srgbClr val="ACACA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smtClean="0">
                <a:ln>
                  <a:noFill/>
                </a:ln>
                <a:solidFill>
                  <a:srgbClr val="8CF4EA"/>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sp>
          <p:nvSpPr>
            <p:cNvPr id="1032" name="Line 8"/>
            <p:cNvSpPr>
              <a:spLocks noChangeShapeType="1"/>
            </p:cNvSpPr>
            <p:nvPr/>
          </p:nvSpPr>
          <p:spPr bwMode="auto">
            <a:xfrm>
              <a:off x="154" y="888"/>
              <a:ext cx="5595" cy="0"/>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ru-RU" sz="1800" b="0" i="0" u="none" strike="noStrike" kern="1200" cap="none" spc="0" normalizeH="0" baseline="0" noProof="0" smtClean="0">
                <a:ln>
                  <a:noFill/>
                </a:ln>
                <a:solidFill>
                  <a:srgbClr val="8CF4EA"/>
                </a:solidFill>
                <a:effectLst>
                  <a:outerShdw blurRad="38100" dist="38100" dir="2700000" algn="tl">
                    <a:srgbClr val="000000">
                      <a:alpha val="43137"/>
                    </a:srgbClr>
                  </a:outerShdw>
                </a:effectLst>
                <a:uLnTx/>
                <a:uFillTx/>
                <a:latin typeface="Arial" panose="020B0604020202020204" pitchFamily="34" charset="0"/>
                <a:ea typeface="+mn-ea"/>
                <a:cs typeface="+mn-cs"/>
              </a:endParaRPr>
            </a:p>
          </p:txBody>
        </p:sp>
      </p:grpSp>
      <p:sp>
        <p:nvSpPr>
          <p:cNvPr id="1034" name="Rectangle 10"/>
          <p:cNvSpPr>
            <a:spLocks noGrp="1" noChangeArrowheads="1"/>
          </p:cNvSpPr>
          <p:nvPr>
            <p:ph type="title"/>
          </p:nvPr>
        </p:nvSpPr>
        <p:spPr bwMode="auto">
          <a:xfrm>
            <a:off x="762000" y="171450"/>
            <a:ext cx="7772400"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b" anchorCtr="0" compatLnSpc="1">
            <a:prstTxWarp prst="textNoShape">
              <a:avLst/>
            </a:prstTxWarp>
          </a:bodyPr>
          <a:lstStyle/>
          <a:p>
            <a:pPr lvl="0"/>
            <a:r>
              <a:rPr lang="en-US" altLang="ru-RU" smtClean="0"/>
              <a:t>Click to edit Master title style</a:t>
            </a:r>
          </a:p>
        </p:txBody>
      </p:sp>
      <p:sp>
        <p:nvSpPr>
          <p:cNvPr id="1035" name="Rectangle 11"/>
          <p:cNvSpPr>
            <a:spLocks noGrp="1" noChangeArrowheads="1"/>
          </p:cNvSpPr>
          <p:nvPr>
            <p:ph type="body" idx="1"/>
          </p:nvPr>
        </p:nvSpPr>
        <p:spPr bwMode="auto">
          <a:xfrm>
            <a:off x="1143000" y="1371600"/>
            <a:ext cx="77724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ru-RU" smtClean="0"/>
              <a:t>Click to edit Master text styles</a:t>
            </a:r>
          </a:p>
          <a:p>
            <a:pPr lvl="1"/>
            <a:r>
              <a:rPr lang="en-US" altLang="ru-RU" smtClean="0"/>
              <a:t>Second Level</a:t>
            </a:r>
          </a:p>
          <a:p>
            <a:pPr lvl="2"/>
            <a:r>
              <a:rPr lang="en-US" altLang="ru-RU" smtClean="0"/>
              <a:t>Third Level</a:t>
            </a:r>
          </a:p>
          <a:p>
            <a:pPr lvl="3"/>
            <a:r>
              <a:rPr lang="en-US" altLang="ru-RU" smtClean="0"/>
              <a:t>Fourth Level</a:t>
            </a:r>
          </a:p>
          <a:p>
            <a:pPr lvl="4"/>
            <a:r>
              <a:rPr lang="en-US" altLang="ru-RU" smtClean="0"/>
              <a:t>Fifth Level</a:t>
            </a:r>
          </a:p>
        </p:txBody>
      </p:sp>
    </p:spTree>
    <p:extLst>
      <p:ext uri="{BB962C8B-B14F-4D97-AF65-F5344CB8AC3E}">
        <p14:creationId xmlns:p14="http://schemas.microsoft.com/office/powerpoint/2010/main" val="967724231"/>
      </p:ext>
    </p:extLst>
  </p:cSld>
  <p:clrMap bg1="dk2" tx1="lt1" bg2="dk1"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fontAlgn="base">
        <a:spcBef>
          <a:spcPct val="0"/>
        </a:spcBef>
        <a:spcAft>
          <a:spcPct val="0"/>
        </a:spcAft>
        <a:defRPr sz="3300" i="1" kern="1200">
          <a:solidFill>
            <a:schemeClr val="tx2"/>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sz="3300" i="1">
          <a:solidFill>
            <a:schemeClr val="tx2"/>
          </a:solidFill>
          <a:effectLst>
            <a:outerShdw blurRad="38100" dist="38100" dir="2700000" algn="tl">
              <a:srgbClr val="000000"/>
            </a:outerShdw>
          </a:effectLst>
          <a:latin typeface="Times New Roman" panose="02020603050405020304" pitchFamily="18" charset="0"/>
        </a:defRPr>
      </a:lvl2pPr>
      <a:lvl3pPr algn="l" rtl="0" fontAlgn="base">
        <a:spcBef>
          <a:spcPct val="0"/>
        </a:spcBef>
        <a:spcAft>
          <a:spcPct val="0"/>
        </a:spcAft>
        <a:defRPr sz="3300" i="1">
          <a:solidFill>
            <a:schemeClr val="tx2"/>
          </a:solidFill>
          <a:effectLst>
            <a:outerShdw blurRad="38100" dist="38100" dir="2700000" algn="tl">
              <a:srgbClr val="000000"/>
            </a:outerShdw>
          </a:effectLst>
          <a:latin typeface="Times New Roman" panose="02020603050405020304" pitchFamily="18" charset="0"/>
        </a:defRPr>
      </a:lvl3pPr>
      <a:lvl4pPr algn="l" rtl="0" fontAlgn="base">
        <a:spcBef>
          <a:spcPct val="0"/>
        </a:spcBef>
        <a:spcAft>
          <a:spcPct val="0"/>
        </a:spcAft>
        <a:defRPr sz="3300" i="1">
          <a:solidFill>
            <a:schemeClr val="tx2"/>
          </a:solidFill>
          <a:effectLst>
            <a:outerShdw blurRad="38100" dist="38100" dir="2700000" algn="tl">
              <a:srgbClr val="000000"/>
            </a:outerShdw>
          </a:effectLst>
          <a:latin typeface="Times New Roman" panose="02020603050405020304" pitchFamily="18" charset="0"/>
        </a:defRPr>
      </a:lvl4pPr>
      <a:lvl5pPr algn="l" rtl="0" fontAlgn="base">
        <a:spcBef>
          <a:spcPct val="0"/>
        </a:spcBef>
        <a:spcAft>
          <a:spcPct val="0"/>
        </a:spcAft>
        <a:defRPr sz="3300" i="1">
          <a:solidFill>
            <a:schemeClr val="tx2"/>
          </a:solidFill>
          <a:effectLst>
            <a:outerShdw blurRad="38100" dist="38100" dir="2700000" algn="tl">
              <a:srgbClr val="000000"/>
            </a:outerShdw>
          </a:effectLst>
          <a:latin typeface="Times New Roman" panose="02020603050405020304" pitchFamily="18" charset="0"/>
        </a:defRPr>
      </a:lvl5pPr>
      <a:lvl6pPr marL="342900" algn="l" rtl="0" fontAlgn="base">
        <a:spcBef>
          <a:spcPct val="0"/>
        </a:spcBef>
        <a:spcAft>
          <a:spcPct val="0"/>
        </a:spcAft>
        <a:defRPr sz="3300" i="1">
          <a:solidFill>
            <a:schemeClr val="tx2"/>
          </a:solidFill>
          <a:effectLst>
            <a:outerShdw blurRad="38100" dist="38100" dir="2700000" algn="tl">
              <a:srgbClr val="000000"/>
            </a:outerShdw>
          </a:effectLst>
          <a:latin typeface="Times New Roman" panose="02020603050405020304" pitchFamily="18" charset="0"/>
        </a:defRPr>
      </a:lvl6pPr>
      <a:lvl7pPr marL="685800" algn="l" rtl="0" fontAlgn="base">
        <a:spcBef>
          <a:spcPct val="0"/>
        </a:spcBef>
        <a:spcAft>
          <a:spcPct val="0"/>
        </a:spcAft>
        <a:defRPr sz="3300" i="1">
          <a:solidFill>
            <a:schemeClr val="tx2"/>
          </a:solidFill>
          <a:effectLst>
            <a:outerShdw blurRad="38100" dist="38100" dir="2700000" algn="tl">
              <a:srgbClr val="000000"/>
            </a:outerShdw>
          </a:effectLst>
          <a:latin typeface="Times New Roman" panose="02020603050405020304" pitchFamily="18" charset="0"/>
        </a:defRPr>
      </a:lvl7pPr>
      <a:lvl8pPr marL="1028700" algn="l" rtl="0" fontAlgn="base">
        <a:spcBef>
          <a:spcPct val="0"/>
        </a:spcBef>
        <a:spcAft>
          <a:spcPct val="0"/>
        </a:spcAft>
        <a:defRPr sz="3300" i="1">
          <a:solidFill>
            <a:schemeClr val="tx2"/>
          </a:solidFill>
          <a:effectLst>
            <a:outerShdw blurRad="38100" dist="38100" dir="2700000" algn="tl">
              <a:srgbClr val="000000"/>
            </a:outerShdw>
          </a:effectLst>
          <a:latin typeface="Times New Roman" panose="02020603050405020304" pitchFamily="18" charset="0"/>
        </a:defRPr>
      </a:lvl8pPr>
      <a:lvl9pPr marL="1371600" algn="l" rtl="0" fontAlgn="base">
        <a:spcBef>
          <a:spcPct val="0"/>
        </a:spcBef>
        <a:spcAft>
          <a:spcPct val="0"/>
        </a:spcAft>
        <a:defRPr sz="3300" i="1">
          <a:solidFill>
            <a:schemeClr val="tx2"/>
          </a:solidFill>
          <a:effectLst>
            <a:outerShdw blurRad="38100" dist="38100" dir="2700000" algn="tl">
              <a:srgbClr val="000000"/>
            </a:outerShdw>
          </a:effectLst>
          <a:latin typeface="Times New Roman" panose="02020603050405020304" pitchFamily="18" charset="0"/>
        </a:defRPr>
      </a:lvl9pPr>
    </p:titleStyle>
    <p:bodyStyle>
      <a:lvl1pPr marL="257175" indent="-257175" algn="l" rtl="0" fontAlgn="base">
        <a:spcBef>
          <a:spcPct val="20000"/>
        </a:spcBef>
        <a:spcAft>
          <a:spcPct val="0"/>
        </a:spcAft>
        <a:buClr>
          <a:schemeClr val="accent1"/>
        </a:buClr>
        <a:buSzPct val="75000"/>
        <a:buFont typeface="Monotype Sorts" charset="2"/>
        <a:buChar char="n"/>
        <a:defRPr sz="2400" kern="1200">
          <a:solidFill>
            <a:schemeClr val="tx1"/>
          </a:solidFill>
          <a:effectLst>
            <a:outerShdw blurRad="38100" dist="38100" dir="2700000" algn="tl">
              <a:srgbClr val="000000"/>
            </a:outerShdw>
          </a:effectLst>
          <a:latin typeface="+mn-lt"/>
          <a:ea typeface="+mn-ea"/>
          <a:cs typeface="+mn-cs"/>
        </a:defRPr>
      </a:lvl1pPr>
      <a:lvl2pPr marL="557213" indent="-214313" algn="l" rtl="0" fontAlgn="base">
        <a:spcBef>
          <a:spcPct val="20000"/>
        </a:spcBef>
        <a:spcAft>
          <a:spcPct val="0"/>
        </a:spcAft>
        <a:buClr>
          <a:schemeClr val="tx2"/>
        </a:buClr>
        <a:buChar char="•"/>
        <a:defRPr sz="2100" kern="1200">
          <a:solidFill>
            <a:schemeClr val="tx1"/>
          </a:solidFill>
          <a:effectLst>
            <a:outerShdw blurRad="38100" dist="38100" dir="2700000" algn="tl">
              <a:srgbClr val="000000"/>
            </a:outerShdw>
          </a:effectLst>
          <a:latin typeface="+mn-lt"/>
          <a:ea typeface="+mn-ea"/>
          <a:cs typeface="+mn-cs"/>
        </a:defRPr>
      </a:lvl2pPr>
      <a:lvl3pPr marL="857250" indent="-171450" algn="l" rtl="0" fontAlgn="base">
        <a:spcBef>
          <a:spcPct val="20000"/>
        </a:spcBef>
        <a:spcAft>
          <a:spcPct val="0"/>
        </a:spcAft>
        <a:buClr>
          <a:schemeClr val="tx2"/>
        </a:buClr>
        <a:buChar char="–"/>
        <a:defRPr sz="1800" kern="1200">
          <a:solidFill>
            <a:schemeClr val="tx1"/>
          </a:solidFill>
          <a:effectLst>
            <a:outerShdw blurRad="38100" dist="38100" dir="2700000" algn="tl">
              <a:srgbClr val="000000"/>
            </a:outerShdw>
          </a:effectLst>
          <a:latin typeface="+mn-lt"/>
          <a:ea typeface="+mn-ea"/>
          <a:cs typeface="+mn-cs"/>
        </a:defRPr>
      </a:lvl3pPr>
      <a:lvl4pPr marL="1200150" indent="-171450" algn="l" rtl="0" fontAlgn="base">
        <a:spcBef>
          <a:spcPct val="20000"/>
        </a:spcBef>
        <a:spcAft>
          <a:spcPct val="0"/>
        </a:spcAft>
        <a:buClr>
          <a:schemeClr val="tx2"/>
        </a:buClr>
        <a:buChar char="•"/>
        <a:defRPr sz="1500" kern="1200">
          <a:solidFill>
            <a:schemeClr val="tx1"/>
          </a:solidFill>
          <a:effectLst>
            <a:outerShdw blurRad="38100" dist="38100" dir="2700000" algn="tl">
              <a:srgbClr val="000000"/>
            </a:outerShdw>
          </a:effectLst>
          <a:latin typeface="+mn-lt"/>
          <a:ea typeface="+mn-ea"/>
          <a:cs typeface="+mn-cs"/>
        </a:defRPr>
      </a:lvl4pPr>
      <a:lvl5pPr marL="1543050" indent="-171450" algn="l" rtl="0" fontAlgn="base">
        <a:spcBef>
          <a:spcPct val="20000"/>
        </a:spcBef>
        <a:spcAft>
          <a:spcPct val="0"/>
        </a:spcAft>
        <a:buClr>
          <a:schemeClr val="tx2"/>
        </a:buClr>
        <a:buChar char="–"/>
        <a:defRPr sz="1500" kern="1200">
          <a:solidFill>
            <a:schemeClr val="tx1"/>
          </a:solidFill>
          <a:effectLst>
            <a:outerShdw blurRad="38100" dist="38100" dir="2700000" algn="tl">
              <a:srgbClr val="000000"/>
            </a:outerShdw>
          </a:effectLst>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ru-RU"/>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3.xm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79724" y="968348"/>
            <a:ext cx="5829300" cy="1030759"/>
          </a:xfrm>
        </p:spPr>
        <p:txBody>
          <a:bodyPr>
            <a:noAutofit/>
          </a:bodyPr>
          <a:lstStyle/>
          <a:p>
            <a:pPr algn="ctr"/>
            <a:r>
              <a:rPr lang="en-US" sz="3750" dirty="0"/>
              <a:t>Gene expression analysis for </a:t>
            </a:r>
            <a:r>
              <a:rPr lang="en-US" sz="3750" dirty="0" smtClean="0"/>
              <a:t>fatal and dangerous </a:t>
            </a:r>
            <a:r>
              <a:rPr lang="en-US" sz="3750" dirty="0"/>
              <a:t>disease prediction</a:t>
            </a:r>
            <a:r>
              <a:rPr lang="ru-RU" sz="3750" dirty="0"/>
              <a:t>.</a:t>
            </a:r>
            <a:endParaRPr lang="en-US" sz="3750" dirty="0"/>
          </a:p>
        </p:txBody>
      </p:sp>
      <p:pic>
        <p:nvPicPr>
          <p:cNvPr id="4" name="Рисунок 3"/>
          <p:cNvPicPr>
            <a:picLocks noChangeAspect="1"/>
          </p:cNvPicPr>
          <p:nvPr/>
        </p:nvPicPr>
        <p:blipFill rotWithShape="1">
          <a:blip r:embed="rId3"/>
          <a:srcRect l="1" t="5346" r="-5263" b="35495"/>
          <a:stretch/>
        </p:blipFill>
        <p:spPr>
          <a:xfrm>
            <a:off x="5488230" y="3487980"/>
            <a:ext cx="3206805" cy="763525"/>
          </a:xfrm>
          <a:prstGeom prst="rect">
            <a:avLst/>
          </a:prstGeom>
          <a:blipFill>
            <a:blip r:embed="rId4"/>
            <a:tile tx="0" ty="0" sx="100000" sy="100000" flip="none" algn="tl"/>
          </a:blipFill>
          <a:ln w="444500" cap="sq">
            <a:noFill/>
            <a:miter lim="800000"/>
          </a:ln>
          <a:effectLst>
            <a:outerShdw blurRad="254000" dist="190500" dir="2700000" sy="90000" algn="bl" rotWithShape="0">
              <a:srgbClr val="000000">
                <a:alpha val="40000"/>
              </a:srgbClr>
            </a:outerShdw>
          </a:effectLst>
        </p:spPr>
      </p:pic>
      <p:sp>
        <p:nvSpPr>
          <p:cNvPr id="6" name="TextBox 5"/>
          <p:cNvSpPr txBox="1"/>
          <p:nvPr/>
        </p:nvSpPr>
        <p:spPr>
          <a:xfrm>
            <a:off x="6099050" y="4404210"/>
            <a:ext cx="1832459" cy="369332"/>
          </a:xfrm>
          <a:prstGeom prst="rect">
            <a:avLst/>
          </a:prstGeom>
          <a:solidFill>
            <a:srgbClr val="FFFF99"/>
          </a:solidFill>
        </p:spPr>
        <p:txBody>
          <a:bodyPr wrap="square" rtlCol="0">
            <a:spAutoFit/>
            <a:scene3d>
              <a:camera prst="orthographicFront"/>
              <a:lightRig rig="threePt" dir="t"/>
            </a:scene3d>
            <a:sp3d extrusionH="57150">
              <a:bevelT w="38100" h="38100" prst="angle"/>
            </a:sp3d>
          </a:bodyPr>
          <a:lstStyle/>
          <a:p>
            <a:r>
              <a:rPr lang="en-US" b="1" dirty="0" smtClean="0">
                <a:ln w="6600">
                  <a:solidFill>
                    <a:schemeClr val="accent2"/>
                  </a:solidFill>
                  <a:prstDash val="solid"/>
                </a:ln>
                <a:solidFill>
                  <a:srgbClr val="FFFFFF"/>
                </a:solidFill>
                <a:effectLst>
                  <a:outerShdw dist="38100" dir="2700000" algn="tl" rotWithShape="0">
                    <a:schemeClr val="accent2"/>
                  </a:outerShdw>
                </a:effectLst>
              </a:rPr>
              <a:t>November 2020</a:t>
            </a:r>
            <a:endParaRPr lang="ru-RU" b="1" dirty="0">
              <a:ln w="22225">
                <a:solidFill>
                  <a:schemeClr val="bg1"/>
                </a:solidFill>
                <a:prstDash val="solid"/>
              </a:ln>
              <a:solidFill>
                <a:schemeClr val="bg1"/>
              </a:solidFill>
            </a:endParaRPr>
          </a:p>
        </p:txBody>
      </p:sp>
    </p:spTree>
    <p:extLst>
      <p:ext uri="{BB962C8B-B14F-4D97-AF65-F5344CB8AC3E}">
        <p14:creationId xmlns:p14="http://schemas.microsoft.com/office/powerpoint/2010/main" val="2764951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ShahnovIch</a:t>
            </a:r>
            <a:r>
              <a:rPr lang="en-US" dirty="0" smtClean="0"/>
              <a:t> Pavel</a:t>
            </a:r>
            <a:endParaRPr lang="en-US" dirty="0"/>
          </a:p>
        </p:txBody>
      </p:sp>
      <p:sp>
        <p:nvSpPr>
          <p:cNvPr id="3" name="Subtitle 2"/>
          <p:cNvSpPr>
            <a:spLocks noGrp="1"/>
          </p:cNvSpPr>
          <p:nvPr>
            <p:ph type="subTitle" idx="1"/>
          </p:nvPr>
        </p:nvSpPr>
        <p:spPr/>
        <p:txBody>
          <a:bodyPr/>
          <a:lstStyle/>
          <a:p>
            <a:r>
              <a:rPr lang="en-US" dirty="0" smtClean="0"/>
              <a:t>FINAL PROJECT</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6589" y="2861361"/>
            <a:ext cx="4733855" cy="1390144"/>
          </a:xfrm>
        </p:spPr>
        <p:txBody>
          <a:bodyPr>
            <a:normAutofit/>
          </a:bodyPr>
          <a:lstStyle/>
          <a:p>
            <a:pPr algn="l"/>
            <a:r>
              <a:rPr lang="en-US" sz="2000" dirty="0" smtClean="0"/>
              <a:t>DATABASE:</a:t>
            </a:r>
            <a:r>
              <a:rPr lang="en-US" sz="2000" dirty="0" smtClean="0">
                <a:solidFill>
                  <a:srgbClr val="222222"/>
                </a:solidFill>
                <a:latin typeface="Helvetica" panose="020B0604020202020204" pitchFamily="34" charset="0"/>
              </a:rPr>
              <a:t>E-MTAB-3732 </a:t>
            </a:r>
            <a:r>
              <a:rPr lang="en-US" sz="2000" dirty="0">
                <a:solidFill>
                  <a:srgbClr val="222222"/>
                </a:solidFill>
                <a:latin typeface="Helvetica" panose="020B0604020202020204" pitchFamily="34" charset="0"/>
              </a:rPr>
              <a:t>- A comprehensive human expression map</a:t>
            </a:r>
            <a:br>
              <a:rPr lang="en-US" sz="2000" dirty="0">
                <a:solidFill>
                  <a:srgbClr val="222222"/>
                </a:solidFill>
                <a:latin typeface="Helvetica" panose="020B0604020202020204" pitchFamily="34" charset="0"/>
              </a:rPr>
            </a:br>
            <a:r>
              <a:rPr lang="en-US" sz="2000" dirty="0" err="1" smtClean="0">
                <a:solidFill>
                  <a:srgbClr val="222222"/>
                </a:solidFill>
                <a:latin typeface="Helvetica" panose="020B0604020202020204" pitchFamily="34" charset="0"/>
              </a:rPr>
              <a:t>SOURCE:Array</a:t>
            </a:r>
            <a:r>
              <a:rPr lang="en-US" sz="2000" dirty="0" smtClean="0">
                <a:solidFill>
                  <a:srgbClr val="222222"/>
                </a:solidFill>
                <a:latin typeface="Helvetica" panose="020B0604020202020204" pitchFamily="34" charset="0"/>
              </a:rPr>
              <a:t> Express EMBL-EBI.</a:t>
            </a:r>
            <a:endParaRPr lang="en-US" sz="2000" dirty="0"/>
          </a:p>
        </p:txBody>
      </p:sp>
    </p:spTree>
    <p:extLst>
      <p:ext uri="{BB962C8B-B14F-4D97-AF65-F5344CB8AC3E}">
        <p14:creationId xmlns:p14="http://schemas.microsoft.com/office/powerpoint/2010/main" val="4023975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55" y="128470"/>
            <a:ext cx="8856890" cy="4428445"/>
          </a:xfrm>
          <a:prstGeom prst="rect">
            <a:avLst/>
          </a:prstGeom>
        </p:spPr>
      </p:pic>
      <p:sp>
        <p:nvSpPr>
          <p:cNvPr id="8" name="TextBox 7"/>
          <p:cNvSpPr txBox="1"/>
          <p:nvPr/>
        </p:nvSpPr>
        <p:spPr>
          <a:xfrm>
            <a:off x="1059785" y="4555380"/>
            <a:ext cx="7787955" cy="461665"/>
          </a:xfrm>
          <a:prstGeom prst="rect">
            <a:avLst/>
          </a:prstGeom>
          <a:noFill/>
        </p:spPr>
        <p:txBody>
          <a:bodyPr wrap="square" rtlCol="0">
            <a:spAutoFit/>
          </a:bodyPr>
          <a:lstStyle/>
          <a:p>
            <a:r>
              <a:rPr lang="en-US" sz="2400" b="1" dirty="0" smtClean="0">
                <a:solidFill>
                  <a:srgbClr val="FF0000"/>
                </a:solidFill>
              </a:rPr>
              <a:t>Expression levels in transcription and translation processes</a:t>
            </a:r>
            <a:endParaRPr lang="ru-RU" sz="2400" b="1" dirty="0">
              <a:solidFill>
                <a:srgbClr val="FF0000"/>
              </a:solidFill>
            </a:endParaRPr>
          </a:p>
        </p:txBody>
      </p:sp>
      <p:sp>
        <p:nvSpPr>
          <p:cNvPr id="9" name="Стрелка влево 8"/>
          <p:cNvSpPr/>
          <p:nvPr/>
        </p:nvSpPr>
        <p:spPr>
          <a:xfrm rot="19974218">
            <a:off x="5282786" y="2606631"/>
            <a:ext cx="1527050" cy="13640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Стрелка влево 9"/>
          <p:cNvSpPr/>
          <p:nvPr/>
        </p:nvSpPr>
        <p:spPr>
          <a:xfrm rot="20703685">
            <a:off x="1746276" y="1555318"/>
            <a:ext cx="3983979" cy="170663"/>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8319678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56" y="1"/>
            <a:ext cx="8847740" cy="4404210"/>
          </a:xfrm>
          <a:prstGeom prst="rect">
            <a:avLst/>
          </a:prstGeom>
        </p:spPr>
      </p:pic>
      <p:sp>
        <p:nvSpPr>
          <p:cNvPr id="8" name="TextBox 7"/>
          <p:cNvSpPr txBox="1"/>
          <p:nvPr/>
        </p:nvSpPr>
        <p:spPr>
          <a:xfrm>
            <a:off x="1059785" y="4404210"/>
            <a:ext cx="7024430" cy="461665"/>
          </a:xfrm>
          <a:prstGeom prst="rect">
            <a:avLst/>
          </a:prstGeom>
          <a:noFill/>
        </p:spPr>
        <p:txBody>
          <a:bodyPr wrap="square" rtlCol="0">
            <a:spAutoFit/>
          </a:bodyPr>
          <a:lstStyle/>
          <a:p>
            <a:r>
              <a:rPr lang="en-US" sz="2400" b="1" i="1" dirty="0" smtClean="0"/>
              <a:t>A and B-disease type or norm,1,2,3,4,5,6-gene names.</a:t>
            </a:r>
            <a:endParaRPr lang="ru-RU" sz="2400" b="1" i="1" dirty="0"/>
          </a:p>
        </p:txBody>
      </p:sp>
    </p:spTree>
    <p:extLst>
      <p:ext uri="{BB962C8B-B14F-4D97-AF65-F5344CB8AC3E}">
        <p14:creationId xmlns:p14="http://schemas.microsoft.com/office/powerpoint/2010/main" val="19665226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365195" y="2266340"/>
            <a:ext cx="7778805" cy="5143500"/>
          </a:xfrm>
        </p:spPr>
        <p:txBody>
          <a:bodyPr/>
          <a:lstStyle/>
          <a:p>
            <a:pPr algn="l"/>
            <a:r>
              <a:rPr lang="en-US" sz="2000" b="1" u="sng" dirty="0" smtClean="0">
                <a:latin typeface="+mn-lt"/>
              </a:rPr>
              <a:t/>
            </a:r>
            <a:br>
              <a:rPr lang="en-US" sz="2000" b="1" u="sng" dirty="0" smtClean="0">
                <a:latin typeface="+mn-lt"/>
              </a:rPr>
            </a:br>
            <a:r>
              <a:rPr lang="en-US" sz="2000" b="1" u="sng" dirty="0" smtClean="0">
                <a:latin typeface="+mn-lt"/>
              </a:rPr>
              <a:t/>
            </a:r>
            <a:br>
              <a:rPr lang="en-US" sz="2000" b="1" u="sng" dirty="0" smtClean="0">
                <a:latin typeface="+mn-lt"/>
              </a:rPr>
            </a:br>
            <a:r>
              <a:rPr lang="en-US" sz="2000" b="1" u="sng" dirty="0" smtClean="0">
                <a:latin typeface="+mn-lt"/>
              </a:rPr>
              <a:t>General description of the data:</a:t>
            </a:r>
            <a:br>
              <a:rPr lang="en-US" sz="2000" b="1" u="sng" dirty="0" smtClean="0">
                <a:latin typeface="+mn-lt"/>
              </a:rPr>
            </a:br>
            <a:r>
              <a:rPr lang="en-US" sz="2000" b="1" u="sng" dirty="0" smtClean="0">
                <a:latin typeface="+mn-lt"/>
              </a:rPr>
              <a:t/>
            </a:r>
            <a:br>
              <a:rPr lang="en-US" sz="2000" b="1" u="sng" dirty="0" smtClean="0">
                <a:latin typeface="+mn-lt"/>
              </a:rPr>
            </a:br>
            <a:r>
              <a:rPr lang="en-US" sz="1700" b="1" dirty="0" smtClean="0">
                <a:solidFill>
                  <a:srgbClr val="5EEC3C"/>
                </a:solidFill>
                <a:latin typeface="+mn-lt"/>
              </a:rPr>
              <a:t>Human expression map dataset includes 27887 samples of  healthy or  sick patients ,each sample is described by material type, organism, organism part, disease type, clinical history, genotype, phenotype, technology type….and by gene expression values for 50000 genes approximately. Total data size before reduction- 24 </a:t>
            </a:r>
            <a:r>
              <a:rPr lang="en-US" sz="1700" b="1" dirty="0" err="1" smtClean="0">
                <a:solidFill>
                  <a:srgbClr val="5EEC3C"/>
                </a:solidFill>
                <a:latin typeface="+mn-lt"/>
              </a:rPr>
              <a:t>gb</a:t>
            </a:r>
            <a:r>
              <a:rPr lang="en-US" sz="1700" b="1" dirty="0" smtClean="0">
                <a:solidFill>
                  <a:srgbClr val="5EEC3C"/>
                </a:solidFill>
                <a:latin typeface="+mn-lt"/>
              </a:rPr>
              <a:t>.</a:t>
            </a:r>
            <a:br>
              <a:rPr lang="en-US" sz="1700" b="1" dirty="0" smtClean="0">
                <a:solidFill>
                  <a:srgbClr val="5EEC3C"/>
                </a:solidFill>
                <a:latin typeface="+mn-lt"/>
              </a:rPr>
            </a:br>
            <a:r>
              <a:rPr lang="en-US" sz="1700" b="1" dirty="0" smtClean="0">
                <a:solidFill>
                  <a:srgbClr val="5EEC3C"/>
                </a:solidFill>
                <a:latin typeface="+mn-lt"/>
              </a:rPr>
              <a:t>Project goal-prediction of cancer type(type of disease) based on gene expression test results during biochemical supervised learning diagnostics.</a:t>
            </a:r>
            <a:br>
              <a:rPr lang="en-US" sz="1700" b="1" dirty="0" smtClean="0">
                <a:solidFill>
                  <a:srgbClr val="5EEC3C"/>
                </a:solidFill>
                <a:latin typeface="+mn-lt"/>
              </a:rPr>
            </a:br>
            <a:r>
              <a:rPr lang="en-US" sz="1700" b="1" dirty="0">
                <a:solidFill>
                  <a:srgbClr val="5EEC3C"/>
                </a:solidFill>
                <a:latin typeface="+mn-lt"/>
              </a:rPr>
              <a:t/>
            </a:r>
            <a:br>
              <a:rPr lang="en-US" sz="1700" b="1" dirty="0">
                <a:solidFill>
                  <a:srgbClr val="5EEC3C"/>
                </a:solidFill>
                <a:latin typeface="+mn-lt"/>
              </a:rPr>
            </a:br>
            <a:r>
              <a:rPr lang="en-US" sz="2000" b="1" u="sng" dirty="0" smtClean="0">
                <a:latin typeface="+mn-lt"/>
              </a:rPr>
              <a:t/>
            </a:r>
            <a:br>
              <a:rPr lang="en-US" sz="2000" b="1" u="sng" dirty="0" smtClean="0">
                <a:latin typeface="+mn-lt"/>
              </a:rPr>
            </a:br>
            <a:r>
              <a:rPr lang="en-US" sz="2000" b="1" u="sng" dirty="0" smtClean="0">
                <a:latin typeface="+mn-lt"/>
              </a:rPr>
              <a:t/>
            </a:r>
            <a:br>
              <a:rPr lang="en-US" sz="2000" b="1" u="sng" dirty="0" smtClean="0">
                <a:latin typeface="+mn-lt"/>
              </a:rPr>
            </a:br>
            <a:r>
              <a:rPr lang="en-US" sz="2000" b="1" u="sng" dirty="0" smtClean="0">
                <a:latin typeface="+mn-lt"/>
              </a:rPr>
              <a:t/>
            </a:r>
            <a:br>
              <a:rPr lang="en-US" sz="2000" b="1" u="sng" dirty="0" smtClean="0">
                <a:latin typeface="+mn-lt"/>
              </a:rPr>
            </a:br>
            <a:r>
              <a:rPr lang="en-US" sz="2000" b="1" u="sng" dirty="0" smtClean="0">
                <a:latin typeface="+mn-lt"/>
              </a:rPr>
              <a:t/>
            </a:r>
            <a:br>
              <a:rPr lang="en-US" sz="2000" b="1" u="sng" dirty="0" smtClean="0">
                <a:latin typeface="+mn-lt"/>
              </a:rPr>
            </a:br>
            <a:r>
              <a:rPr lang="en-US" sz="2000" b="1" u="sng" dirty="0" smtClean="0">
                <a:latin typeface="+mn-lt"/>
              </a:rPr>
              <a:t/>
            </a:r>
            <a:br>
              <a:rPr lang="en-US" sz="2000" b="1" u="sng" dirty="0" smtClean="0">
                <a:latin typeface="+mn-lt"/>
              </a:rPr>
            </a:br>
            <a:r>
              <a:rPr lang="en-US" sz="2000" b="1" u="sng" dirty="0" smtClean="0">
                <a:latin typeface="+mn-lt"/>
              </a:rPr>
              <a:t/>
            </a:r>
            <a:br>
              <a:rPr lang="en-US" sz="2000" b="1" u="sng" dirty="0" smtClean="0">
                <a:latin typeface="+mn-lt"/>
              </a:rPr>
            </a:br>
            <a:r>
              <a:rPr lang="en-US" sz="2000" b="1" u="sng" dirty="0" smtClean="0">
                <a:latin typeface="+mn-lt"/>
              </a:rPr>
              <a:t/>
            </a:r>
            <a:br>
              <a:rPr lang="en-US" sz="2000" b="1" u="sng" dirty="0" smtClean="0">
                <a:latin typeface="+mn-lt"/>
              </a:rPr>
            </a:br>
            <a:r>
              <a:rPr lang="en-US" sz="2000" b="1" u="sng" dirty="0" smtClean="0">
                <a:latin typeface="+mn-lt"/>
              </a:rPr>
              <a:t/>
            </a:r>
            <a:br>
              <a:rPr lang="en-US" sz="2000" b="1" u="sng" dirty="0" smtClean="0">
                <a:latin typeface="+mn-lt"/>
              </a:rPr>
            </a:br>
            <a:r>
              <a:rPr lang="en-US" sz="2000" b="1" u="sng" dirty="0" smtClean="0">
                <a:latin typeface="+mn-lt"/>
              </a:rPr>
              <a:t/>
            </a:r>
            <a:br>
              <a:rPr lang="en-US" sz="2000" b="1" u="sng" dirty="0" smtClean="0">
                <a:latin typeface="+mn-lt"/>
              </a:rPr>
            </a:br>
            <a:r>
              <a:rPr lang="en-US" sz="2000" b="1" u="sng" dirty="0" smtClean="0">
                <a:latin typeface="+mn-lt"/>
              </a:rPr>
              <a:t/>
            </a:r>
            <a:br>
              <a:rPr lang="en-US" sz="2000" b="1" u="sng" dirty="0" smtClean="0">
                <a:latin typeface="+mn-lt"/>
              </a:rPr>
            </a:br>
            <a:r>
              <a:rPr lang="en-US" sz="2000" b="1" u="sng" dirty="0" smtClean="0">
                <a:latin typeface="+mn-lt"/>
              </a:rPr>
              <a:t/>
            </a:r>
            <a:br>
              <a:rPr lang="en-US" sz="2000" b="1" u="sng" dirty="0" smtClean="0">
                <a:latin typeface="+mn-lt"/>
              </a:rPr>
            </a:br>
            <a:r>
              <a:rPr lang="en-US" sz="2000" b="1" u="sng" dirty="0" smtClean="0">
                <a:latin typeface="+mn-lt"/>
              </a:rPr>
              <a:t/>
            </a:r>
            <a:br>
              <a:rPr lang="en-US" sz="2000" b="1" u="sng" dirty="0" smtClean="0">
                <a:latin typeface="+mn-lt"/>
              </a:rPr>
            </a:br>
            <a:r>
              <a:rPr lang="en-US" sz="2000" b="1" u="sng" dirty="0" smtClean="0">
                <a:latin typeface="+mn-lt"/>
              </a:rPr>
              <a:t/>
            </a:r>
            <a:br>
              <a:rPr lang="en-US" sz="2000" b="1" u="sng" dirty="0" smtClean="0">
                <a:latin typeface="+mn-lt"/>
              </a:rPr>
            </a:br>
            <a:endParaRPr lang="ru-RU" sz="2000" dirty="0">
              <a:latin typeface="+mn-lt"/>
            </a:endParaRPr>
          </a:p>
        </p:txBody>
      </p:sp>
    </p:spTree>
    <p:extLst>
      <p:ext uri="{BB962C8B-B14F-4D97-AF65-F5344CB8AC3E}">
        <p14:creationId xmlns:p14="http://schemas.microsoft.com/office/powerpoint/2010/main" val="392436054"/>
      </p:ext>
    </p:extLst>
  </p:cSld>
  <p:clrMapOvr>
    <a:masterClrMapping/>
  </p:clrMapOvr>
  <p:transition>
    <p:check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6259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cidb97">
  <a:themeElements>
    <a:clrScheme name="">
      <a:dk1>
        <a:srgbClr val="000000"/>
      </a:dk1>
      <a:lt1>
        <a:srgbClr val="FFFFFF"/>
      </a:lt1>
      <a:dk2>
        <a:srgbClr val="618FFD"/>
      </a:dk2>
      <a:lt2>
        <a:srgbClr val="FFFFFF"/>
      </a:lt2>
      <a:accent1>
        <a:srgbClr val="FC0128"/>
      </a:accent1>
      <a:accent2>
        <a:srgbClr val="114FFB"/>
      </a:accent2>
      <a:accent3>
        <a:srgbClr val="B7C6FE"/>
      </a:accent3>
      <a:accent4>
        <a:srgbClr val="DADADA"/>
      </a:accent4>
      <a:accent5>
        <a:srgbClr val="FDAAAC"/>
      </a:accent5>
      <a:accent6>
        <a:srgbClr val="0E47E3"/>
      </a:accent6>
      <a:hlink>
        <a:srgbClr val="CECECE"/>
      </a:hlink>
      <a:folHlink>
        <a:srgbClr val="8CF4EA"/>
      </a:folHlink>
    </a:clrScheme>
    <a:fontScheme name="scidb97">
      <a:majorFont>
        <a:latin typeface="Times New Roman"/>
        <a:ea typeface=""/>
        <a:cs typeface=""/>
      </a:majorFont>
      <a:minorFont>
        <a:latin typeface="Arial"/>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ru-RU" sz="2400" b="0" i="0" u="none" strike="noStrike" cap="none" normalizeH="0" baseline="0" smtClean="0">
            <a:ln>
              <a:noFill/>
            </a:ln>
            <a:solidFill>
              <a:schemeClr val="folHlink"/>
            </a:solidFill>
            <a:effectLst>
              <a:outerShdw blurRad="38100" dist="38100" dir="2700000" algn="tl">
                <a:srgbClr val="000000">
                  <a:alpha val="43137"/>
                </a:srgbClr>
              </a:outerShdw>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ru-RU" sz="2400" b="0" i="0" u="none" strike="noStrike" cap="none" normalizeH="0" baseline="0" smtClean="0">
            <a:ln>
              <a:noFill/>
            </a:ln>
            <a:solidFill>
              <a:schemeClr val="folHlink"/>
            </a:solidFill>
            <a:effectLst>
              <a:outerShdw blurRad="38100" dist="38100" dir="2700000" algn="tl">
                <a:srgbClr val="000000">
                  <a:alpha val="43137"/>
                </a:srgbClr>
              </a:outerShdw>
            </a:effectLst>
            <a:latin typeface="Arial" panose="020B0604020202020204" pitchFamily="34" charset="0"/>
          </a:defRPr>
        </a:defPPr>
      </a:lstStyle>
    </a:lnDef>
  </a:objectDefaults>
  <a:extraClrSchemeLst>
    <a:extraClrScheme>
      <a:clrScheme name="scidb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cidb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cidb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cidb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cidb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cidb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cidb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Words>
  <Application>Microsoft Office PowerPoint</Application>
  <PresentationFormat>Экран (16:9)</PresentationFormat>
  <Paragraphs>8</Paragraphs>
  <Slides>7</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4</vt:i4>
      </vt:variant>
      <vt:variant>
        <vt:lpstr>Заголовки слайдов</vt:lpstr>
      </vt:variant>
      <vt:variant>
        <vt:i4>7</vt:i4>
      </vt:variant>
    </vt:vector>
  </HeadingPairs>
  <TitlesOfParts>
    <vt:vector size="17" baseType="lpstr">
      <vt:lpstr>Arial</vt:lpstr>
      <vt:lpstr>Calibri</vt:lpstr>
      <vt:lpstr>Calibri Light</vt:lpstr>
      <vt:lpstr>Helvetica</vt:lpstr>
      <vt:lpstr>Monotype Sorts</vt:lpstr>
      <vt:lpstr>Times New Roman</vt:lpstr>
      <vt:lpstr>Office Theme</vt:lpstr>
      <vt:lpstr>Тема Office</vt:lpstr>
      <vt:lpstr>1_Office Theme</vt:lpstr>
      <vt:lpstr>scidb97</vt:lpstr>
      <vt:lpstr>Gene expression analysis for fatal and dangerous disease prediction.</vt:lpstr>
      <vt:lpstr>ShahnovIch Pavel</vt:lpstr>
      <vt:lpstr>DATABASE:E-MTAB-3732 - A comprehensive human expression map SOURCE:Array Express EMBL-EBI.</vt:lpstr>
      <vt:lpstr>Презентация PowerPoint</vt:lpstr>
      <vt:lpstr>Презентация PowerPoint</vt:lpstr>
      <vt:lpstr>  General description of the data:  Human expression map dataset includes 27887 samples of  healthy or  sick patients ,each sample is described by material type, organism, organism part, disease type, clinical history, genotype, phenotype, technology type….and by gene expression values for 50000 genes approximately. Total data size before reduction- 24 gb. Project goal-prediction of cancer type(type of disease) based on gene expression test results during biochemical supervised learning diagnostics.               </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2020-11-27T03:51:34Z</dcterms:modified>
</cp:coreProperties>
</file>