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2" name="TextBox 13"/>
          <p:cNvSpPr txBox="1"/>
          <p:nvPr/>
        </p:nvSpPr>
        <p:spPr>
          <a:xfrm>
            <a:off x="3107530" y="3429000"/>
            <a:ext cx="8057611" cy="30251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800" lang="en-US"/>
              <a:t>STUDENT NAME: </a:t>
            </a:r>
            <a:r>
              <a:rPr b="1" dirty="0" sz="2800" lang="en-US"/>
              <a:t>P</a:t>
            </a:r>
            <a:r>
              <a:rPr b="1" dirty="0" sz="2800" lang="en-US"/>
              <a:t>A</a:t>
            </a:r>
            <a:r>
              <a:rPr b="1" dirty="0" sz="2800" lang="en-US"/>
              <a:t>V</a:t>
            </a:r>
            <a:r>
              <a:rPr b="1" dirty="0" sz="2800" lang="en-US"/>
              <a:t>U</a:t>
            </a:r>
            <a:r>
              <a:rPr b="1" dirty="0" sz="2800" lang="en-US"/>
              <a:t>NKUMAR </a:t>
            </a:r>
            <a:r>
              <a:rPr b="1" dirty="0" sz="2800" lang="en-US"/>
              <a:t>G</a:t>
            </a:r>
            <a:endParaRPr b="1" dirty="0" sz="2800" lang="en-US"/>
          </a:p>
          <a:p>
            <a:r>
              <a:rPr b="1" dirty="0" sz="2800" lang="en-US"/>
              <a:t>REGISTER NO AND NMID: </a:t>
            </a:r>
            <a:r>
              <a:rPr b="1" dirty="0" sz="2800" lang="en-GB"/>
              <a:t>astvu209209u091</a:t>
            </a:r>
            <a:r>
              <a:rPr b="1" dirty="0" sz="2800" lang="en-US"/>
              <a:t>4</a:t>
            </a:r>
            <a:r>
              <a:rPr b="1" dirty="0" sz="2800" lang="en-US"/>
              <a:t>2</a:t>
            </a:r>
            <a:endParaRPr b="1" dirty="0" sz="2800" lang="en-US">
              <a:cs typeface="Calibri"/>
            </a:endParaRPr>
          </a:p>
          <a:p>
            <a:r>
              <a:rPr b="1" dirty="0" sz="2800" lang="en-US"/>
              <a:t>DEPARTMENT: </a:t>
            </a:r>
            <a:r>
              <a:rPr b="1" dirty="0" sz="2800" lang="en-GB"/>
              <a:t>BCA</a:t>
            </a:r>
            <a:endParaRPr b="1" dirty="0" sz="2800" lang="en-US"/>
          </a:p>
          <a:p>
            <a:r>
              <a:rPr b="1" dirty="0" sz="2800" lang="en-US"/>
              <a:t>COLLEGE: COLLEGE/ UNIVERSITY</a:t>
            </a:r>
            <a:r>
              <a:rPr b="1" dirty="0" sz="2800" lang="en-GB"/>
              <a:t>: SHANMUGA INDUSTRIES ARTS AND SCIENCE COLLEGE/THIRUVALLUR UNIVERSITY </a:t>
            </a:r>
            <a:endParaRPr b="1" dirty="0" sz="2800" lang="en-US"/>
          </a:p>
          <a:p>
            <a:r>
              <a:rPr b="1" dirty="0" sz="2800" lang="en-US"/>
              <a:t>           </a:t>
            </a:r>
            <a:endParaRPr b="1" dirty="0" sz="28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1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7112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GB"/>
              <a:t>Screenshots of each section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GB"/>
              <a:t>Before Vs after (HTML-&gt;With </a:t>
            </a:r>
            <a:r>
              <a:rPr b="1" dirty="0" sz="2400" lang="en-GB" err="1"/>
              <a:t>Css</a:t>
            </a:r>
            <a:r>
              <a:rPr b="1" dirty="0" sz="2400" lang="en-GB"/>
              <a:t> and JavaScript </a:t>
            </a:r>
            <a:endParaRPr b="1" dirty="0" sz="2400" lang="en-US"/>
          </a:p>
        </p:txBody>
      </p:sp>
      <p:sp>
        <p:nvSpPr>
          <p:cNvPr id="104861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TextBox 8"/>
          <p:cNvSpPr txBox="1"/>
          <p:nvPr/>
        </p:nvSpPr>
        <p:spPr>
          <a:xfrm>
            <a:off x="1529995" y="2754142"/>
            <a:ext cx="8280754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29740" y="2259871"/>
            <a:ext cx="3701660" cy="446170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TextBox 7"/>
          <p:cNvSpPr txBox="1"/>
          <p:nvPr/>
        </p:nvSpPr>
        <p:spPr>
          <a:xfrm>
            <a:off x="902494" y="1695450"/>
            <a:ext cx="9491662" cy="15138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The Digital Portfolio Program helps users showcase their skills and projects easily.</a:t>
            </a:r>
            <a:endParaRPr b="1"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US"/>
              <a:t>It improves career opportunities by providing a professional digital profile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-414933" y="13620"/>
            <a:ext cx="13021866" cy="6853554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1" name="Text Placeholder 20"/>
          <p:cNvSpPr>
            <a:spLocks noGrp="1"/>
          </p:cNvSpPr>
          <p:nvPr>
            <p:ph type="body" idx="1"/>
          </p:nvPr>
        </p:nvSpPr>
        <p:spPr>
          <a:xfrm>
            <a:off x="755332" y="1565621"/>
            <a:ext cx="10260806" cy="430887"/>
          </a:xfrm>
        </p:spPr>
        <p:txBody>
          <a:bodyPr/>
          <a:p>
            <a:r>
              <a:rPr b="1" dirty="0" sz="2800" lang="en-GB"/>
              <a:t>Digital portfolio for web developer using html, </a:t>
            </a:r>
            <a:r>
              <a:rPr b="1" dirty="0" sz="2800" lang="en-GB" err="1"/>
              <a:t>css</a:t>
            </a:r>
            <a:r>
              <a:rPr b="1" dirty="0" sz="2800" lang="en-GB"/>
              <a:t> and </a:t>
            </a:r>
            <a:r>
              <a:rPr b="1" dirty="0" sz="2800" lang="en-GB" err="1"/>
              <a:t>javascript</a:t>
            </a:r>
            <a:r>
              <a:rPr b="1" dirty="0" sz="2800" lang="en-GB"/>
              <a:t> </a:t>
            </a:r>
            <a:endParaRPr b="1" dirty="0" sz="2800" lang="en-US"/>
          </a:p>
        </p:txBody>
      </p:sp>
      <p:sp>
        <p:nvSpPr>
          <p:cNvPr id="104865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9" name="TextBox 22"/>
          <p:cNvSpPr txBox="1"/>
          <p:nvPr/>
        </p:nvSpPr>
        <p:spPr>
          <a:xfrm>
            <a:off x="2509807" y="1012954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b="1"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5" name="TextBox 14"/>
          <p:cNvSpPr txBox="1"/>
          <p:nvPr/>
        </p:nvSpPr>
        <p:spPr>
          <a:xfrm>
            <a:off x="1059655" y="1561564"/>
            <a:ext cx="9477376" cy="2758440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endParaRPr dirty="0" lang="en-GB"/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GB"/>
              <a:t>The absence of a personal portfolio makes it difficult for web developers to showcase their skills and projects.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GB"/>
              <a:t>This limits opportunities to connect with potential clients or employers.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b="1" dirty="0" sz="2400" lang="en-GB"/>
              <a:t>A professional digital portfolio is needed to highlight expertise, projects, and contact details effectively.</a:t>
            </a:r>
          </a:p>
          <a:p>
            <a:pPr>
              <a:buNone/>
            </a:pPr>
            <a:endParaRPr dirty="0"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1" name="TextBox 10"/>
          <p:cNvSpPr txBox="1"/>
          <p:nvPr/>
        </p:nvSpPr>
        <p:spPr>
          <a:xfrm>
            <a:off x="902494" y="1628507"/>
            <a:ext cx="8908256" cy="2758441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endParaRPr dirty="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GB"/>
              <a:t>Develop a personal portfolio website using HTML, CSS, and JavaScript to showcase web development skills.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GB"/>
              <a:t>Include sections such as About Me, Projects, and Contact for clear presentation.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GB"/>
              <a:t>Design the portfolio to be responsive, user-friendly, and professional for career opportunities.</a:t>
            </a:r>
          </a:p>
          <a:p>
            <a:pPr>
              <a:buNone/>
            </a:pPr>
            <a:endParaRPr dirty="0"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7" name="TextBox 8"/>
          <p:cNvSpPr txBox="1"/>
          <p:nvPr/>
        </p:nvSpPr>
        <p:spPr>
          <a:xfrm>
            <a:off x="1032867" y="1695450"/>
            <a:ext cx="8108751" cy="2758440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endParaRPr b="1" dirty="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GB"/>
              <a:t>Potential Employers/Recruiters – to evaluate skills and hire for job opportunities.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GB"/>
              <a:t>Clients – to review past projects and decide on freelance or contract work.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b="1" dirty="0" sz="2400" lang="en-GB"/>
              <a:t>Peers and Collaborators – to connect, network, and collaborate on web development projects.</a:t>
            </a:r>
          </a:p>
          <a:p>
            <a:pPr>
              <a:buNone/>
            </a:pPr>
            <a:endParaRPr b="1" dirty="0"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9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3" name="TextBox 9"/>
          <p:cNvSpPr txBox="1"/>
          <p:nvPr/>
        </p:nvSpPr>
        <p:spPr>
          <a:xfrm>
            <a:off x="3042046" y="1253727"/>
            <a:ext cx="7530703" cy="2847341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endParaRPr b="1" dirty="0" sz="2400" lang="en-GB"/>
          </a:p>
          <a:p>
            <a:pPr>
              <a:buFont typeface="+mj-lt"/>
              <a:buAutoNum type="arabicPeriod"/>
            </a:pPr>
            <a:r>
              <a:rPr b="1" dirty="0" sz="2400" lang="en-GB"/>
              <a:t>Development Tools – HTML, CSS, JavaScript, and code editors like VS Code for building the website.</a:t>
            </a:r>
          </a:p>
          <a:p>
            <a:pPr>
              <a:buFont typeface="+mj-lt"/>
              <a:buAutoNum type="arabicPeriod"/>
            </a:pPr>
            <a:r>
              <a:rPr b="1" dirty="0" sz="2400" lang="en-GB"/>
              <a:t>Design Techniques – Responsive design, CSS styling, and UI/UX principles for a modern layout.</a:t>
            </a:r>
          </a:p>
          <a:p>
            <a:pPr>
              <a:buFont typeface="+mj-lt"/>
              <a:buAutoNum type="arabicPeriod"/>
            </a:pPr>
            <a:r>
              <a:rPr b="1" dirty="0" sz="2400" lang="en-GB"/>
              <a:t>Deployment Tools – GitHub Pages, </a:t>
            </a:r>
            <a:r>
              <a:rPr b="1" dirty="0" sz="2400" lang="en-GB" err="1"/>
              <a:t>Netlify</a:t>
            </a:r>
            <a:r>
              <a:rPr b="1" dirty="0" sz="2400" lang="en-GB"/>
              <a:t>, or </a:t>
            </a:r>
            <a:r>
              <a:rPr b="1" dirty="0" sz="2400" lang="en-GB" err="1"/>
              <a:t>Vercel</a:t>
            </a:r>
            <a:r>
              <a:rPr b="1" dirty="0" sz="2400" lang="en-GB"/>
              <a:t> for hosting and version control with Git.</a:t>
            </a:r>
          </a:p>
          <a:p>
            <a:pPr>
              <a:buNone/>
            </a:pPr>
            <a:endParaRPr dirty="0"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TextBox 2"/>
          <p:cNvSpPr txBox="1"/>
          <p:nvPr/>
        </p:nvSpPr>
        <p:spPr>
          <a:xfrm>
            <a:off x="1041797" y="1295212"/>
            <a:ext cx="9245203" cy="2758441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endParaRPr b="1" dirty="0" lang="en-GB"/>
          </a:p>
          <a:p>
            <a:pPr>
              <a:buFont typeface="+mj-lt"/>
              <a:buAutoNum type="arabicPeriod"/>
            </a:pPr>
            <a:r>
              <a:rPr b="1" dirty="0" sz="2400" lang="en-GB"/>
              <a:t>Homepage Layout – Includes a clean introduction with name, role, and a professional image on a black background.</a:t>
            </a:r>
          </a:p>
          <a:p>
            <a:pPr>
              <a:buFont typeface="+mj-lt"/>
              <a:buAutoNum type="arabicPeriod"/>
            </a:pPr>
            <a:r>
              <a:rPr b="1" dirty="0" sz="2400" lang="en-GB"/>
              <a:t>Section Design – Separate sections for </a:t>
            </a:r>
            <a:r>
              <a:rPr b="1" dirty="0" sz="2400" i="1" lang="en-GB"/>
              <a:t>About Me, Projects, and Contact</a:t>
            </a:r>
            <a:r>
              <a:rPr b="1" dirty="0" sz="2400" lang="en-GB"/>
              <a:t>, arranged with clear navigation.</a:t>
            </a:r>
          </a:p>
          <a:p>
            <a:pPr>
              <a:buFont typeface="+mj-lt"/>
              <a:buAutoNum type="arabicPeriod"/>
            </a:pPr>
            <a:r>
              <a:rPr b="1" dirty="0" sz="2400" lang="en-GB"/>
              <a:t>Responsive Design – Ensures the portfolio adapts to desktops, tablets, and mobile devices for better accessibility.</a:t>
            </a:r>
          </a:p>
          <a:p>
            <a:pPr>
              <a:buNone/>
            </a:pPr>
            <a:endParaRPr b="1" dirty="0"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5" name="TextBox 3"/>
          <p:cNvSpPr txBox="1"/>
          <p:nvPr/>
        </p:nvSpPr>
        <p:spPr>
          <a:xfrm>
            <a:off x="755332" y="1143634"/>
            <a:ext cx="8924449" cy="2758441"/>
          </a:xfrm>
          <a:prstGeom prst="rect"/>
          <a:noFill/>
        </p:spPr>
        <p:txBody>
          <a:bodyPr wrap="square">
            <a:spAutoFit/>
          </a:bodyPr>
          <a:p>
            <a:pPr>
              <a:buNone/>
            </a:pPr>
            <a:endParaRPr dirty="0" lang="en-GB"/>
          </a:p>
          <a:p>
            <a:pPr>
              <a:buFont typeface="+mj-lt"/>
              <a:buAutoNum type="arabicPeriod"/>
            </a:pPr>
            <a:r>
              <a:rPr b="1" dirty="0" sz="2400" lang="en-GB"/>
              <a:t>Project Showcase – Display completed projects with descriptions, images, and links to live demos or GitHub.</a:t>
            </a:r>
          </a:p>
          <a:p>
            <a:pPr>
              <a:buFont typeface="+mj-lt"/>
              <a:buAutoNum type="arabicPeriod"/>
            </a:pPr>
            <a:r>
              <a:rPr b="1" dirty="0" sz="2400" lang="en-GB"/>
              <a:t>Interactive Contact Section – Provide contact details (email, WhatsApp, LinkedIn) with a simple form for inquiries.</a:t>
            </a:r>
          </a:p>
          <a:p>
            <a:pPr>
              <a:buFont typeface="+mj-lt"/>
              <a:buAutoNum type="arabicPeriod"/>
            </a:pPr>
            <a:r>
              <a:rPr b="1" dirty="0" sz="2400" lang="en-GB"/>
              <a:t>Responsive Navigation – Easy-to-use menu and smooth scrolling for seamless user experience across all devices.</a:t>
            </a:r>
          </a:p>
          <a:p>
            <a:pPr>
              <a:buNone/>
            </a:pPr>
            <a:endParaRPr dirty="0"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kavya87382@gmail.com</cp:lastModifiedBy>
  <dcterms:created xsi:type="dcterms:W3CDTF">2024-03-28T17:07:22Z</dcterms:created>
  <dcterms:modified xsi:type="dcterms:W3CDTF">2025-09-15T05:35:53Z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acf29ba986b644118cf1a6e61c7ceb21</vt:lpwstr>
  </property>
</Properties>
</file>