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53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8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65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0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3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9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7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2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3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2E52-FE8E-40FC-AE07-6BD5F9E1A9C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40CA5A-4C05-48A7-89AC-C5A0C3A0E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2D8-2D6E-4DBD-9541-86EA5584B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Titanic Survivor Prediction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68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Default Parameters of the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8056-2FB8-4FB5-9019-F9BEF81F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3777622"/>
          </a:xfrm>
        </p:spPr>
        <p:txBody>
          <a:bodyPr>
            <a:normAutofit/>
          </a:bodyPr>
          <a:lstStyle/>
          <a:p>
            <a:r>
              <a:rPr lang="en-IN" sz="2000" dirty="0"/>
              <a:t>As shown below, some parameters are predefined.</a:t>
            </a:r>
          </a:p>
          <a:p>
            <a:r>
              <a:rPr lang="en-IN" sz="2000" dirty="0"/>
              <a:t>Below is the source for detailed explanation of each parameter</a:t>
            </a:r>
          </a:p>
          <a:p>
            <a:r>
              <a:rPr lang="en-IN" sz="2000" dirty="0">
                <a:hlinkClick r:id="rId2"/>
              </a:rPr>
              <a:t>https://scikit-learn.org/stable/modules/generated/sklearn.linear_model.LogisticRegression.html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37A39-E750-40B0-BAAC-0B0FB239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8" y="4162119"/>
            <a:ext cx="8338657" cy="10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Predicting the scores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8056-2FB8-4FB5-9019-F9BEF81F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3777622"/>
          </a:xfrm>
        </p:spPr>
        <p:txBody>
          <a:bodyPr>
            <a:normAutofit/>
          </a:bodyPr>
          <a:lstStyle/>
          <a:p>
            <a:r>
              <a:rPr lang="en-IN" sz="2000" dirty="0"/>
              <a:t>We will be predicting the scores using .predict method of the model instance.</a:t>
            </a:r>
          </a:p>
          <a:p>
            <a:r>
              <a:rPr lang="en-IN" sz="2000" dirty="0"/>
              <a:t>For example, if ‘</a:t>
            </a:r>
            <a:r>
              <a:rPr lang="en-IN" sz="2000" i="1" dirty="0"/>
              <a:t>model</a:t>
            </a:r>
            <a:r>
              <a:rPr lang="en-IN" sz="2000" dirty="0"/>
              <a:t>’ is the model instance then below is the syntax to get the prediction array.</a:t>
            </a:r>
          </a:p>
          <a:p>
            <a:pPr lvl="1"/>
            <a:r>
              <a:rPr lang="en-IN" sz="1800" dirty="0"/>
              <a:t>model.predict(x_test)</a:t>
            </a:r>
          </a:p>
          <a:p>
            <a:r>
              <a:rPr lang="en-IN" sz="2000" dirty="0"/>
              <a:t>We can save the model in </a:t>
            </a:r>
            <a:r>
              <a:rPr lang="en-IN" sz="2000" b="1" dirty="0"/>
              <a:t>.pkl </a:t>
            </a:r>
            <a:r>
              <a:rPr lang="en-IN" sz="2000" dirty="0"/>
              <a:t>format for further use using pickle library.</a:t>
            </a:r>
          </a:p>
        </p:txBody>
      </p:sp>
    </p:spTree>
    <p:extLst>
      <p:ext uri="{BB962C8B-B14F-4D97-AF65-F5344CB8AC3E}">
        <p14:creationId xmlns:p14="http://schemas.microsoft.com/office/powerpoint/2010/main" val="356427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Computing the accuracy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8056-2FB8-4FB5-9019-F9BEF81F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3777622"/>
          </a:xfrm>
        </p:spPr>
        <p:txBody>
          <a:bodyPr>
            <a:normAutofit/>
          </a:bodyPr>
          <a:lstStyle/>
          <a:p>
            <a:r>
              <a:rPr lang="en-IN" sz="2000" dirty="0"/>
              <a:t>The model object can be used to compute the accuracy score.</a:t>
            </a:r>
          </a:p>
          <a:p>
            <a:r>
              <a:rPr lang="en-IN" sz="2000" dirty="0"/>
              <a:t>To calculate the accuracy, we must the pass the data (predictors &amp; target) as arguments.</a:t>
            </a:r>
          </a:p>
          <a:p>
            <a:r>
              <a:rPr lang="en-IN" sz="2000" dirty="0"/>
              <a:t>Below snapshot shows that, how we can get the train accuracy.</a:t>
            </a:r>
          </a:p>
          <a:p>
            <a:r>
              <a:rPr lang="en-IN" sz="2000" dirty="0"/>
              <a:t>Similarly, we can get the test accuracy also.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066E-6B32-4B60-A059-5B40D573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7" y="4442872"/>
            <a:ext cx="5762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FBE74-EC18-4F55-B22A-F9ECF30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106751" cy="3777622"/>
          </a:xfrm>
        </p:spPr>
        <p:txBody>
          <a:bodyPr>
            <a:normAutofit/>
          </a:bodyPr>
          <a:lstStyle/>
          <a:p>
            <a:r>
              <a:rPr lang="en-IN" sz="2400" dirty="0"/>
              <a:t>In this case study, the objective is to analyse of what sorts of people were likely to survive.</a:t>
            </a:r>
          </a:p>
          <a:p>
            <a:r>
              <a:rPr lang="en-IN" sz="2400" dirty="0"/>
              <a:t>In Particular, our objective is to focus on implementation of Machine Learning Algorithm “</a:t>
            </a:r>
            <a:r>
              <a:rPr lang="en-IN" sz="2400" b="1" i="1" dirty="0"/>
              <a:t>Logistic Regression</a:t>
            </a:r>
            <a:r>
              <a:rPr lang="en-IN" sz="2400" dirty="0"/>
              <a:t>” and how it can be useful for predicting the survival.</a:t>
            </a:r>
          </a:p>
        </p:txBody>
      </p:sp>
    </p:spTree>
    <p:extLst>
      <p:ext uri="{BB962C8B-B14F-4D97-AF65-F5344CB8AC3E}">
        <p14:creationId xmlns:p14="http://schemas.microsoft.com/office/powerpoint/2010/main" val="4444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and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FBE74-EC18-4F55-B22A-F9ECF30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106751" cy="3777622"/>
          </a:xfrm>
        </p:spPr>
        <p:txBody>
          <a:bodyPr>
            <a:normAutofit/>
          </a:bodyPr>
          <a:lstStyle/>
          <a:p>
            <a:r>
              <a:rPr lang="en-IN" sz="2400" dirty="0"/>
              <a:t>The purpose of this presentation is to document the process we went through to create my predictions for </a:t>
            </a:r>
            <a:r>
              <a:rPr lang="en-IN" sz="2400" b="1" dirty="0"/>
              <a:t>Titanic Survivor Prediction</a:t>
            </a:r>
          </a:p>
          <a:p>
            <a:r>
              <a:rPr lang="en-IN" sz="2400" dirty="0"/>
              <a:t>The objective of this project was to build a classification model that could successfully determine weather a Titanic passenger lived or dead.</a:t>
            </a:r>
          </a:p>
        </p:txBody>
      </p:sp>
    </p:spTree>
    <p:extLst>
      <p:ext uri="{BB962C8B-B14F-4D97-AF65-F5344CB8AC3E}">
        <p14:creationId xmlns:p14="http://schemas.microsoft.com/office/powerpoint/2010/main" val="13824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FBE74-EC18-4F55-B22A-F9ECF30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106751" cy="3777622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Logistic Regression is basically a supervised classification algorithm. In a classification problem, the target variable (or output) ,y, can take only discrete values for given set of features(or inputs),X.</a:t>
            </a:r>
          </a:p>
          <a:p>
            <a:r>
              <a:rPr lang="en-US" sz="2400" dirty="0"/>
              <a:t>Logistic Regression is a useful model to run early in the workflow. Logistic regression measures the relationship between the categorical dependent variable (feature) and one or more independent variables (features) by estimating probabilities using a logistic function, which is the cumulative logistic distribution.</a:t>
            </a:r>
            <a:endParaRPr lang="en-IN" sz="2400" dirty="0"/>
          </a:p>
          <a:p>
            <a:r>
              <a:rPr lang="en-IN" sz="2400" dirty="0"/>
              <a:t>Some of the examples of classification problems are Email Spam or Not Spam prediction, Online transactions Fraud or not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25795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FBE74-EC18-4F55-B22A-F9ECF30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106751" cy="3777622"/>
          </a:xfrm>
        </p:spPr>
        <p:txBody>
          <a:bodyPr>
            <a:normAutofit/>
          </a:bodyPr>
          <a:lstStyle/>
          <a:p>
            <a:r>
              <a:rPr lang="en-IN" sz="2400" dirty="0"/>
              <a:t>Importing the necessary libraries</a:t>
            </a:r>
          </a:p>
          <a:p>
            <a:r>
              <a:rPr lang="en-IN" sz="2400" dirty="0"/>
              <a:t>Importing the dataset (or) reading the csv file using Pandas.</a:t>
            </a:r>
          </a:p>
          <a:p>
            <a:r>
              <a:rPr lang="en-IN" sz="2400" dirty="0"/>
              <a:t>Cleaning and analysing the dataset</a:t>
            </a:r>
          </a:p>
          <a:p>
            <a:r>
              <a:rPr lang="en-IN" sz="2400" dirty="0"/>
              <a:t>Building the model</a:t>
            </a:r>
          </a:p>
          <a:p>
            <a:r>
              <a:rPr lang="en-IN" sz="2400" dirty="0"/>
              <a:t>Using Logistics regression for 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363795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the libraries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4EC268-8EA7-4F5C-9075-9DB0EBC46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4713" y="2108366"/>
            <a:ext cx="4995072" cy="2501941"/>
          </a:xfrm>
        </p:spPr>
      </p:pic>
    </p:spTree>
    <p:extLst>
      <p:ext uri="{BB962C8B-B14F-4D97-AF65-F5344CB8AC3E}">
        <p14:creationId xmlns:p14="http://schemas.microsoft.com/office/powerpoint/2010/main" val="5917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Steps Involved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FBE74-EC18-4F55-B22A-F9ECF30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106751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We will be splitting the whole data into Train (70%) and Test (30%)sets.</a:t>
            </a:r>
          </a:p>
          <a:p>
            <a:r>
              <a:rPr lang="en-IN" sz="2400" dirty="0"/>
              <a:t>On Train data we will be training the model </a:t>
            </a:r>
          </a:p>
          <a:p>
            <a:r>
              <a:rPr lang="en-IN" sz="2400" dirty="0"/>
              <a:t>The same Train Dataset can be used to adjust the model by tuning the parameters such as applying grid search and random search techniques.</a:t>
            </a:r>
          </a:p>
          <a:p>
            <a:r>
              <a:rPr lang="en-IN" sz="2400" dirty="0"/>
              <a:t>We can use K-Fold Cross validation also to get the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401955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Train &amp; Test Data creation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8056-2FB8-4FB5-9019-F9BEF81F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3777622"/>
          </a:xfrm>
        </p:spPr>
        <p:txBody>
          <a:bodyPr>
            <a:normAutofit/>
          </a:bodyPr>
          <a:lstStyle/>
          <a:p>
            <a:r>
              <a:rPr lang="en-IN" sz="2000" dirty="0"/>
              <a:t>Creation of Train Data and test Data can be observed as shown below.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Here, train_df and test_df was prepared using train_test_split() from Sklearn module.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AC6EA5BC-C238-4981-AB78-FC7B95CCC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2218" y="3135000"/>
            <a:ext cx="4313237" cy="970105"/>
          </a:xfrm>
        </p:spPr>
      </p:pic>
    </p:spTree>
    <p:extLst>
      <p:ext uri="{BB962C8B-B14F-4D97-AF65-F5344CB8AC3E}">
        <p14:creationId xmlns:p14="http://schemas.microsoft.com/office/powerpoint/2010/main" val="248245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3E800-2284-465A-AD01-5DED0C3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r>
              <a:rPr lang="en-IN" dirty="0"/>
              <a:t>- </a:t>
            </a:r>
            <a:r>
              <a:rPr lang="en-IN" sz="2800" dirty="0"/>
              <a:t>Fitting the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8056-2FB8-4FB5-9019-F9BEF81F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377762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As shown below, we would be using LogisticRegression() method from sklearn module </a:t>
            </a:r>
          </a:p>
          <a:p>
            <a:r>
              <a:rPr lang="en-IN" sz="2000" dirty="0"/>
              <a:t>We will be using ‘fit’ method to fit the model by supplying both DV and IDV columns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Here, train_df and test_df was prepared using train_test_split() from Sklearn module.</a:t>
            </a:r>
          </a:p>
          <a:p>
            <a:r>
              <a:rPr lang="en-IN" sz="2000" dirty="0"/>
              <a:t>We will be initializing the object with </a:t>
            </a:r>
            <a:r>
              <a:rPr lang="en-IN" sz="2000" dirty="0">
                <a:hlinkClick r:id="rId2" action="ppaction://hlinksldjump"/>
              </a:rPr>
              <a:t>default</a:t>
            </a:r>
            <a:r>
              <a:rPr lang="en-IN" sz="2000" dirty="0"/>
              <a:t> parameters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7CB4A-1A0A-4376-BE3E-99FF039C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38" y="3342927"/>
            <a:ext cx="5981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6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622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Titanic Survivor Prediction Using Logistic Regression</vt:lpstr>
      <vt:lpstr>Introduction</vt:lpstr>
      <vt:lpstr>Goals and Objectives</vt:lpstr>
      <vt:lpstr>Logistic Regression</vt:lpstr>
      <vt:lpstr>Implementation</vt:lpstr>
      <vt:lpstr>Importing the libraries</vt:lpstr>
      <vt:lpstr>Model Building - Steps Involved</vt:lpstr>
      <vt:lpstr>Model Building - Train &amp; Test Data creation</vt:lpstr>
      <vt:lpstr>Model Building - Fitting the Model</vt:lpstr>
      <vt:lpstr>Model Building - Default Parameters of the Model</vt:lpstr>
      <vt:lpstr>Model Building - Predicting the scores</vt:lpstr>
      <vt:lpstr>Model Building - Computing the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Survivor Prediction Using Logistic Regression</dc:title>
  <dc:creator>Pavan Kumar</dc:creator>
  <cp:lastModifiedBy>Pavan Kumar</cp:lastModifiedBy>
  <cp:revision>1</cp:revision>
  <dcterms:created xsi:type="dcterms:W3CDTF">2022-04-17T07:35:16Z</dcterms:created>
  <dcterms:modified xsi:type="dcterms:W3CDTF">2022-04-17T08:25:00Z</dcterms:modified>
</cp:coreProperties>
</file>