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9" r:id="rId4"/>
    <p:sldId id="257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58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290-B4EE-4B38-BD62-9AB5927D91C9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A9F8-90B2-4F6B-ACAF-47B58D9D2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5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290-B4EE-4B38-BD62-9AB5927D91C9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A9F8-90B2-4F6B-ACAF-47B58D9D2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0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290-B4EE-4B38-BD62-9AB5927D91C9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A9F8-90B2-4F6B-ACAF-47B58D9D2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09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290-B4EE-4B38-BD62-9AB5927D91C9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A9F8-90B2-4F6B-ACAF-47B58D9D2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20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290-B4EE-4B38-BD62-9AB5927D91C9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A9F8-90B2-4F6B-ACAF-47B58D9D2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55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290-B4EE-4B38-BD62-9AB5927D91C9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A9F8-90B2-4F6B-ACAF-47B58D9D2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38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290-B4EE-4B38-BD62-9AB5927D91C9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A9F8-90B2-4F6B-ACAF-47B58D9D2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42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290-B4EE-4B38-BD62-9AB5927D91C9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A9F8-90B2-4F6B-ACAF-47B58D9D2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6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290-B4EE-4B38-BD62-9AB5927D91C9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A9F8-90B2-4F6B-ACAF-47B58D9D2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290-B4EE-4B38-BD62-9AB5927D91C9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A9F8-90B2-4F6B-ACAF-47B58D9D2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F290-B4EE-4B38-BD62-9AB5927D91C9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A9F8-90B2-4F6B-ACAF-47B58D9D2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15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F290-B4EE-4B38-BD62-9AB5927D91C9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A9F8-90B2-4F6B-ACAF-47B58D9D2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16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9750" y="1"/>
            <a:ext cx="14268450" cy="6867233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36598" y="433373"/>
            <a:ext cx="4017645" cy="2062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GERENCIADOR DE EVENTOS</a:t>
            </a:r>
          </a:p>
          <a:p>
            <a:pPr algn="l"/>
            <a:r>
              <a:rPr lang="pt-BR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Versão: 1.1</a:t>
            </a:r>
            <a:endParaRPr lang="pt-BR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33821" y="5667491"/>
            <a:ext cx="7508650" cy="1190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Discentes: Danilo Ferreira, Ezequiel Silva e Gustavo Refatti</a:t>
            </a:r>
          </a:p>
          <a:p>
            <a:pPr algn="l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Docente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Cleyton Slaviero </a:t>
            </a:r>
          </a:p>
        </p:txBody>
      </p:sp>
    </p:spTree>
    <p:extLst>
      <p:ext uri="{BB962C8B-B14F-4D97-AF65-F5344CB8AC3E}">
        <p14:creationId xmlns:p14="http://schemas.microsoft.com/office/powerpoint/2010/main" val="15707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195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573" y="1915722"/>
            <a:ext cx="1439457" cy="14394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573" y="3611447"/>
            <a:ext cx="1439457" cy="14394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573" y="272414"/>
            <a:ext cx="1439457" cy="14394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67" y="5157802"/>
            <a:ext cx="1539090" cy="15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222843" cy="708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106" y="0"/>
            <a:ext cx="12192000" cy="202406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-1005466" y="683350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DIAGRAMA DE CLASSE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21" y="5191461"/>
            <a:ext cx="1461586" cy="14615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937"/>
            <a:ext cx="9144000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106" y="0"/>
            <a:ext cx="12192000" cy="202406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-1005466" y="683350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DIAGRAMA DE CLASSE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21" y="5191461"/>
            <a:ext cx="1461586" cy="1461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" y="1763486"/>
            <a:ext cx="9144000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106" y="0"/>
            <a:ext cx="12192000" cy="202406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-700666" y="683350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PASTA DO PROJETO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21" y="5191461"/>
            <a:ext cx="1461586" cy="1461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18382" t="19918" b="53204"/>
          <a:stretch/>
        </p:blipFill>
        <p:spPr>
          <a:xfrm>
            <a:off x="345944" y="2877671"/>
            <a:ext cx="8292353" cy="20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00" y="1146027"/>
            <a:ext cx="4344728" cy="43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0" y="9562"/>
            <a:ext cx="12192000" cy="202406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-1068219" y="692912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FERRAMENTAS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50" y="5164567"/>
            <a:ext cx="1461586" cy="1461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38" y="2558142"/>
            <a:ext cx="2438400" cy="2438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636519"/>
            <a:ext cx="2438400" cy="2438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33" y="5303566"/>
            <a:ext cx="373333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0" y="9562"/>
            <a:ext cx="12192000" cy="202406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393367" y="3270415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INTERFACE -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50" y="5164567"/>
            <a:ext cx="1461586" cy="14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76487" y="1010665"/>
            <a:ext cx="8431269" cy="657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INTERFACE -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35" y="5110779"/>
            <a:ext cx="1461586" cy="14615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195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50" y="2619305"/>
            <a:ext cx="1439457" cy="143945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50" y="4315030"/>
            <a:ext cx="1439457" cy="143945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50" y="923580"/>
            <a:ext cx="1439457" cy="14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433" cy="701910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515" y="914871"/>
            <a:ext cx="1439457" cy="14394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57" y="2789824"/>
            <a:ext cx="1439457" cy="14394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58" y="914872"/>
            <a:ext cx="1439457" cy="143945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31" y="2606004"/>
            <a:ext cx="1807096" cy="18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433" cy="701910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50" y="2619305"/>
            <a:ext cx="1439457" cy="14394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50" y="923580"/>
            <a:ext cx="1439457" cy="14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433" cy="701910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50" y="2619305"/>
            <a:ext cx="1439457" cy="143945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50" y="923580"/>
            <a:ext cx="1439457" cy="14394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27" y="4315030"/>
            <a:ext cx="1606799" cy="16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433" cy="701910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50" y="2619305"/>
            <a:ext cx="1439457" cy="143945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50" y="923580"/>
            <a:ext cx="1439457" cy="14394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51" y="4315031"/>
            <a:ext cx="1807096" cy="18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54777" cy="702781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50" y="2619305"/>
            <a:ext cx="1439457" cy="14394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50" y="4315030"/>
            <a:ext cx="1439457" cy="14394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50" y="923580"/>
            <a:ext cx="1439457" cy="14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36</Words>
  <Application>Microsoft Office PowerPoint</Application>
  <PresentationFormat>Apresentação na tela (4:3)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Ezequiel Silva</dc:creator>
  <cp:lastModifiedBy>Ezequiel Silva</cp:lastModifiedBy>
  <cp:revision>18</cp:revision>
  <dcterms:created xsi:type="dcterms:W3CDTF">2018-10-16T22:30:26Z</dcterms:created>
  <dcterms:modified xsi:type="dcterms:W3CDTF">2018-10-16T23:10:29Z</dcterms:modified>
</cp:coreProperties>
</file>