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132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27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2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35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4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3C7F-A98B-4CAB-9128-4510BB5D6A8D}" type="datetimeFigureOut">
              <a:rPr lang="pt-BR" smtClean="0"/>
              <a:t>21/08/2018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1568-B2E6-4A38-B592-3D4F474C1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0"/>
            <a:ext cx="14268450" cy="6867233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32433" y="747137"/>
            <a:ext cx="4017645" cy="2062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GERENCIADOR DE EVENTOS</a:t>
            </a:r>
            <a:endParaRPr lang="pt-BR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432433" y="2151867"/>
            <a:ext cx="4735831" cy="657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DOCUMENTAÇÃO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32433" y="5667491"/>
            <a:ext cx="7508650" cy="119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Discentes: Danilo Ferreira, Ezequiel Silva e Gustavo Refatti</a:t>
            </a:r>
          </a:p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Docente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Cleyton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Slaviero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8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14949" b="15593"/>
          <a:stretch/>
        </p:blipFill>
        <p:spPr>
          <a:xfrm>
            <a:off x="2305050" y="1830846"/>
            <a:ext cx="7162996" cy="50271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t="14949" b="16367"/>
          <a:stretch/>
        </p:blipFill>
        <p:spPr>
          <a:xfrm>
            <a:off x="2508250" y="1803626"/>
            <a:ext cx="7282850" cy="50543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4949" b="17010"/>
          <a:stretch/>
        </p:blipFill>
        <p:spPr>
          <a:xfrm>
            <a:off x="2358520" y="1828800"/>
            <a:ext cx="7315200" cy="5029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220837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VALIDAÇÕES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524000" y="1064626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validator.w3.org</a:t>
            </a:r>
            <a:endParaRPr lang="pt-B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101066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PASTA DO PROJETO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5833" t="23912" r="50392" b="61495"/>
          <a:stretch/>
        </p:blipFill>
        <p:spPr>
          <a:xfrm>
            <a:off x="3007659" y="3203801"/>
            <a:ext cx="6176682" cy="1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800486" y="101066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CSS e JS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26944" t="21780" r="1875" b="22298"/>
          <a:stretch/>
        </p:blipFill>
        <p:spPr>
          <a:xfrm>
            <a:off x="0" y="2022701"/>
            <a:ext cx="12179300" cy="4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0"/>
            <a:ext cx="14268450" cy="6867233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07800" y="5473338"/>
            <a:ext cx="6005526" cy="120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UNIVERSIDADE FEDERAL DE MATO GROSSO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Campus Rondonópolis</a:t>
            </a:r>
          </a:p>
          <a:p>
            <a:pPr algn="l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Curso de Bacharelado em Sistemas de Informação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14" y="5062556"/>
            <a:ext cx="1513072" cy="15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PROBLEMA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712725" y="2925401"/>
            <a:ext cx="9144000" cy="31858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universidade dispõem dos mais diversos eventos durante o ano, com tudo sem uma plataforma que possa unificar a divulgação, com isso grande parte dos universitários desconhecem dos eventos que acontecem dentro do seu próprio campus.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OBJETIVO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697485" y="3062561"/>
            <a:ext cx="9144000" cy="2793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 objetivo da aplicação é unificar a divulgação de todos os eventos que acontecem na universidade, onde qualquer pessoa com um RGA válido pode se inscrever em eventos assim como também criá-los.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Visualizar todos os eventos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14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com acesso  a internet pode visualizar.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Criar eventos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8671560" cy="1341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Apenas usuários com RGA válido e com um </a:t>
            </a:r>
            <a:r>
              <a:rPr lang="pt-B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pré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cadastro realizado no inicio.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Inscrição no evento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que suprir as condições exigidas do evento.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Acompanhar evento inscrito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Qualquer usuário que esteja cadastrado neste evento.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Eventos Realizados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69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Armazenar  o evento com galeria de fotos referente ao evento publicada por quem criou o evento.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"/>
            <a:ext cx="12192000" cy="202406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1962411" y="1201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FUNCIONALIDADES</a:t>
            </a:r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325880" y="3062561"/>
            <a:ext cx="9144000" cy="579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Pesquisar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25880" y="3886200"/>
            <a:ext cx="9144000" cy="169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Pesquisar evento com base no curso, nome do evento e data, em toda a aplicação.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5227320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EVENTOS</dc:title>
  <dc:creator>Ezequiel Silva</dc:creator>
  <cp:lastModifiedBy>Ezequiel Silva</cp:lastModifiedBy>
  <cp:revision>21</cp:revision>
  <dcterms:created xsi:type="dcterms:W3CDTF">2018-08-21T15:37:54Z</dcterms:created>
  <dcterms:modified xsi:type="dcterms:W3CDTF">2018-08-21T22:48:25Z</dcterms:modified>
</cp:coreProperties>
</file>