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24" name="PlaceHolder 2"/>
          <p:cNvSpPr>
            <a:spLocks noGrp="1"/>
          </p:cNvSpPr>
          <p:nvPr>
            <p:ph type="body"/>
          </p:nvPr>
        </p:nvSpPr>
        <p:spPr>
          <a:xfrm>
            <a:off x="504000" y="1326600"/>
            <a:ext cx="9070920" cy="1567800"/>
          </a:xfrm>
          <a:prstGeom prst="rect">
            <a:avLst/>
          </a:prstGeom>
        </p:spPr>
        <p:txBody>
          <a:bodyPr lIns="0" rIns="0" tIns="0" bIns="0">
            <a:normAutofit/>
          </a:bodyPr>
          <a:p>
            <a:endParaRPr b="0" lang="pl-PL" sz="3200" spc="-1" strike="noStrike">
              <a:latin typeface="Arial"/>
            </a:endParaRPr>
          </a:p>
        </p:txBody>
      </p:sp>
      <p:sp>
        <p:nvSpPr>
          <p:cNvPr id="25" name="PlaceHolder 3"/>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27"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28"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29"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
        <p:nvSpPr>
          <p:cNvPr id="30" name="PlaceHolder 5"/>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32" name="PlaceHolder 2"/>
          <p:cNvSpPr>
            <a:spLocks noGrp="1"/>
          </p:cNvSpPr>
          <p:nvPr>
            <p:ph type="body"/>
          </p:nvPr>
        </p:nvSpPr>
        <p:spPr>
          <a:xfrm>
            <a:off x="504000" y="1326600"/>
            <a:ext cx="2920680" cy="1567800"/>
          </a:xfrm>
          <a:prstGeom prst="rect">
            <a:avLst/>
          </a:prstGeom>
        </p:spPr>
        <p:txBody>
          <a:bodyPr lIns="0" rIns="0" tIns="0" bIns="0">
            <a:normAutofit/>
          </a:bodyPr>
          <a:p>
            <a:endParaRPr b="0" lang="pl-PL" sz="3200" spc="-1" strike="noStrike">
              <a:latin typeface="Arial"/>
            </a:endParaRPr>
          </a:p>
        </p:txBody>
      </p:sp>
      <p:sp>
        <p:nvSpPr>
          <p:cNvPr id="33" name="PlaceHolder 3"/>
          <p:cNvSpPr>
            <a:spLocks noGrp="1"/>
          </p:cNvSpPr>
          <p:nvPr>
            <p:ph type="body"/>
          </p:nvPr>
        </p:nvSpPr>
        <p:spPr>
          <a:xfrm>
            <a:off x="3571200" y="1326600"/>
            <a:ext cx="2920680" cy="1567800"/>
          </a:xfrm>
          <a:prstGeom prst="rect">
            <a:avLst/>
          </a:prstGeom>
        </p:spPr>
        <p:txBody>
          <a:bodyPr lIns="0" rIns="0" tIns="0" bIns="0">
            <a:normAutofit/>
          </a:bodyPr>
          <a:p>
            <a:endParaRPr b="0" lang="pl-PL" sz="3200" spc="-1" strike="noStrike">
              <a:latin typeface="Arial"/>
            </a:endParaRPr>
          </a:p>
        </p:txBody>
      </p:sp>
      <p:sp>
        <p:nvSpPr>
          <p:cNvPr id="34" name="PlaceHolder 4"/>
          <p:cNvSpPr>
            <a:spLocks noGrp="1"/>
          </p:cNvSpPr>
          <p:nvPr>
            <p:ph type="body"/>
          </p:nvPr>
        </p:nvSpPr>
        <p:spPr>
          <a:xfrm>
            <a:off x="6638040" y="1326600"/>
            <a:ext cx="2920680" cy="1567800"/>
          </a:xfrm>
          <a:prstGeom prst="rect">
            <a:avLst/>
          </a:prstGeom>
        </p:spPr>
        <p:txBody>
          <a:bodyPr lIns="0" rIns="0" tIns="0" bIns="0">
            <a:normAutofit/>
          </a:bodyPr>
          <a:p>
            <a:endParaRPr b="0" lang="pl-PL" sz="3200" spc="-1" strike="noStrike">
              <a:latin typeface="Arial"/>
            </a:endParaRPr>
          </a:p>
        </p:txBody>
      </p:sp>
      <p:sp>
        <p:nvSpPr>
          <p:cNvPr id="35" name="PlaceHolder 5"/>
          <p:cNvSpPr>
            <a:spLocks noGrp="1"/>
          </p:cNvSpPr>
          <p:nvPr>
            <p:ph type="body"/>
          </p:nvPr>
        </p:nvSpPr>
        <p:spPr>
          <a:xfrm>
            <a:off x="504000" y="3043800"/>
            <a:ext cx="2920680" cy="1567800"/>
          </a:xfrm>
          <a:prstGeom prst="rect">
            <a:avLst/>
          </a:prstGeom>
        </p:spPr>
        <p:txBody>
          <a:bodyPr lIns="0" rIns="0" tIns="0" bIns="0">
            <a:normAutofit/>
          </a:bodyPr>
          <a:p>
            <a:endParaRPr b="0" lang="pl-PL" sz="3200" spc="-1" strike="noStrike">
              <a:latin typeface="Arial"/>
            </a:endParaRPr>
          </a:p>
        </p:txBody>
      </p:sp>
      <p:sp>
        <p:nvSpPr>
          <p:cNvPr id="36" name="PlaceHolder 6"/>
          <p:cNvSpPr>
            <a:spLocks noGrp="1"/>
          </p:cNvSpPr>
          <p:nvPr>
            <p:ph type="body"/>
          </p:nvPr>
        </p:nvSpPr>
        <p:spPr>
          <a:xfrm>
            <a:off x="3571200" y="3043800"/>
            <a:ext cx="2920680" cy="1567800"/>
          </a:xfrm>
          <a:prstGeom prst="rect">
            <a:avLst/>
          </a:prstGeom>
        </p:spPr>
        <p:txBody>
          <a:bodyPr lIns="0" rIns="0" tIns="0" bIns="0">
            <a:normAutofit/>
          </a:bodyPr>
          <a:p>
            <a:endParaRPr b="0" lang="pl-PL" sz="3200" spc="-1" strike="noStrike">
              <a:latin typeface="Arial"/>
            </a:endParaRPr>
          </a:p>
        </p:txBody>
      </p:sp>
      <p:sp>
        <p:nvSpPr>
          <p:cNvPr id="37" name="PlaceHolder 7"/>
          <p:cNvSpPr>
            <a:spLocks noGrp="1"/>
          </p:cNvSpPr>
          <p:nvPr>
            <p:ph type="body"/>
          </p:nvPr>
        </p:nvSpPr>
        <p:spPr>
          <a:xfrm>
            <a:off x="6638040" y="3043800"/>
            <a:ext cx="292068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41" name="PlaceHolder 2"/>
          <p:cNvSpPr>
            <a:spLocks noGrp="1"/>
          </p:cNvSpPr>
          <p:nvPr>
            <p:ph type="subTitle"/>
          </p:nvPr>
        </p:nvSpPr>
        <p:spPr>
          <a:xfrm>
            <a:off x="504000" y="1326600"/>
            <a:ext cx="9070920" cy="328752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43" name="PlaceHolder 2"/>
          <p:cNvSpPr>
            <a:spLocks noGrp="1"/>
          </p:cNvSpPr>
          <p:nvPr>
            <p:ph type="body"/>
          </p:nvPr>
        </p:nvSpPr>
        <p:spPr>
          <a:xfrm>
            <a:off x="504000" y="1326600"/>
            <a:ext cx="907092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45"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46"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5720"/>
            <a:ext cx="9070920" cy="439020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50"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51"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
        <p:nvSpPr>
          <p:cNvPr id="52"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3" name="PlaceHolder 2"/>
          <p:cNvSpPr>
            <a:spLocks noGrp="1"/>
          </p:cNvSpPr>
          <p:nvPr>
            <p:ph type="subTitle"/>
          </p:nvPr>
        </p:nvSpPr>
        <p:spPr>
          <a:xfrm>
            <a:off x="504000" y="1326600"/>
            <a:ext cx="9070920" cy="328752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54"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55"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56" name="PlaceHolder 4"/>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58"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59"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60" name="PlaceHolder 4"/>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62" name="PlaceHolder 2"/>
          <p:cNvSpPr>
            <a:spLocks noGrp="1"/>
          </p:cNvSpPr>
          <p:nvPr>
            <p:ph type="body"/>
          </p:nvPr>
        </p:nvSpPr>
        <p:spPr>
          <a:xfrm>
            <a:off x="504000" y="1326600"/>
            <a:ext cx="9070920" cy="1567800"/>
          </a:xfrm>
          <a:prstGeom prst="rect">
            <a:avLst/>
          </a:prstGeom>
        </p:spPr>
        <p:txBody>
          <a:bodyPr lIns="0" rIns="0" tIns="0" bIns="0">
            <a:normAutofit/>
          </a:bodyPr>
          <a:p>
            <a:endParaRPr b="0" lang="pl-PL" sz="3200" spc="-1" strike="noStrike">
              <a:latin typeface="Arial"/>
            </a:endParaRPr>
          </a:p>
        </p:txBody>
      </p:sp>
      <p:sp>
        <p:nvSpPr>
          <p:cNvPr id="63" name="PlaceHolder 3"/>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65"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66"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67"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
        <p:nvSpPr>
          <p:cNvPr id="68" name="PlaceHolder 5"/>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70" name="PlaceHolder 2"/>
          <p:cNvSpPr>
            <a:spLocks noGrp="1"/>
          </p:cNvSpPr>
          <p:nvPr>
            <p:ph type="body"/>
          </p:nvPr>
        </p:nvSpPr>
        <p:spPr>
          <a:xfrm>
            <a:off x="504000" y="1326600"/>
            <a:ext cx="2920680" cy="1567800"/>
          </a:xfrm>
          <a:prstGeom prst="rect">
            <a:avLst/>
          </a:prstGeom>
        </p:spPr>
        <p:txBody>
          <a:bodyPr lIns="0" rIns="0" tIns="0" bIns="0">
            <a:normAutofit/>
          </a:bodyPr>
          <a:p>
            <a:endParaRPr b="0" lang="pl-PL" sz="3200" spc="-1" strike="noStrike">
              <a:latin typeface="Arial"/>
            </a:endParaRPr>
          </a:p>
        </p:txBody>
      </p:sp>
      <p:sp>
        <p:nvSpPr>
          <p:cNvPr id="71" name="PlaceHolder 3"/>
          <p:cNvSpPr>
            <a:spLocks noGrp="1"/>
          </p:cNvSpPr>
          <p:nvPr>
            <p:ph type="body"/>
          </p:nvPr>
        </p:nvSpPr>
        <p:spPr>
          <a:xfrm>
            <a:off x="3571200" y="1326600"/>
            <a:ext cx="2920680" cy="1567800"/>
          </a:xfrm>
          <a:prstGeom prst="rect">
            <a:avLst/>
          </a:prstGeom>
        </p:spPr>
        <p:txBody>
          <a:bodyPr lIns="0" rIns="0" tIns="0" bIns="0">
            <a:normAutofit/>
          </a:bodyPr>
          <a:p>
            <a:endParaRPr b="0" lang="pl-PL" sz="3200" spc="-1" strike="noStrike">
              <a:latin typeface="Arial"/>
            </a:endParaRPr>
          </a:p>
        </p:txBody>
      </p:sp>
      <p:sp>
        <p:nvSpPr>
          <p:cNvPr id="72" name="PlaceHolder 4"/>
          <p:cNvSpPr>
            <a:spLocks noGrp="1"/>
          </p:cNvSpPr>
          <p:nvPr>
            <p:ph type="body"/>
          </p:nvPr>
        </p:nvSpPr>
        <p:spPr>
          <a:xfrm>
            <a:off x="6638040" y="1326600"/>
            <a:ext cx="2920680" cy="1567800"/>
          </a:xfrm>
          <a:prstGeom prst="rect">
            <a:avLst/>
          </a:prstGeom>
        </p:spPr>
        <p:txBody>
          <a:bodyPr lIns="0" rIns="0" tIns="0" bIns="0">
            <a:normAutofit/>
          </a:bodyPr>
          <a:p>
            <a:endParaRPr b="0" lang="pl-PL" sz="3200" spc="-1" strike="noStrike">
              <a:latin typeface="Arial"/>
            </a:endParaRPr>
          </a:p>
        </p:txBody>
      </p:sp>
      <p:sp>
        <p:nvSpPr>
          <p:cNvPr id="73" name="PlaceHolder 5"/>
          <p:cNvSpPr>
            <a:spLocks noGrp="1"/>
          </p:cNvSpPr>
          <p:nvPr>
            <p:ph type="body"/>
          </p:nvPr>
        </p:nvSpPr>
        <p:spPr>
          <a:xfrm>
            <a:off x="504000" y="3043800"/>
            <a:ext cx="2920680" cy="1567800"/>
          </a:xfrm>
          <a:prstGeom prst="rect">
            <a:avLst/>
          </a:prstGeom>
        </p:spPr>
        <p:txBody>
          <a:bodyPr lIns="0" rIns="0" tIns="0" bIns="0">
            <a:normAutofit/>
          </a:bodyPr>
          <a:p>
            <a:endParaRPr b="0" lang="pl-PL" sz="3200" spc="-1" strike="noStrike">
              <a:latin typeface="Arial"/>
            </a:endParaRPr>
          </a:p>
        </p:txBody>
      </p:sp>
      <p:sp>
        <p:nvSpPr>
          <p:cNvPr id="74" name="PlaceHolder 6"/>
          <p:cNvSpPr>
            <a:spLocks noGrp="1"/>
          </p:cNvSpPr>
          <p:nvPr>
            <p:ph type="body"/>
          </p:nvPr>
        </p:nvSpPr>
        <p:spPr>
          <a:xfrm>
            <a:off x="3571200" y="3043800"/>
            <a:ext cx="2920680" cy="1567800"/>
          </a:xfrm>
          <a:prstGeom prst="rect">
            <a:avLst/>
          </a:prstGeom>
        </p:spPr>
        <p:txBody>
          <a:bodyPr lIns="0" rIns="0" tIns="0" bIns="0">
            <a:normAutofit/>
          </a:bodyPr>
          <a:p>
            <a:endParaRPr b="0" lang="pl-PL" sz="3200" spc="-1" strike="noStrike">
              <a:latin typeface="Arial"/>
            </a:endParaRPr>
          </a:p>
        </p:txBody>
      </p:sp>
      <p:sp>
        <p:nvSpPr>
          <p:cNvPr id="75" name="PlaceHolder 7"/>
          <p:cNvSpPr>
            <a:spLocks noGrp="1"/>
          </p:cNvSpPr>
          <p:nvPr>
            <p:ph type="body"/>
          </p:nvPr>
        </p:nvSpPr>
        <p:spPr>
          <a:xfrm>
            <a:off x="6638040" y="3043800"/>
            <a:ext cx="292068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80" name="PlaceHolder 2"/>
          <p:cNvSpPr>
            <a:spLocks noGrp="1"/>
          </p:cNvSpPr>
          <p:nvPr>
            <p:ph type="subTitle"/>
          </p:nvPr>
        </p:nvSpPr>
        <p:spPr>
          <a:xfrm>
            <a:off x="504000" y="1326600"/>
            <a:ext cx="9070920" cy="328752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82" name="PlaceHolder 2"/>
          <p:cNvSpPr>
            <a:spLocks noGrp="1"/>
          </p:cNvSpPr>
          <p:nvPr>
            <p:ph type="body"/>
          </p:nvPr>
        </p:nvSpPr>
        <p:spPr>
          <a:xfrm>
            <a:off x="504000" y="1326600"/>
            <a:ext cx="907092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84"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85"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5" name="PlaceHolder 2"/>
          <p:cNvSpPr>
            <a:spLocks noGrp="1"/>
          </p:cNvSpPr>
          <p:nvPr>
            <p:ph type="body"/>
          </p:nvPr>
        </p:nvSpPr>
        <p:spPr>
          <a:xfrm>
            <a:off x="504000" y="1326600"/>
            <a:ext cx="907092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5720"/>
            <a:ext cx="9070920" cy="439020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89"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90"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
        <p:nvSpPr>
          <p:cNvPr id="91"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93"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94"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95" name="PlaceHolder 4"/>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97"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98"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99" name="PlaceHolder 4"/>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01" name="PlaceHolder 2"/>
          <p:cNvSpPr>
            <a:spLocks noGrp="1"/>
          </p:cNvSpPr>
          <p:nvPr>
            <p:ph type="body"/>
          </p:nvPr>
        </p:nvSpPr>
        <p:spPr>
          <a:xfrm>
            <a:off x="504000" y="1326600"/>
            <a:ext cx="9070920" cy="1567800"/>
          </a:xfrm>
          <a:prstGeom prst="rect">
            <a:avLst/>
          </a:prstGeom>
        </p:spPr>
        <p:txBody>
          <a:bodyPr lIns="0" rIns="0" tIns="0" bIns="0">
            <a:normAutofit/>
          </a:bodyPr>
          <a:p>
            <a:endParaRPr b="0" lang="pl-PL" sz="3200" spc="-1" strike="noStrike">
              <a:latin typeface="Arial"/>
            </a:endParaRPr>
          </a:p>
        </p:txBody>
      </p:sp>
      <p:sp>
        <p:nvSpPr>
          <p:cNvPr id="102" name="PlaceHolder 3"/>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04"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05"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06"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
        <p:nvSpPr>
          <p:cNvPr id="107" name="PlaceHolder 5"/>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09" name="PlaceHolder 2"/>
          <p:cNvSpPr>
            <a:spLocks noGrp="1"/>
          </p:cNvSpPr>
          <p:nvPr>
            <p:ph type="body"/>
          </p:nvPr>
        </p:nvSpPr>
        <p:spPr>
          <a:xfrm>
            <a:off x="504000" y="1326600"/>
            <a:ext cx="2920680" cy="1567800"/>
          </a:xfrm>
          <a:prstGeom prst="rect">
            <a:avLst/>
          </a:prstGeom>
        </p:spPr>
        <p:txBody>
          <a:bodyPr lIns="0" rIns="0" tIns="0" bIns="0">
            <a:normAutofit/>
          </a:bodyPr>
          <a:p>
            <a:endParaRPr b="0" lang="pl-PL" sz="3200" spc="-1" strike="noStrike">
              <a:latin typeface="Arial"/>
            </a:endParaRPr>
          </a:p>
        </p:txBody>
      </p:sp>
      <p:sp>
        <p:nvSpPr>
          <p:cNvPr id="110" name="PlaceHolder 3"/>
          <p:cNvSpPr>
            <a:spLocks noGrp="1"/>
          </p:cNvSpPr>
          <p:nvPr>
            <p:ph type="body"/>
          </p:nvPr>
        </p:nvSpPr>
        <p:spPr>
          <a:xfrm>
            <a:off x="3571200" y="1326600"/>
            <a:ext cx="2920680" cy="1567800"/>
          </a:xfrm>
          <a:prstGeom prst="rect">
            <a:avLst/>
          </a:prstGeom>
        </p:spPr>
        <p:txBody>
          <a:bodyPr lIns="0" rIns="0" tIns="0" bIns="0">
            <a:normAutofit/>
          </a:bodyPr>
          <a:p>
            <a:endParaRPr b="0" lang="pl-PL" sz="3200" spc="-1" strike="noStrike">
              <a:latin typeface="Arial"/>
            </a:endParaRPr>
          </a:p>
        </p:txBody>
      </p:sp>
      <p:sp>
        <p:nvSpPr>
          <p:cNvPr id="111" name="PlaceHolder 4"/>
          <p:cNvSpPr>
            <a:spLocks noGrp="1"/>
          </p:cNvSpPr>
          <p:nvPr>
            <p:ph type="body"/>
          </p:nvPr>
        </p:nvSpPr>
        <p:spPr>
          <a:xfrm>
            <a:off x="6638040" y="1326600"/>
            <a:ext cx="2920680" cy="1567800"/>
          </a:xfrm>
          <a:prstGeom prst="rect">
            <a:avLst/>
          </a:prstGeom>
        </p:spPr>
        <p:txBody>
          <a:bodyPr lIns="0" rIns="0" tIns="0" bIns="0">
            <a:normAutofit/>
          </a:bodyPr>
          <a:p>
            <a:endParaRPr b="0" lang="pl-PL" sz="3200" spc="-1" strike="noStrike">
              <a:latin typeface="Arial"/>
            </a:endParaRPr>
          </a:p>
        </p:txBody>
      </p:sp>
      <p:sp>
        <p:nvSpPr>
          <p:cNvPr id="112" name="PlaceHolder 5"/>
          <p:cNvSpPr>
            <a:spLocks noGrp="1"/>
          </p:cNvSpPr>
          <p:nvPr>
            <p:ph type="body"/>
          </p:nvPr>
        </p:nvSpPr>
        <p:spPr>
          <a:xfrm>
            <a:off x="504000" y="3043800"/>
            <a:ext cx="2920680" cy="1567800"/>
          </a:xfrm>
          <a:prstGeom prst="rect">
            <a:avLst/>
          </a:prstGeom>
        </p:spPr>
        <p:txBody>
          <a:bodyPr lIns="0" rIns="0" tIns="0" bIns="0">
            <a:normAutofit/>
          </a:bodyPr>
          <a:p>
            <a:endParaRPr b="0" lang="pl-PL" sz="3200" spc="-1" strike="noStrike">
              <a:latin typeface="Arial"/>
            </a:endParaRPr>
          </a:p>
        </p:txBody>
      </p:sp>
      <p:sp>
        <p:nvSpPr>
          <p:cNvPr id="113" name="PlaceHolder 6"/>
          <p:cNvSpPr>
            <a:spLocks noGrp="1"/>
          </p:cNvSpPr>
          <p:nvPr>
            <p:ph type="body"/>
          </p:nvPr>
        </p:nvSpPr>
        <p:spPr>
          <a:xfrm>
            <a:off x="3571200" y="3043800"/>
            <a:ext cx="2920680" cy="1567800"/>
          </a:xfrm>
          <a:prstGeom prst="rect">
            <a:avLst/>
          </a:prstGeom>
        </p:spPr>
        <p:txBody>
          <a:bodyPr lIns="0" rIns="0" tIns="0" bIns="0">
            <a:normAutofit/>
          </a:bodyPr>
          <a:p>
            <a:endParaRPr b="0" lang="pl-PL" sz="3200" spc="-1" strike="noStrike">
              <a:latin typeface="Arial"/>
            </a:endParaRPr>
          </a:p>
        </p:txBody>
      </p:sp>
      <p:sp>
        <p:nvSpPr>
          <p:cNvPr id="114" name="PlaceHolder 7"/>
          <p:cNvSpPr>
            <a:spLocks noGrp="1"/>
          </p:cNvSpPr>
          <p:nvPr>
            <p:ph type="body"/>
          </p:nvPr>
        </p:nvSpPr>
        <p:spPr>
          <a:xfrm>
            <a:off x="6638040" y="3043800"/>
            <a:ext cx="292068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18" name="PlaceHolder 2"/>
          <p:cNvSpPr>
            <a:spLocks noGrp="1"/>
          </p:cNvSpPr>
          <p:nvPr>
            <p:ph type="subTitle"/>
          </p:nvPr>
        </p:nvSpPr>
        <p:spPr>
          <a:xfrm>
            <a:off x="504000" y="1326600"/>
            <a:ext cx="9070920" cy="328752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20" name="PlaceHolder 2"/>
          <p:cNvSpPr>
            <a:spLocks noGrp="1"/>
          </p:cNvSpPr>
          <p:nvPr>
            <p:ph type="body"/>
          </p:nvPr>
        </p:nvSpPr>
        <p:spPr>
          <a:xfrm>
            <a:off x="504000" y="1326600"/>
            <a:ext cx="907092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7"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8"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22"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123"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504000" y="225720"/>
            <a:ext cx="9070920" cy="439020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27"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28"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
        <p:nvSpPr>
          <p:cNvPr id="129"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31"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132"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33" name="PlaceHolder 4"/>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35"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36"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37" name="PlaceHolder 4"/>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39" name="PlaceHolder 2"/>
          <p:cNvSpPr>
            <a:spLocks noGrp="1"/>
          </p:cNvSpPr>
          <p:nvPr>
            <p:ph type="body"/>
          </p:nvPr>
        </p:nvSpPr>
        <p:spPr>
          <a:xfrm>
            <a:off x="504000" y="1326600"/>
            <a:ext cx="9070920" cy="1567800"/>
          </a:xfrm>
          <a:prstGeom prst="rect">
            <a:avLst/>
          </a:prstGeom>
        </p:spPr>
        <p:txBody>
          <a:bodyPr lIns="0" rIns="0" tIns="0" bIns="0">
            <a:normAutofit/>
          </a:bodyPr>
          <a:p>
            <a:endParaRPr b="0" lang="pl-PL" sz="3200" spc="-1" strike="noStrike">
              <a:latin typeface="Arial"/>
            </a:endParaRPr>
          </a:p>
        </p:txBody>
      </p:sp>
      <p:sp>
        <p:nvSpPr>
          <p:cNvPr id="140" name="PlaceHolder 3"/>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42"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43"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44"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
        <p:nvSpPr>
          <p:cNvPr id="145" name="PlaceHolder 5"/>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47" name="PlaceHolder 2"/>
          <p:cNvSpPr>
            <a:spLocks noGrp="1"/>
          </p:cNvSpPr>
          <p:nvPr>
            <p:ph type="body"/>
          </p:nvPr>
        </p:nvSpPr>
        <p:spPr>
          <a:xfrm>
            <a:off x="504000" y="1326600"/>
            <a:ext cx="2920680" cy="1567800"/>
          </a:xfrm>
          <a:prstGeom prst="rect">
            <a:avLst/>
          </a:prstGeom>
        </p:spPr>
        <p:txBody>
          <a:bodyPr lIns="0" rIns="0" tIns="0" bIns="0">
            <a:normAutofit/>
          </a:bodyPr>
          <a:p>
            <a:endParaRPr b="0" lang="pl-PL" sz="3200" spc="-1" strike="noStrike">
              <a:latin typeface="Arial"/>
            </a:endParaRPr>
          </a:p>
        </p:txBody>
      </p:sp>
      <p:sp>
        <p:nvSpPr>
          <p:cNvPr id="148" name="PlaceHolder 3"/>
          <p:cNvSpPr>
            <a:spLocks noGrp="1"/>
          </p:cNvSpPr>
          <p:nvPr>
            <p:ph type="body"/>
          </p:nvPr>
        </p:nvSpPr>
        <p:spPr>
          <a:xfrm>
            <a:off x="3571200" y="1326600"/>
            <a:ext cx="2920680" cy="1567800"/>
          </a:xfrm>
          <a:prstGeom prst="rect">
            <a:avLst/>
          </a:prstGeom>
        </p:spPr>
        <p:txBody>
          <a:bodyPr lIns="0" rIns="0" tIns="0" bIns="0">
            <a:normAutofit/>
          </a:bodyPr>
          <a:p>
            <a:endParaRPr b="0" lang="pl-PL" sz="3200" spc="-1" strike="noStrike">
              <a:latin typeface="Arial"/>
            </a:endParaRPr>
          </a:p>
        </p:txBody>
      </p:sp>
      <p:sp>
        <p:nvSpPr>
          <p:cNvPr id="149" name="PlaceHolder 4"/>
          <p:cNvSpPr>
            <a:spLocks noGrp="1"/>
          </p:cNvSpPr>
          <p:nvPr>
            <p:ph type="body"/>
          </p:nvPr>
        </p:nvSpPr>
        <p:spPr>
          <a:xfrm>
            <a:off x="6638040" y="1326600"/>
            <a:ext cx="2920680" cy="1567800"/>
          </a:xfrm>
          <a:prstGeom prst="rect">
            <a:avLst/>
          </a:prstGeom>
        </p:spPr>
        <p:txBody>
          <a:bodyPr lIns="0" rIns="0" tIns="0" bIns="0">
            <a:normAutofit/>
          </a:bodyPr>
          <a:p>
            <a:endParaRPr b="0" lang="pl-PL" sz="3200" spc="-1" strike="noStrike">
              <a:latin typeface="Arial"/>
            </a:endParaRPr>
          </a:p>
        </p:txBody>
      </p:sp>
      <p:sp>
        <p:nvSpPr>
          <p:cNvPr id="150" name="PlaceHolder 5"/>
          <p:cNvSpPr>
            <a:spLocks noGrp="1"/>
          </p:cNvSpPr>
          <p:nvPr>
            <p:ph type="body"/>
          </p:nvPr>
        </p:nvSpPr>
        <p:spPr>
          <a:xfrm>
            <a:off x="504000" y="3043800"/>
            <a:ext cx="2920680" cy="1567800"/>
          </a:xfrm>
          <a:prstGeom prst="rect">
            <a:avLst/>
          </a:prstGeom>
        </p:spPr>
        <p:txBody>
          <a:bodyPr lIns="0" rIns="0" tIns="0" bIns="0">
            <a:normAutofit/>
          </a:bodyPr>
          <a:p>
            <a:endParaRPr b="0" lang="pl-PL" sz="3200" spc="-1" strike="noStrike">
              <a:latin typeface="Arial"/>
            </a:endParaRPr>
          </a:p>
        </p:txBody>
      </p:sp>
      <p:sp>
        <p:nvSpPr>
          <p:cNvPr id="151" name="PlaceHolder 6"/>
          <p:cNvSpPr>
            <a:spLocks noGrp="1"/>
          </p:cNvSpPr>
          <p:nvPr>
            <p:ph type="body"/>
          </p:nvPr>
        </p:nvSpPr>
        <p:spPr>
          <a:xfrm>
            <a:off x="3571200" y="3043800"/>
            <a:ext cx="2920680" cy="1567800"/>
          </a:xfrm>
          <a:prstGeom prst="rect">
            <a:avLst/>
          </a:prstGeom>
        </p:spPr>
        <p:txBody>
          <a:bodyPr lIns="0" rIns="0" tIns="0" bIns="0">
            <a:normAutofit/>
          </a:bodyPr>
          <a:p>
            <a:endParaRPr b="0" lang="pl-PL" sz="3200" spc="-1" strike="noStrike">
              <a:latin typeface="Arial"/>
            </a:endParaRPr>
          </a:p>
        </p:txBody>
      </p:sp>
      <p:sp>
        <p:nvSpPr>
          <p:cNvPr id="152" name="PlaceHolder 7"/>
          <p:cNvSpPr>
            <a:spLocks noGrp="1"/>
          </p:cNvSpPr>
          <p:nvPr>
            <p:ph type="body"/>
          </p:nvPr>
        </p:nvSpPr>
        <p:spPr>
          <a:xfrm>
            <a:off x="6638040" y="3043800"/>
            <a:ext cx="292068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56" name="PlaceHolder 2"/>
          <p:cNvSpPr>
            <a:spLocks noGrp="1"/>
          </p:cNvSpPr>
          <p:nvPr>
            <p:ph type="subTitle"/>
          </p:nvPr>
        </p:nvSpPr>
        <p:spPr>
          <a:xfrm>
            <a:off x="504000" y="1326600"/>
            <a:ext cx="9070920" cy="328752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58" name="PlaceHolder 2"/>
          <p:cNvSpPr>
            <a:spLocks noGrp="1"/>
          </p:cNvSpPr>
          <p:nvPr>
            <p:ph type="body"/>
          </p:nvPr>
        </p:nvSpPr>
        <p:spPr>
          <a:xfrm>
            <a:off x="504000" y="1326600"/>
            <a:ext cx="907092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60"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161"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225720"/>
            <a:ext cx="9070920" cy="439020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65"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66"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
        <p:nvSpPr>
          <p:cNvPr id="167"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69"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170"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71" name="PlaceHolder 4"/>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73"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74"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75" name="PlaceHolder 4"/>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77" name="PlaceHolder 2"/>
          <p:cNvSpPr>
            <a:spLocks noGrp="1"/>
          </p:cNvSpPr>
          <p:nvPr>
            <p:ph type="body"/>
          </p:nvPr>
        </p:nvSpPr>
        <p:spPr>
          <a:xfrm>
            <a:off x="504000" y="1326600"/>
            <a:ext cx="9070920" cy="1567800"/>
          </a:xfrm>
          <a:prstGeom prst="rect">
            <a:avLst/>
          </a:prstGeom>
        </p:spPr>
        <p:txBody>
          <a:bodyPr lIns="0" rIns="0" tIns="0" bIns="0">
            <a:normAutofit/>
          </a:bodyPr>
          <a:p>
            <a:endParaRPr b="0" lang="pl-PL" sz="3200" spc="-1" strike="noStrike">
              <a:latin typeface="Arial"/>
            </a:endParaRPr>
          </a:p>
        </p:txBody>
      </p:sp>
      <p:sp>
        <p:nvSpPr>
          <p:cNvPr id="178" name="PlaceHolder 3"/>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80"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81"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82"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
        <p:nvSpPr>
          <p:cNvPr id="183" name="PlaceHolder 5"/>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5720"/>
            <a:ext cx="9070920" cy="4390200"/>
          </a:xfrm>
          <a:prstGeom prst="rect">
            <a:avLst/>
          </a:prstGeom>
        </p:spPr>
        <p:txBody>
          <a:bodyPr lIns="0" rIns="0" tIns="0" bIns="0" anchor="ctr">
            <a:spAutoFit/>
          </a:bodyPr>
          <a:p>
            <a:pPr algn="ctr"/>
            <a:endParaRPr b="0" lang="pl-PL"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85" name="PlaceHolder 2"/>
          <p:cNvSpPr>
            <a:spLocks noGrp="1"/>
          </p:cNvSpPr>
          <p:nvPr>
            <p:ph type="body"/>
          </p:nvPr>
        </p:nvSpPr>
        <p:spPr>
          <a:xfrm>
            <a:off x="504000" y="1326600"/>
            <a:ext cx="2920680" cy="1567800"/>
          </a:xfrm>
          <a:prstGeom prst="rect">
            <a:avLst/>
          </a:prstGeom>
        </p:spPr>
        <p:txBody>
          <a:bodyPr lIns="0" rIns="0" tIns="0" bIns="0">
            <a:normAutofit/>
          </a:bodyPr>
          <a:p>
            <a:endParaRPr b="0" lang="pl-PL" sz="3200" spc="-1" strike="noStrike">
              <a:latin typeface="Arial"/>
            </a:endParaRPr>
          </a:p>
        </p:txBody>
      </p:sp>
      <p:sp>
        <p:nvSpPr>
          <p:cNvPr id="186" name="PlaceHolder 3"/>
          <p:cNvSpPr>
            <a:spLocks noGrp="1"/>
          </p:cNvSpPr>
          <p:nvPr>
            <p:ph type="body"/>
          </p:nvPr>
        </p:nvSpPr>
        <p:spPr>
          <a:xfrm>
            <a:off x="3571200" y="1326600"/>
            <a:ext cx="2920680" cy="1567800"/>
          </a:xfrm>
          <a:prstGeom prst="rect">
            <a:avLst/>
          </a:prstGeom>
        </p:spPr>
        <p:txBody>
          <a:bodyPr lIns="0" rIns="0" tIns="0" bIns="0">
            <a:normAutofit/>
          </a:bodyPr>
          <a:p>
            <a:endParaRPr b="0" lang="pl-PL" sz="3200" spc="-1" strike="noStrike">
              <a:latin typeface="Arial"/>
            </a:endParaRPr>
          </a:p>
        </p:txBody>
      </p:sp>
      <p:sp>
        <p:nvSpPr>
          <p:cNvPr id="187" name="PlaceHolder 4"/>
          <p:cNvSpPr>
            <a:spLocks noGrp="1"/>
          </p:cNvSpPr>
          <p:nvPr>
            <p:ph type="body"/>
          </p:nvPr>
        </p:nvSpPr>
        <p:spPr>
          <a:xfrm>
            <a:off x="6638040" y="1326600"/>
            <a:ext cx="2920680" cy="1567800"/>
          </a:xfrm>
          <a:prstGeom prst="rect">
            <a:avLst/>
          </a:prstGeom>
        </p:spPr>
        <p:txBody>
          <a:bodyPr lIns="0" rIns="0" tIns="0" bIns="0">
            <a:normAutofit/>
          </a:bodyPr>
          <a:p>
            <a:endParaRPr b="0" lang="pl-PL" sz="3200" spc="-1" strike="noStrike">
              <a:latin typeface="Arial"/>
            </a:endParaRPr>
          </a:p>
        </p:txBody>
      </p:sp>
      <p:sp>
        <p:nvSpPr>
          <p:cNvPr id="188" name="PlaceHolder 5"/>
          <p:cNvSpPr>
            <a:spLocks noGrp="1"/>
          </p:cNvSpPr>
          <p:nvPr>
            <p:ph type="body"/>
          </p:nvPr>
        </p:nvSpPr>
        <p:spPr>
          <a:xfrm>
            <a:off x="504000" y="3043800"/>
            <a:ext cx="2920680" cy="1567800"/>
          </a:xfrm>
          <a:prstGeom prst="rect">
            <a:avLst/>
          </a:prstGeom>
        </p:spPr>
        <p:txBody>
          <a:bodyPr lIns="0" rIns="0" tIns="0" bIns="0">
            <a:normAutofit/>
          </a:bodyPr>
          <a:p>
            <a:endParaRPr b="0" lang="pl-PL" sz="3200" spc="-1" strike="noStrike">
              <a:latin typeface="Arial"/>
            </a:endParaRPr>
          </a:p>
        </p:txBody>
      </p:sp>
      <p:sp>
        <p:nvSpPr>
          <p:cNvPr id="189" name="PlaceHolder 6"/>
          <p:cNvSpPr>
            <a:spLocks noGrp="1"/>
          </p:cNvSpPr>
          <p:nvPr>
            <p:ph type="body"/>
          </p:nvPr>
        </p:nvSpPr>
        <p:spPr>
          <a:xfrm>
            <a:off x="3571200" y="3043800"/>
            <a:ext cx="2920680" cy="1567800"/>
          </a:xfrm>
          <a:prstGeom prst="rect">
            <a:avLst/>
          </a:prstGeom>
        </p:spPr>
        <p:txBody>
          <a:bodyPr lIns="0" rIns="0" tIns="0" bIns="0">
            <a:normAutofit/>
          </a:bodyPr>
          <a:p>
            <a:endParaRPr b="0" lang="pl-PL" sz="3200" spc="-1" strike="noStrike">
              <a:latin typeface="Arial"/>
            </a:endParaRPr>
          </a:p>
        </p:txBody>
      </p:sp>
      <p:sp>
        <p:nvSpPr>
          <p:cNvPr id="190" name="PlaceHolder 7"/>
          <p:cNvSpPr>
            <a:spLocks noGrp="1"/>
          </p:cNvSpPr>
          <p:nvPr>
            <p:ph type="body"/>
          </p:nvPr>
        </p:nvSpPr>
        <p:spPr>
          <a:xfrm>
            <a:off x="6638040" y="3043800"/>
            <a:ext cx="292068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2"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13" name="PlaceHolder 3"/>
          <p:cNvSpPr>
            <a:spLocks noGrp="1"/>
          </p:cNvSpPr>
          <p:nvPr>
            <p:ph type="body"/>
          </p:nvPr>
        </p:nvSpPr>
        <p:spPr>
          <a:xfrm>
            <a:off x="5152320" y="1326600"/>
            <a:ext cx="4426560" cy="3287520"/>
          </a:xfrm>
          <a:prstGeom prst="rect">
            <a:avLst/>
          </a:prstGeom>
        </p:spPr>
        <p:txBody>
          <a:bodyPr lIns="0" rIns="0" tIns="0" bIns="0">
            <a:normAutofit/>
          </a:bodyPr>
          <a:p>
            <a:endParaRPr b="0" lang="pl-PL" sz="3200" spc="-1" strike="noStrike">
              <a:latin typeface="Arial"/>
            </a:endParaRPr>
          </a:p>
        </p:txBody>
      </p:sp>
      <p:sp>
        <p:nvSpPr>
          <p:cNvPr id="14" name="PlaceHolder 4"/>
          <p:cNvSpPr>
            <a:spLocks noGrp="1"/>
          </p:cNvSpPr>
          <p:nvPr>
            <p:ph type="body"/>
          </p:nvPr>
        </p:nvSpPr>
        <p:spPr>
          <a:xfrm>
            <a:off x="50400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16" name="PlaceHolder 2"/>
          <p:cNvSpPr>
            <a:spLocks noGrp="1"/>
          </p:cNvSpPr>
          <p:nvPr>
            <p:ph type="body"/>
          </p:nvPr>
        </p:nvSpPr>
        <p:spPr>
          <a:xfrm>
            <a:off x="504000" y="1326600"/>
            <a:ext cx="4426560" cy="3287520"/>
          </a:xfrm>
          <a:prstGeom prst="rect">
            <a:avLst/>
          </a:prstGeom>
        </p:spPr>
        <p:txBody>
          <a:bodyPr lIns="0" rIns="0" tIns="0" bIns="0">
            <a:normAutofit/>
          </a:bodyPr>
          <a:p>
            <a:endParaRPr b="0" lang="pl-PL" sz="3200" spc="-1" strike="noStrike">
              <a:latin typeface="Arial"/>
            </a:endParaRPr>
          </a:p>
        </p:txBody>
      </p:sp>
      <p:sp>
        <p:nvSpPr>
          <p:cNvPr id="17"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18" name="PlaceHolder 4"/>
          <p:cNvSpPr>
            <a:spLocks noGrp="1"/>
          </p:cNvSpPr>
          <p:nvPr>
            <p:ph type="body"/>
          </p:nvPr>
        </p:nvSpPr>
        <p:spPr>
          <a:xfrm>
            <a:off x="5152320" y="3043800"/>
            <a:ext cx="4426560" cy="1567800"/>
          </a:xfrm>
          <a:prstGeom prst="rect">
            <a:avLst/>
          </a:prstGeom>
        </p:spPr>
        <p:txBody>
          <a:bodyPr lIns="0" rIns="0" tIns="0" bIns="0">
            <a:normAutofit/>
          </a:bodyPr>
          <a:p>
            <a:endParaRPr b="0" lang="pl-PL"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5720"/>
            <a:ext cx="9070920" cy="946800"/>
          </a:xfrm>
          <a:prstGeom prst="rect">
            <a:avLst/>
          </a:prstGeom>
        </p:spPr>
        <p:txBody>
          <a:bodyPr lIns="0" rIns="0" tIns="0" bIns="0" anchor="ctr">
            <a:spAutoFit/>
          </a:bodyPr>
          <a:p>
            <a:pPr algn="ctr"/>
            <a:endParaRPr b="0" lang="pl-PL" sz="4400" spc="-1" strike="noStrike">
              <a:latin typeface="Arial"/>
            </a:endParaRPr>
          </a:p>
        </p:txBody>
      </p:sp>
      <p:sp>
        <p:nvSpPr>
          <p:cNvPr id="20" name="PlaceHolder 2"/>
          <p:cNvSpPr>
            <a:spLocks noGrp="1"/>
          </p:cNvSpPr>
          <p:nvPr>
            <p:ph type="body"/>
          </p:nvPr>
        </p:nvSpPr>
        <p:spPr>
          <a:xfrm>
            <a:off x="504000" y="1326600"/>
            <a:ext cx="4426560" cy="1567800"/>
          </a:xfrm>
          <a:prstGeom prst="rect">
            <a:avLst/>
          </a:prstGeom>
        </p:spPr>
        <p:txBody>
          <a:bodyPr lIns="0" rIns="0" tIns="0" bIns="0">
            <a:normAutofit/>
          </a:bodyPr>
          <a:p>
            <a:endParaRPr b="0" lang="pl-PL" sz="3200" spc="-1" strike="noStrike">
              <a:latin typeface="Arial"/>
            </a:endParaRPr>
          </a:p>
        </p:txBody>
      </p:sp>
      <p:sp>
        <p:nvSpPr>
          <p:cNvPr id="21" name="PlaceHolder 3"/>
          <p:cNvSpPr>
            <a:spLocks noGrp="1"/>
          </p:cNvSpPr>
          <p:nvPr>
            <p:ph type="body"/>
          </p:nvPr>
        </p:nvSpPr>
        <p:spPr>
          <a:xfrm>
            <a:off x="5152320" y="1326600"/>
            <a:ext cx="4426560" cy="1567800"/>
          </a:xfrm>
          <a:prstGeom prst="rect">
            <a:avLst/>
          </a:prstGeom>
        </p:spPr>
        <p:txBody>
          <a:bodyPr lIns="0" rIns="0" tIns="0" bIns="0">
            <a:normAutofit/>
          </a:bodyPr>
          <a:p>
            <a:endParaRPr b="0" lang="pl-PL" sz="3200" spc="-1" strike="noStrike">
              <a:latin typeface="Arial"/>
            </a:endParaRPr>
          </a:p>
        </p:txBody>
      </p:sp>
      <p:sp>
        <p:nvSpPr>
          <p:cNvPr id="22" name="PlaceHolder 4"/>
          <p:cNvSpPr>
            <a:spLocks noGrp="1"/>
          </p:cNvSpPr>
          <p:nvPr>
            <p:ph type="body"/>
          </p:nvPr>
        </p:nvSpPr>
        <p:spPr>
          <a:xfrm>
            <a:off x="504000" y="3043800"/>
            <a:ext cx="9070920" cy="1567800"/>
          </a:xfrm>
          <a:prstGeom prst="rect">
            <a:avLst/>
          </a:prstGeom>
        </p:spPr>
        <p:txBody>
          <a:bodyPr lIns="0" rIns="0" tIns="0" bIns="0">
            <a:normAutofit/>
          </a:bodyPr>
          <a:p>
            <a:endParaRPr b="0" lang="pl-PL"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5720"/>
            <a:ext cx="9070920" cy="946800"/>
          </a:xfrm>
          <a:prstGeom prst="rect">
            <a:avLst/>
          </a:prstGeom>
        </p:spPr>
        <p:txBody>
          <a:bodyPr lIns="0" rIns="0" tIns="0" bIns="0" anchor="ctr">
            <a:spAutoFit/>
          </a:bodyPr>
          <a:p>
            <a:r>
              <a:rPr b="0" lang="pl-PL" sz="1800" spc="-1" strike="noStrike">
                <a:latin typeface="Arial"/>
              </a:rPr>
              <a:t>Kliknij, aby edytować format tekstu tytułu</a:t>
            </a:r>
            <a:endParaRPr b="0" lang="pl-PL"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l-PL" sz="1800" spc="-1" strike="noStrike">
                <a:latin typeface="Arial"/>
              </a:rPr>
              <a:t>Kliknij, aby edytować format tekstu konspektu</a:t>
            </a:r>
            <a:endParaRPr b="0" lang="pl-PL" sz="1800" spc="-1" strike="noStrike">
              <a:latin typeface="Arial"/>
            </a:endParaRPr>
          </a:p>
          <a:p>
            <a:pPr lvl="1" marL="864000" indent="-324000">
              <a:spcBef>
                <a:spcPts val="1134"/>
              </a:spcBef>
              <a:buClr>
                <a:srgbClr val="000000"/>
              </a:buClr>
              <a:buSzPct val="75000"/>
              <a:buFont typeface="Symbol" charset="2"/>
              <a:buChar char=""/>
            </a:pPr>
            <a:r>
              <a:rPr b="0" lang="pl-PL" sz="1800" spc="-1" strike="noStrike">
                <a:latin typeface="Arial"/>
              </a:rPr>
              <a:t>Drugi poziom konspektu</a:t>
            </a:r>
            <a:endParaRPr b="0" lang="pl-PL" sz="1800" spc="-1" strike="noStrike">
              <a:latin typeface="Arial"/>
            </a:endParaRPr>
          </a:p>
          <a:p>
            <a:pPr lvl="2" marL="1296000" indent="-288000">
              <a:spcBef>
                <a:spcPts val="850"/>
              </a:spcBef>
              <a:buClr>
                <a:srgbClr val="000000"/>
              </a:buClr>
              <a:buSzPct val="45000"/>
              <a:buFont typeface="Wingdings" charset="2"/>
              <a:buChar char=""/>
            </a:pPr>
            <a:r>
              <a:rPr b="0" lang="pl-PL" sz="1800" spc="-1" strike="noStrike">
                <a:latin typeface="Arial"/>
              </a:rPr>
              <a:t>Trzeci poziom konspektu</a:t>
            </a:r>
            <a:endParaRPr b="0" lang="pl-PL" sz="1800" spc="-1" strike="noStrike">
              <a:latin typeface="Arial"/>
            </a:endParaRPr>
          </a:p>
          <a:p>
            <a:pPr lvl="3" marL="1728000" indent="-216000">
              <a:spcBef>
                <a:spcPts val="567"/>
              </a:spcBef>
              <a:buClr>
                <a:srgbClr val="000000"/>
              </a:buClr>
              <a:buSzPct val="75000"/>
              <a:buFont typeface="Symbol" charset="2"/>
              <a:buChar char=""/>
            </a:pPr>
            <a:r>
              <a:rPr b="0" lang="pl-PL" sz="1800" spc="-1" strike="noStrike">
                <a:latin typeface="Arial"/>
              </a:rPr>
              <a:t>Czwarty poziom konspektu</a:t>
            </a:r>
            <a:endParaRPr b="0" lang="pl-PL" sz="1800" spc="-1" strike="noStrike">
              <a:latin typeface="Arial"/>
            </a:endParaRPr>
          </a:p>
          <a:p>
            <a:pPr lvl="4" marL="2160000" indent="-216000">
              <a:spcBef>
                <a:spcPts val="283"/>
              </a:spcBef>
              <a:buClr>
                <a:srgbClr val="000000"/>
              </a:buClr>
              <a:buSzPct val="45000"/>
              <a:buFont typeface="Wingdings" charset="2"/>
              <a:buChar char=""/>
            </a:pPr>
            <a:r>
              <a:rPr b="0" lang="pl-PL" sz="1800" spc="-1" strike="noStrike">
                <a:latin typeface="Arial"/>
              </a:rPr>
              <a:t>Piąty poziom konspektu</a:t>
            </a:r>
            <a:endParaRPr b="0" lang="pl-PL" sz="1800" spc="-1" strike="noStrike">
              <a:latin typeface="Arial"/>
            </a:endParaRPr>
          </a:p>
          <a:p>
            <a:pPr lvl="5" marL="2592000" indent="-216000">
              <a:spcBef>
                <a:spcPts val="283"/>
              </a:spcBef>
              <a:buClr>
                <a:srgbClr val="000000"/>
              </a:buClr>
              <a:buSzPct val="45000"/>
              <a:buFont typeface="Wingdings" charset="2"/>
              <a:buChar char=""/>
            </a:pPr>
            <a:r>
              <a:rPr b="0" lang="pl-PL" sz="1800" spc="-1" strike="noStrike">
                <a:latin typeface="Arial"/>
              </a:rPr>
              <a:t>Szósty poziom konspektu</a:t>
            </a:r>
            <a:endParaRPr b="0" lang="pl-PL" sz="1800" spc="-1" strike="noStrike">
              <a:latin typeface="Arial"/>
            </a:endParaRPr>
          </a:p>
          <a:p>
            <a:pPr lvl="6" marL="3024000" indent="-216000">
              <a:spcBef>
                <a:spcPts val="283"/>
              </a:spcBef>
              <a:buClr>
                <a:srgbClr val="000000"/>
              </a:buClr>
              <a:buSzPct val="45000"/>
              <a:buFont typeface="Wingdings" charset="2"/>
              <a:buChar char=""/>
            </a:pPr>
            <a:r>
              <a:rPr b="0" lang="pl-PL" sz="1800" spc="-1" strike="noStrike">
                <a:latin typeface="Arial"/>
              </a:rPr>
              <a:t>Siódmy poziom konspektu</a:t>
            </a:r>
            <a:endParaRPr b="0" lang="pl-P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pl-PL" sz="4400" spc="-1" strike="noStrike">
                <a:latin typeface="Arial"/>
              </a:rPr>
              <a:t>Kliknij, aby edytować format tekstu tytułu</a:t>
            </a:r>
            <a:endParaRPr b="0" lang="pl-PL"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l-PL" sz="3200" spc="-1" strike="noStrike">
                <a:latin typeface="Arial"/>
              </a:rPr>
              <a:t>Kliknij, aby edytować format tekstu konspektu</a:t>
            </a:r>
            <a:endParaRPr b="0" lang="pl-PL" sz="3200" spc="-1" strike="noStrike">
              <a:latin typeface="Arial"/>
            </a:endParaRPr>
          </a:p>
          <a:p>
            <a:pPr lvl="1" marL="864000" indent="-324000">
              <a:spcBef>
                <a:spcPts val="1134"/>
              </a:spcBef>
              <a:buClr>
                <a:srgbClr val="000000"/>
              </a:buClr>
              <a:buSzPct val="75000"/>
              <a:buFont typeface="Symbol" charset="2"/>
              <a:buChar char=""/>
            </a:pPr>
            <a:r>
              <a:rPr b="0" lang="pl-PL" sz="2800" spc="-1" strike="noStrike">
                <a:latin typeface="Arial"/>
              </a:rPr>
              <a:t>Drugi poziom konspektu</a:t>
            </a:r>
            <a:endParaRPr b="0" lang="pl-PL" sz="2800" spc="-1" strike="noStrike">
              <a:latin typeface="Arial"/>
            </a:endParaRPr>
          </a:p>
          <a:p>
            <a:pPr lvl="2" marL="1296000" indent="-288000">
              <a:spcBef>
                <a:spcPts val="850"/>
              </a:spcBef>
              <a:buClr>
                <a:srgbClr val="000000"/>
              </a:buClr>
              <a:buSzPct val="45000"/>
              <a:buFont typeface="Wingdings" charset="2"/>
              <a:buChar char=""/>
            </a:pPr>
            <a:r>
              <a:rPr b="0" lang="pl-PL" sz="2400" spc="-1" strike="noStrike">
                <a:latin typeface="Arial"/>
              </a:rPr>
              <a:t>Trzeci poziom konspektu</a:t>
            </a:r>
            <a:endParaRPr b="0" lang="pl-PL" sz="2400" spc="-1" strike="noStrike">
              <a:latin typeface="Arial"/>
            </a:endParaRPr>
          </a:p>
          <a:p>
            <a:pPr lvl="3" marL="1728000" indent="-216000">
              <a:spcBef>
                <a:spcPts val="567"/>
              </a:spcBef>
              <a:buClr>
                <a:srgbClr val="000000"/>
              </a:buClr>
              <a:buSzPct val="75000"/>
              <a:buFont typeface="Symbol" charset="2"/>
              <a:buChar char=""/>
            </a:pPr>
            <a:r>
              <a:rPr b="0" lang="pl-PL" sz="2000" spc="-1" strike="noStrike">
                <a:latin typeface="Arial"/>
              </a:rPr>
              <a:t>Czwarty poziom konspektu</a:t>
            </a:r>
            <a:endParaRPr b="0" lang="pl-PL" sz="2000" spc="-1" strike="noStrike">
              <a:latin typeface="Arial"/>
            </a:endParaRPr>
          </a:p>
          <a:p>
            <a:pPr lvl="4" marL="2160000" indent="-216000">
              <a:spcBef>
                <a:spcPts val="283"/>
              </a:spcBef>
              <a:buClr>
                <a:srgbClr val="000000"/>
              </a:buClr>
              <a:buSzPct val="45000"/>
              <a:buFont typeface="Wingdings" charset="2"/>
              <a:buChar char=""/>
            </a:pPr>
            <a:r>
              <a:rPr b="0" lang="pl-PL" sz="2000" spc="-1" strike="noStrike">
                <a:latin typeface="Arial"/>
              </a:rPr>
              <a:t>Piąty poziom konspektu</a:t>
            </a:r>
            <a:endParaRPr b="0" lang="pl-PL" sz="2000" spc="-1" strike="noStrike">
              <a:latin typeface="Arial"/>
            </a:endParaRPr>
          </a:p>
          <a:p>
            <a:pPr lvl="5" marL="2592000" indent="-216000">
              <a:spcBef>
                <a:spcPts val="283"/>
              </a:spcBef>
              <a:buClr>
                <a:srgbClr val="000000"/>
              </a:buClr>
              <a:buSzPct val="45000"/>
              <a:buFont typeface="Wingdings" charset="2"/>
              <a:buChar char=""/>
            </a:pPr>
            <a:r>
              <a:rPr b="0" lang="pl-PL" sz="2000" spc="-1" strike="noStrike">
                <a:latin typeface="Arial"/>
              </a:rPr>
              <a:t>Szósty poziom konspektu</a:t>
            </a:r>
            <a:endParaRPr b="0" lang="pl-PL" sz="2000" spc="-1" strike="noStrike">
              <a:latin typeface="Arial"/>
            </a:endParaRPr>
          </a:p>
          <a:p>
            <a:pPr lvl="6" marL="3024000" indent="-216000">
              <a:spcBef>
                <a:spcPts val="283"/>
              </a:spcBef>
              <a:buClr>
                <a:srgbClr val="000000"/>
              </a:buClr>
              <a:buSzPct val="45000"/>
              <a:buFont typeface="Wingdings" charset="2"/>
              <a:buChar char=""/>
            </a:pPr>
            <a:r>
              <a:rPr b="0" lang="pl-PL" sz="2000" spc="-1" strike="noStrike">
                <a:latin typeface="Arial"/>
              </a:rPr>
              <a:t>Siódmy poziom konspektu</a:t>
            </a:r>
            <a:endParaRPr b="0" lang="pl-P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5720"/>
            <a:ext cx="9070920" cy="946800"/>
          </a:xfrm>
          <a:prstGeom prst="rect">
            <a:avLst/>
          </a:prstGeom>
        </p:spPr>
        <p:txBody>
          <a:bodyPr lIns="0" rIns="0" tIns="0" bIns="0" anchor="ctr">
            <a:spAutoFit/>
          </a:bodyPr>
          <a:p>
            <a:r>
              <a:rPr b="0" lang="pl-PL" sz="1800" spc="-1" strike="noStrike">
                <a:latin typeface="Arial"/>
              </a:rPr>
              <a:t>Kliknij, aby edytować format tekstu tytułu</a:t>
            </a:r>
            <a:endParaRPr b="0" lang="pl-PL" sz="1800" spc="-1" strike="noStrike">
              <a:latin typeface="Arial"/>
            </a:endParaRPr>
          </a:p>
        </p:txBody>
      </p:sp>
      <p:sp>
        <p:nvSpPr>
          <p:cNvPr id="77" name="PlaceHolder 2"/>
          <p:cNvSpPr>
            <a:spLocks noGrp="1"/>
          </p:cNvSpPr>
          <p:nvPr>
            <p:ph type="body"/>
          </p:nvPr>
        </p:nvSpPr>
        <p:spPr>
          <a:xfrm>
            <a:off x="504000" y="1326600"/>
            <a:ext cx="4426200" cy="3287520"/>
          </a:xfrm>
          <a:prstGeom prst="rect">
            <a:avLst/>
          </a:prstGeom>
        </p:spPr>
        <p:txBody>
          <a:bodyPr lIns="0" rIns="0" tIns="0" bIns="0">
            <a:normAutofit fontScale="80000"/>
          </a:bodyPr>
          <a:p>
            <a:pPr marL="432000" indent="-324000">
              <a:spcBef>
                <a:spcPts val="1417"/>
              </a:spcBef>
              <a:buClr>
                <a:srgbClr val="000000"/>
              </a:buClr>
              <a:buSzPct val="45000"/>
              <a:buFont typeface="Wingdings" charset="2"/>
              <a:buChar char=""/>
            </a:pPr>
            <a:r>
              <a:rPr b="0" lang="pl-PL" sz="1800" spc="-1" strike="noStrike">
                <a:latin typeface="Arial"/>
              </a:rPr>
              <a:t>Kliknij, aby edytować format tekstu konspektu</a:t>
            </a:r>
            <a:endParaRPr b="0" lang="pl-PL" sz="1800" spc="-1" strike="noStrike">
              <a:latin typeface="Arial"/>
            </a:endParaRPr>
          </a:p>
          <a:p>
            <a:pPr lvl="1" marL="864000" indent="-324000">
              <a:spcBef>
                <a:spcPts val="1134"/>
              </a:spcBef>
              <a:buClr>
                <a:srgbClr val="000000"/>
              </a:buClr>
              <a:buSzPct val="75000"/>
              <a:buFont typeface="Symbol" charset="2"/>
              <a:buChar char=""/>
            </a:pPr>
            <a:r>
              <a:rPr b="0" lang="pl-PL" sz="1800" spc="-1" strike="noStrike">
                <a:latin typeface="Arial"/>
              </a:rPr>
              <a:t>Drugi poziom konspektu</a:t>
            </a:r>
            <a:endParaRPr b="0" lang="pl-PL" sz="1800" spc="-1" strike="noStrike">
              <a:latin typeface="Arial"/>
            </a:endParaRPr>
          </a:p>
          <a:p>
            <a:pPr lvl="2" marL="1296000" indent="-288000">
              <a:spcBef>
                <a:spcPts val="850"/>
              </a:spcBef>
              <a:buClr>
                <a:srgbClr val="000000"/>
              </a:buClr>
              <a:buSzPct val="45000"/>
              <a:buFont typeface="Wingdings" charset="2"/>
              <a:buChar char=""/>
            </a:pPr>
            <a:r>
              <a:rPr b="0" lang="pl-PL" sz="1800" spc="-1" strike="noStrike">
                <a:latin typeface="Arial"/>
              </a:rPr>
              <a:t>Trzeci poziom konspektu</a:t>
            </a:r>
            <a:endParaRPr b="0" lang="pl-PL" sz="1800" spc="-1" strike="noStrike">
              <a:latin typeface="Arial"/>
            </a:endParaRPr>
          </a:p>
          <a:p>
            <a:pPr lvl="3" marL="1728000" indent="-216000">
              <a:spcBef>
                <a:spcPts val="567"/>
              </a:spcBef>
              <a:buClr>
                <a:srgbClr val="000000"/>
              </a:buClr>
              <a:buSzPct val="75000"/>
              <a:buFont typeface="Symbol" charset="2"/>
              <a:buChar char=""/>
            </a:pPr>
            <a:r>
              <a:rPr b="0" lang="pl-PL" sz="1800" spc="-1" strike="noStrike">
                <a:latin typeface="Arial"/>
              </a:rPr>
              <a:t>Czwarty poziom konspektu</a:t>
            </a:r>
            <a:endParaRPr b="0" lang="pl-PL" sz="1800" spc="-1" strike="noStrike">
              <a:latin typeface="Arial"/>
            </a:endParaRPr>
          </a:p>
          <a:p>
            <a:pPr lvl="4" marL="2160000" indent="-216000">
              <a:spcBef>
                <a:spcPts val="283"/>
              </a:spcBef>
              <a:buClr>
                <a:srgbClr val="000000"/>
              </a:buClr>
              <a:buSzPct val="45000"/>
              <a:buFont typeface="Wingdings" charset="2"/>
              <a:buChar char=""/>
            </a:pPr>
            <a:r>
              <a:rPr b="0" lang="pl-PL" sz="1800" spc="-1" strike="noStrike">
                <a:latin typeface="Arial"/>
              </a:rPr>
              <a:t>Piąty poziom konspektu</a:t>
            </a:r>
            <a:endParaRPr b="0" lang="pl-PL" sz="1800" spc="-1" strike="noStrike">
              <a:latin typeface="Arial"/>
            </a:endParaRPr>
          </a:p>
          <a:p>
            <a:pPr lvl="5" marL="2592000" indent="-216000">
              <a:spcBef>
                <a:spcPts val="283"/>
              </a:spcBef>
              <a:buClr>
                <a:srgbClr val="000000"/>
              </a:buClr>
              <a:buSzPct val="45000"/>
              <a:buFont typeface="Wingdings" charset="2"/>
              <a:buChar char=""/>
            </a:pPr>
            <a:r>
              <a:rPr b="0" lang="pl-PL" sz="1800" spc="-1" strike="noStrike">
                <a:latin typeface="Arial"/>
              </a:rPr>
              <a:t>Szósty poziom konspektu</a:t>
            </a:r>
            <a:endParaRPr b="0" lang="pl-PL" sz="1800" spc="-1" strike="noStrike">
              <a:latin typeface="Arial"/>
            </a:endParaRPr>
          </a:p>
          <a:p>
            <a:pPr lvl="6" marL="3024000" indent="-216000">
              <a:spcBef>
                <a:spcPts val="283"/>
              </a:spcBef>
              <a:buClr>
                <a:srgbClr val="000000"/>
              </a:buClr>
              <a:buSzPct val="45000"/>
              <a:buFont typeface="Wingdings" charset="2"/>
              <a:buChar char=""/>
            </a:pPr>
            <a:r>
              <a:rPr b="0" lang="pl-PL" sz="1800" spc="-1" strike="noStrike">
                <a:latin typeface="Arial"/>
              </a:rPr>
              <a:t>Siódmy poziom konspektu</a:t>
            </a:r>
            <a:endParaRPr b="0" lang="pl-PL" sz="1800" spc="-1" strike="noStrike">
              <a:latin typeface="Arial"/>
            </a:endParaRPr>
          </a:p>
        </p:txBody>
      </p:sp>
      <p:sp>
        <p:nvSpPr>
          <p:cNvPr id="78" name="PlaceHolder 3"/>
          <p:cNvSpPr>
            <a:spLocks noGrp="1"/>
          </p:cNvSpPr>
          <p:nvPr>
            <p:ph type="body"/>
          </p:nvPr>
        </p:nvSpPr>
        <p:spPr>
          <a:xfrm>
            <a:off x="5152320" y="1326600"/>
            <a:ext cx="4426200" cy="3287520"/>
          </a:xfrm>
          <a:prstGeom prst="rect">
            <a:avLst/>
          </a:prstGeom>
        </p:spPr>
        <p:txBody>
          <a:bodyPr lIns="0" rIns="0" tIns="0" bIns="0">
            <a:normAutofit fontScale="80000"/>
          </a:bodyPr>
          <a:p>
            <a:pPr marL="432000" indent="-324000">
              <a:spcBef>
                <a:spcPts val="1417"/>
              </a:spcBef>
              <a:buClr>
                <a:srgbClr val="000000"/>
              </a:buClr>
              <a:buSzPct val="45000"/>
              <a:buFont typeface="Wingdings" charset="2"/>
              <a:buChar char=""/>
            </a:pPr>
            <a:r>
              <a:rPr b="0" lang="pl-PL" sz="1800" spc="-1" strike="noStrike">
                <a:latin typeface="Arial"/>
              </a:rPr>
              <a:t>Kliknij, aby edytować format tekstu konspektu</a:t>
            </a:r>
            <a:endParaRPr b="0" lang="pl-PL" sz="1800" spc="-1" strike="noStrike">
              <a:latin typeface="Arial"/>
            </a:endParaRPr>
          </a:p>
          <a:p>
            <a:pPr lvl="1" marL="864000" indent="-324000">
              <a:spcBef>
                <a:spcPts val="1134"/>
              </a:spcBef>
              <a:buClr>
                <a:srgbClr val="000000"/>
              </a:buClr>
              <a:buSzPct val="75000"/>
              <a:buFont typeface="Symbol" charset="2"/>
              <a:buChar char=""/>
            </a:pPr>
            <a:r>
              <a:rPr b="0" lang="pl-PL" sz="1800" spc="-1" strike="noStrike">
                <a:latin typeface="Arial"/>
              </a:rPr>
              <a:t>Drugi poziom konspektu</a:t>
            </a:r>
            <a:endParaRPr b="0" lang="pl-PL" sz="1800" spc="-1" strike="noStrike">
              <a:latin typeface="Arial"/>
            </a:endParaRPr>
          </a:p>
          <a:p>
            <a:pPr lvl="2" marL="1296000" indent="-288000">
              <a:spcBef>
                <a:spcPts val="850"/>
              </a:spcBef>
              <a:buClr>
                <a:srgbClr val="000000"/>
              </a:buClr>
              <a:buSzPct val="45000"/>
              <a:buFont typeface="Wingdings" charset="2"/>
              <a:buChar char=""/>
            </a:pPr>
            <a:r>
              <a:rPr b="0" lang="pl-PL" sz="1800" spc="-1" strike="noStrike">
                <a:latin typeface="Arial"/>
              </a:rPr>
              <a:t>Trzeci poziom konspektu</a:t>
            </a:r>
            <a:endParaRPr b="0" lang="pl-PL" sz="1800" spc="-1" strike="noStrike">
              <a:latin typeface="Arial"/>
            </a:endParaRPr>
          </a:p>
          <a:p>
            <a:pPr lvl="3" marL="1728000" indent="-216000">
              <a:spcBef>
                <a:spcPts val="567"/>
              </a:spcBef>
              <a:buClr>
                <a:srgbClr val="000000"/>
              </a:buClr>
              <a:buSzPct val="75000"/>
              <a:buFont typeface="Symbol" charset="2"/>
              <a:buChar char=""/>
            </a:pPr>
            <a:r>
              <a:rPr b="0" lang="pl-PL" sz="1800" spc="-1" strike="noStrike">
                <a:latin typeface="Arial"/>
              </a:rPr>
              <a:t>Czwarty poziom konspektu</a:t>
            </a:r>
            <a:endParaRPr b="0" lang="pl-PL" sz="1800" spc="-1" strike="noStrike">
              <a:latin typeface="Arial"/>
            </a:endParaRPr>
          </a:p>
          <a:p>
            <a:pPr lvl="4" marL="2160000" indent="-216000">
              <a:spcBef>
                <a:spcPts val="283"/>
              </a:spcBef>
              <a:buClr>
                <a:srgbClr val="000000"/>
              </a:buClr>
              <a:buSzPct val="45000"/>
              <a:buFont typeface="Wingdings" charset="2"/>
              <a:buChar char=""/>
            </a:pPr>
            <a:r>
              <a:rPr b="0" lang="pl-PL" sz="1800" spc="-1" strike="noStrike">
                <a:latin typeface="Arial"/>
              </a:rPr>
              <a:t>Piąty poziom konspektu</a:t>
            </a:r>
            <a:endParaRPr b="0" lang="pl-PL" sz="1800" spc="-1" strike="noStrike">
              <a:latin typeface="Arial"/>
            </a:endParaRPr>
          </a:p>
          <a:p>
            <a:pPr lvl="5" marL="2592000" indent="-216000">
              <a:spcBef>
                <a:spcPts val="283"/>
              </a:spcBef>
              <a:buClr>
                <a:srgbClr val="000000"/>
              </a:buClr>
              <a:buSzPct val="45000"/>
              <a:buFont typeface="Wingdings" charset="2"/>
              <a:buChar char=""/>
            </a:pPr>
            <a:r>
              <a:rPr b="0" lang="pl-PL" sz="1800" spc="-1" strike="noStrike">
                <a:latin typeface="Arial"/>
              </a:rPr>
              <a:t>Szósty poziom konspektu</a:t>
            </a:r>
            <a:endParaRPr b="0" lang="pl-PL" sz="1800" spc="-1" strike="noStrike">
              <a:latin typeface="Arial"/>
            </a:endParaRPr>
          </a:p>
          <a:p>
            <a:pPr lvl="6" marL="3024000" indent="-216000">
              <a:spcBef>
                <a:spcPts val="283"/>
              </a:spcBef>
              <a:buClr>
                <a:srgbClr val="000000"/>
              </a:buClr>
              <a:buSzPct val="45000"/>
              <a:buFont typeface="Wingdings" charset="2"/>
              <a:buChar char=""/>
            </a:pPr>
            <a:r>
              <a:rPr b="0" lang="pl-PL" sz="1800" spc="-1" strike="noStrike">
                <a:latin typeface="Arial"/>
              </a:rPr>
              <a:t>Siódmy poziom konspektu</a:t>
            </a:r>
            <a:endParaRPr b="0" lang="pl-P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5720"/>
            <a:ext cx="9070920" cy="946800"/>
          </a:xfrm>
          <a:prstGeom prst="rect">
            <a:avLst/>
          </a:prstGeom>
        </p:spPr>
        <p:txBody>
          <a:bodyPr lIns="0" rIns="0" tIns="0" bIns="0" anchor="ctr">
            <a:spAutoFit/>
          </a:bodyPr>
          <a:p>
            <a:r>
              <a:rPr b="0" lang="pl-PL" sz="1800" spc="-1" strike="noStrike">
                <a:latin typeface="Arial"/>
              </a:rPr>
              <a:t>Kliknij, aby edytować format tekstu tytułu</a:t>
            </a:r>
            <a:endParaRPr b="0" lang="pl-PL" sz="1800" spc="-1" strike="noStrike">
              <a:latin typeface="Arial"/>
            </a:endParaRPr>
          </a:p>
        </p:txBody>
      </p:sp>
      <p:sp>
        <p:nvSpPr>
          <p:cNvPr id="116"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l-PL" sz="1800" spc="-1" strike="noStrike">
                <a:latin typeface="Arial"/>
              </a:rPr>
              <a:t>Kliknij, aby edytować format tekstu konspektu</a:t>
            </a:r>
            <a:endParaRPr b="0" lang="pl-PL" sz="1800" spc="-1" strike="noStrike">
              <a:latin typeface="Arial"/>
            </a:endParaRPr>
          </a:p>
          <a:p>
            <a:pPr lvl="1" marL="864000" indent="-324000">
              <a:spcBef>
                <a:spcPts val="1134"/>
              </a:spcBef>
              <a:buClr>
                <a:srgbClr val="000000"/>
              </a:buClr>
              <a:buSzPct val="75000"/>
              <a:buFont typeface="Symbol" charset="2"/>
              <a:buChar char=""/>
            </a:pPr>
            <a:r>
              <a:rPr b="0" lang="pl-PL" sz="1800" spc="-1" strike="noStrike">
                <a:latin typeface="Arial"/>
              </a:rPr>
              <a:t>Drugi poziom konspektu</a:t>
            </a:r>
            <a:endParaRPr b="0" lang="pl-PL" sz="1800" spc="-1" strike="noStrike">
              <a:latin typeface="Arial"/>
            </a:endParaRPr>
          </a:p>
          <a:p>
            <a:pPr lvl="2" marL="1296000" indent="-288000">
              <a:spcBef>
                <a:spcPts val="850"/>
              </a:spcBef>
              <a:buClr>
                <a:srgbClr val="000000"/>
              </a:buClr>
              <a:buSzPct val="45000"/>
              <a:buFont typeface="Wingdings" charset="2"/>
              <a:buChar char=""/>
            </a:pPr>
            <a:r>
              <a:rPr b="0" lang="pl-PL" sz="1800" spc="-1" strike="noStrike">
                <a:latin typeface="Arial"/>
              </a:rPr>
              <a:t>Trzeci poziom konspektu</a:t>
            </a:r>
            <a:endParaRPr b="0" lang="pl-PL" sz="1800" spc="-1" strike="noStrike">
              <a:latin typeface="Arial"/>
            </a:endParaRPr>
          </a:p>
          <a:p>
            <a:pPr lvl="3" marL="1728000" indent="-216000">
              <a:spcBef>
                <a:spcPts val="567"/>
              </a:spcBef>
              <a:buClr>
                <a:srgbClr val="000000"/>
              </a:buClr>
              <a:buSzPct val="75000"/>
              <a:buFont typeface="Symbol" charset="2"/>
              <a:buChar char=""/>
            </a:pPr>
            <a:r>
              <a:rPr b="0" lang="pl-PL" sz="1800" spc="-1" strike="noStrike">
                <a:latin typeface="Arial"/>
              </a:rPr>
              <a:t>Czwarty poziom konspektu</a:t>
            </a:r>
            <a:endParaRPr b="0" lang="pl-PL" sz="1800" spc="-1" strike="noStrike">
              <a:latin typeface="Arial"/>
            </a:endParaRPr>
          </a:p>
          <a:p>
            <a:pPr lvl="4" marL="2160000" indent="-216000">
              <a:spcBef>
                <a:spcPts val="283"/>
              </a:spcBef>
              <a:buClr>
                <a:srgbClr val="000000"/>
              </a:buClr>
              <a:buSzPct val="45000"/>
              <a:buFont typeface="Wingdings" charset="2"/>
              <a:buChar char=""/>
            </a:pPr>
            <a:r>
              <a:rPr b="0" lang="pl-PL" sz="1800" spc="-1" strike="noStrike">
                <a:latin typeface="Arial"/>
              </a:rPr>
              <a:t>Piąty poziom konspektu</a:t>
            </a:r>
            <a:endParaRPr b="0" lang="pl-PL" sz="1800" spc="-1" strike="noStrike">
              <a:latin typeface="Arial"/>
            </a:endParaRPr>
          </a:p>
          <a:p>
            <a:pPr lvl="5" marL="2592000" indent="-216000">
              <a:spcBef>
                <a:spcPts val="283"/>
              </a:spcBef>
              <a:buClr>
                <a:srgbClr val="000000"/>
              </a:buClr>
              <a:buSzPct val="45000"/>
              <a:buFont typeface="Wingdings" charset="2"/>
              <a:buChar char=""/>
            </a:pPr>
            <a:r>
              <a:rPr b="0" lang="pl-PL" sz="1800" spc="-1" strike="noStrike">
                <a:latin typeface="Arial"/>
              </a:rPr>
              <a:t>Szósty poziom konspektu</a:t>
            </a:r>
            <a:endParaRPr b="0" lang="pl-PL" sz="1800" spc="-1" strike="noStrike">
              <a:latin typeface="Arial"/>
            </a:endParaRPr>
          </a:p>
          <a:p>
            <a:pPr lvl="6" marL="3024000" indent="-216000">
              <a:spcBef>
                <a:spcPts val="283"/>
              </a:spcBef>
              <a:buClr>
                <a:srgbClr val="000000"/>
              </a:buClr>
              <a:buSzPct val="45000"/>
              <a:buFont typeface="Wingdings" charset="2"/>
              <a:buChar char=""/>
            </a:pPr>
            <a:r>
              <a:rPr b="0" lang="pl-PL" sz="1800" spc="-1" strike="noStrike">
                <a:latin typeface="Arial"/>
              </a:rPr>
              <a:t>Siódmy poziom konspektu</a:t>
            </a:r>
            <a:endParaRPr b="0" lang="pl-P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5720"/>
            <a:ext cx="9070920" cy="946800"/>
          </a:xfrm>
          <a:prstGeom prst="rect">
            <a:avLst/>
          </a:prstGeom>
        </p:spPr>
        <p:txBody>
          <a:bodyPr lIns="0" rIns="0" tIns="0" bIns="0" anchor="ctr">
            <a:spAutoFit/>
          </a:bodyPr>
          <a:p>
            <a:r>
              <a:rPr b="0" lang="pl-PL" sz="1800" spc="-1" strike="noStrike">
                <a:latin typeface="Arial"/>
              </a:rPr>
              <a:t>Kliknij, aby edytować format tekstu tytułu</a:t>
            </a:r>
            <a:endParaRPr b="0" lang="pl-PL" sz="1800" spc="-1" strike="noStrike">
              <a:latin typeface="Arial"/>
            </a:endParaRPr>
          </a:p>
        </p:txBody>
      </p:sp>
      <p:sp>
        <p:nvSpPr>
          <p:cNvPr id="154"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l-PL" sz="1800" spc="-1" strike="noStrike">
                <a:latin typeface="Arial"/>
              </a:rPr>
              <a:t>Kliknij, aby edytować format tekstu konspektu</a:t>
            </a:r>
            <a:endParaRPr b="0" lang="pl-PL" sz="1800" spc="-1" strike="noStrike">
              <a:latin typeface="Arial"/>
            </a:endParaRPr>
          </a:p>
          <a:p>
            <a:pPr lvl="1" marL="864000" indent="-324000">
              <a:spcBef>
                <a:spcPts val="1134"/>
              </a:spcBef>
              <a:buClr>
                <a:srgbClr val="000000"/>
              </a:buClr>
              <a:buSzPct val="75000"/>
              <a:buFont typeface="Symbol" charset="2"/>
              <a:buChar char=""/>
            </a:pPr>
            <a:r>
              <a:rPr b="0" lang="pl-PL" sz="1800" spc="-1" strike="noStrike">
                <a:latin typeface="Arial"/>
              </a:rPr>
              <a:t>Drugi poziom konspektu</a:t>
            </a:r>
            <a:endParaRPr b="0" lang="pl-PL" sz="1800" spc="-1" strike="noStrike">
              <a:latin typeface="Arial"/>
            </a:endParaRPr>
          </a:p>
          <a:p>
            <a:pPr lvl="2" marL="1296000" indent="-288000">
              <a:spcBef>
                <a:spcPts val="850"/>
              </a:spcBef>
              <a:buClr>
                <a:srgbClr val="000000"/>
              </a:buClr>
              <a:buSzPct val="45000"/>
              <a:buFont typeface="Wingdings" charset="2"/>
              <a:buChar char=""/>
            </a:pPr>
            <a:r>
              <a:rPr b="0" lang="pl-PL" sz="1800" spc="-1" strike="noStrike">
                <a:latin typeface="Arial"/>
              </a:rPr>
              <a:t>Trzeci poziom konspektu</a:t>
            </a:r>
            <a:endParaRPr b="0" lang="pl-PL" sz="1800" spc="-1" strike="noStrike">
              <a:latin typeface="Arial"/>
            </a:endParaRPr>
          </a:p>
          <a:p>
            <a:pPr lvl="3" marL="1728000" indent="-216000">
              <a:spcBef>
                <a:spcPts val="567"/>
              </a:spcBef>
              <a:buClr>
                <a:srgbClr val="000000"/>
              </a:buClr>
              <a:buSzPct val="75000"/>
              <a:buFont typeface="Symbol" charset="2"/>
              <a:buChar char=""/>
            </a:pPr>
            <a:r>
              <a:rPr b="0" lang="pl-PL" sz="1800" spc="-1" strike="noStrike">
                <a:latin typeface="Arial"/>
              </a:rPr>
              <a:t>Czwarty poziom konspektu</a:t>
            </a:r>
            <a:endParaRPr b="0" lang="pl-PL" sz="1800" spc="-1" strike="noStrike">
              <a:latin typeface="Arial"/>
            </a:endParaRPr>
          </a:p>
          <a:p>
            <a:pPr lvl="4" marL="2160000" indent="-216000">
              <a:spcBef>
                <a:spcPts val="283"/>
              </a:spcBef>
              <a:buClr>
                <a:srgbClr val="000000"/>
              </a:buClr>
              <a:buSzPct val="45000"/>
              <a:buFont typeface="Wingdings" charset="2"/>
              <a:buChar char=""/>
            </a:pPr>
            <a:r>
              <a:rPr b="0" lang="pl-PL" sz="1800" spc="-1" strike="noStrike">
                <a:latin typeface="Arial"/>
              </a:rPr>
              <a:t>Piąty poziom konspektu</a:t>
            </a:r>
            <a:endParaRPr b="0" lang="pl-PL" sz="1800" spc="-1" strike="noStrike">
              <a:latin typeface="Arial"/>
            </a:endParaRPr>
          </a:p>
          <a:p>
            <a:pPr lvl="5" marL="2592000" indent="-216000">
              <a:spcBef>
                <a:spcPts val="283"/>
              </a:spcBef>
              <a:buClr>
                <a:srgbClr val="000000"/>
              </a:buClr>
              <a:buSzPct val="45000"/>
              <a:buFont typeface="Wingdings" charset="2"/>
              <a:buChar char=""/>
            </a:pPr>
            <a:r>
              <a:rPr b="0" lang="pl-PL" sz="1800" spc="-1" strike="noStrike">
                <a:latin typeface="Arial"/>
              </a:rPr>
              <a:t>Szósty poziom konspektu</a:t>
            </a:r>
            <a:endParaRPr b="0" lang="pl-PL" sz="1800" spc="-1" strike="noStrike">
              <a:latin typeface="Arial"/>
            </a:endParaRPr>
          </a:p>
          <a:p>
            <a:pPr lvl="6" marL="3024000" indent="-216000">
              <a:spcBef>
                <a:spcPts val="283"/>
              </a:spcBef>
              <a:buClr>
                <a:srgbClr val="000000"/>
              </a:buClr>
              <a:buSzPct val="45000"/>
              <a:buFont typeface="Wingdings" charset="2"/>
              <a:buChar char=""/>
            </a:pPr>
            <a:r>
              <a:rPr b="0" lang="pl-PL" sz="1800" spc="-1" strike="noStrike">
                <a:latin typeface="Arial"/>
              </a:rPr>
              <a:t>Siódmy poziom konspektu</a:t>
            </a:r>
            <a:endParaRPr b="0" lang="pl-P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1.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1.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1.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1.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1.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1.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1.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1998000"/>
            <a:ext cx="9070920" cy="13410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Best first search</a:t>
            </a:r>
            <a:br/>
            <a:r>
              <a:rPr b="0" lang="pl-PL" sz="4400" spc="-1" strike="noStrike">
                <a:solidFill>
                  <a:srgbClr val="000000"/>
                </a:solidFill>
                <a:latin typeface="Arial"/>
                <a:ea typeface="DejaVu Sans"/>
              </a:rPr>
              <a:t>Ewolucja od Greedy do A* </a:t>
            </a:r>
            <a:endParaRPr b="0" lang="pl-PL"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6" name="Table 1"/>
          <p:cNvGraphicFramePr/>
          <p:nvPr/>
        </p:nvGraphicFramePr>
        <p:xfrm>
          <a:off x="449640" y="49068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ffff6d"/>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7" name="Table 2"/>
          <p:cNvGraphicFramePr/>
          <p:nvPr/>
        </p:nvGraphicFramePr>
        <p:xfrm>
          <a:off x="4655520" y="483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solidFill>
                      <a:srgbClr val="ffff6d"/>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8d1d75"/>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8" name="Table 3"/>
          <p:cNvGraphicFramePr/>
          <p:nvPr/>
        </p:nvGraphicFramePr>
        <p:xfrm>
          <a:off x="2552760" y="50688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724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9" name="Table 4"/>
          <p:cNvGraphicFramePr/>
          <p:nvPr/>
        </p:nvGraphicFramePr>
        <p:xfrm>
          <a:off x="6757920" y="4942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0" name="Table 5"/>
          <p:cNvGraphicFramePr/>
          <p:nvPr/>
        </p:nvGraphicFramePr>
        <p:xfrm>
          <a:off x="4627080" y="298440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8d1d75"/>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8d1d75"/>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bl>
          </a:graphicData>
        </a:graphic>
      </p:graphicFrame>
      <p:graphicFrame>
        <p:nvGraphicFramePr>
          <p:cNvPr id="221" name="Table 6"/>
          <p:cNvGraphicFramePr/>
          <p:nvPr/>
        </p:nvGraphicFramePr>
        <p:xfrm>
          <a:off x="395640" y="2975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8d1d75"/>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2" name="Table 7"/>
          <p:cNvGraphicFramePr/>
          <p:nvPr/>
        </p:nvGraphicFramePr>
        <p:xfrm>
          <a:off x="2525400" y="29674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3" name="Table 8"/>
          <p:cNvGraphicFramePr/>
          <p:nvPr/>
        </p:nvGraphicFramePr>
        <p:xfrm>
          <a:off x="6710040" y="297900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4000" y="29160"/>
            <a:ext cx="907092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Greedy z pamięcią odwiedzonych pól</a:t>
            </a:r>
            <a:endParaRPr b="0" lang="pl-PL" sz="4400" spc="-1" strike="noStrike">
              <a:latin typeface="Arial"/>
            </a:endParaRPr>
          </a:p>
        </p:txBody>
      </p:sp>
      <p:sp>
        <p:nvSpPr>
          <p:cNvPr id="22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Ogólne działanie algorytmu jest identyczne. Jedyną różnicą jest ignorowanie już odwiedzonych punktów. Najprostszym rozwiązaniem jest nie dodawanie punktu do kolejki jeżeli był już odwiedzony. To jednak nadal nie likwiduje problemu zgubienia się. </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6" name="Table 1"/>
          <p:cNvGraphicFramePr/>
          <p:nvPr/>
        </p:nvGraphicFramePr>
        <p:xfrm>
          <a:off x="449280" y="49032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7" name="Table 2"/>
          <p:cNvGraphicFramePr/>
          <p:nvPr/>
        </p:nvGraphicFramePr>
        <p:xfrm>
          <a:off x="4655160" y="48276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solidFill>
                      <a:srgbClr val="e6e6e6"/>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8d1d75"/>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8" name="Table 3"/>
          <p:cNvGraphicFramePr/>
          <p:nvPr/>
        </p:nvGraphicFramePr>
        <p:xfrm>
          <a:off x="2552400" y="50652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29" name="Table 4"/>
          <p:cNvGraphicFramePr/>
          <p:nvPr/>
        </p:nvGraphicFramePr>
        <p:xfrm>
          <a:off x="6757560" y="4939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0" name="Table 5"/>
          <p:cNvGraphicFramePr/>
          <p:nvPr/>
        </p:nvGraphicFramePr>
        <p:xfrm>
          <a:off x="4626720" y="2984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1" name="Table 6"/>
          <p:cNvGraphicFramePr/>
          <p:nvPr/>
        </p:nvGraphicFramePr>
        <p:xfrm>
          <a:off x="395280" y="29746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2" name="Table 7"/>
          <p:cNvGraphicFramePr/>
          <p:nvPr/>
        </p:nvGraphicFramePr>
        <p:xfrm>
          <a:off x="2525040" y="2967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3" name="Table 8"/>
          <p:cNvGraphicFramePr/>
          <p:nvPr/>
        </p:nvGraphicFramePr>
        <p:xfrm>
          <a:off x="6709680" y="29786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T w="720">
                      <a:solidFill>
                        <a:srgbClr val="ffffff"/>
                      </a:solidFill>
                    </a:lnT>
                    <a:lnB w="720">
                      <a:solidFill>
                        <a:srgbClr val="ffffff"/>
                      </a:solidFill>
                    </a:lnB>
                    <a:solidFill>
                      <a:srgbClr val="3465a4"/>
                    </a:solidFill>
                  </a:tcPr>
                </a:tc>
                <a:tc>
                  <a:tcPr marL="90000" marR="90000">
                    <a:lnL w="720">
                      <a:solidFill>
                        <a:srgbClr val="ffffff"/>
                      </a:solidFill>
                    </a:lnL>
                    <a:lnR w="720">
                      <a:solidFill>
                        <a:srgbClr val="ffffff"/>
                      </a:solidFill>
                    </a:lnR>
                    <a:lnT w="720">
                      <a:solidFill>
                        <a:srgbClr val="ffffff"/>
                      </a:solidFill>
                    </a:lnT>
                    <a:solidFill>
                      <a:srgbClr val="3465a4"/>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R w="720">
                      <a:solidFill>
                        <a:srgbClr val="ffffff"/>
                      </a:solidFill>
                    </a:lnR>
                    <a:lnT w="720">
                      <a:solidFill>
                        <a:srgbClr val="ffffff"/>
                      </a:solidFill>
                    </a:lnT>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4" name="Table 1"/>
          <p:cNvGraphicFramePr/>
          <p:nvPr/>
        </p:nvGraphicFramePr>
        <p:xfrm>
          <a:off x="449640" y="49068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ffff6d"/>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5" name="Table 2"/>
          <p:cNvGraphicFramePr/>
          <p:nvPr/>
        </p:nvGraphicFramePr>
        <p:xfrm>
          <a:off x="4655520" y="483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solidFill>
                      <a:srgbClr val="ffff6d"/>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6" name="Table 3"/>
          <p:cNvGraphicFramePr/>
          <p:nvPr/>
        </p:nvGraphicFramePr>
        <p:xfrm>
          <a:off x="2552760" y="50688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724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7" name="Table 4"/>
          <p:cNvGraphicFramePr/>
          <p:nvPr/>
        </p:nvGraphicFramePr>
        <p:xfrm>
          <a:off x="6757920" y="4942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38" name="Table 5"/>
          <p:cNvGraphicFramePr/>
          <p:nvPr/>
        </p:nvGraphicFramePr>
        <p:xfrm>
          <a:off x="4627080" y="298440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xBody>
                    <a:bodyPr lIns="90000" rIns="90000">
                      <a:noAutofit/>
                    </a:bodyPr>
                    <a:p>
                      <a:pPr>
                        <a:lnSpc>
                          <a:spcPct val="100000"/>
                        </a:lnSpc>
                      </a:pPr>
                      <a:r>
                        <a:rPr b="0" lang="pl-PL" sz="1800" spc="-1" strike="noStrike">
                          <a:latin typeface="Arial"/>
                        </a:rPr>
                        <a:t>1</a:t>
                      </a:r>
                      <a:endParaRPr b="0" lang="pl-PL" sz="18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xBody>
                    <a:bodyPr lIns="90000" rIns="90000">
                      <a:noAutofit/>
                    </a:bodyPr>
                    <a:p>
                      <a:pPr>
                        <a:lnSpc>
                          <a:spcPct val="100000"/>
                        </a:lnSpc>
                      </a:pPr>
                      <a:r>
                        <a:rPr b="0" lang="pl-PL" sz="1800" spc="-1" strike="noStrike">
                          <a:latin typeface="Arial"/>
                        </a:rPr>
                        <a:t>2</a:t>
                      </a:r>
                      <a:endParaRPr b="0" lang="pl-PL" sz="1800" spc="-1" strike="noStrike">
                        <a:latin typeface="Arial"/>
                      </a:endParaRPr>
                    </a:p>
                  </a:txBody>
                  <a:tcPr marL="90000" marR="90000">
                    <a:lnR w="720">
                      <a:solidFill>
                        <a:srgbClr val="ffffff"/>
                      </a:solidFill>
                    </a:lnR>
                    <a:lnB w="720">
                      <a:solidFill>
                        <a:srgbClr val="ffffff"/>
                      </a:solidFill>
                    </a:lnB>
                    <a:solidFill>
                      <a:srgbClr val="ffff6d"/>
                    </a:solidFill>
                  </a:tcPr>
                </a:tc>
                <a:tc>
                  <a:txBody>
                    <a:bodyPr lIns="90000" rIns="90000">
                      <a:noAutofit/>
                    </a:bodyPr>
                    <a:p>
                      <a:pPr>
                        <a:lnSpc>
                          <a:spcPct val="100000"/>
                        </a:lnSpc>
                      </a:pPr>
                      <a:r>
                        <a:rPr b="0" lang="pl-PL" sz="1800" spc="-1" strike="noStrike">
                          <a:latin typeface="Arial"/>
                        </a:rPr>
                        <a:t>3</a:t>
                      </a:r>
                      <a:endParaRPr b="0" lang="pl-PL" sz="1800" spc="-1" strike="noStrike">
                        <a:latin typeface="Arial"/>
                      </a:endParaRPr>
                    </a:p>
                  </a:txBody>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xBody>
                    <a:bodyPr lIns="90000" rIns="90000">
                      <a:noAutofit/>
                    </a:bodyPr>
                    <a:p>
                      <a:pPr>
                        <a:lnSpc>
                          <a:spcPct val="100000"/>
                        </a:lnSpc>
                      </a:pPr>
                      <a:r>
                        <a:rPr b="0" lang="pl-PL" sz="1800" spc="-1" strike="noStrike">
                          <a:latin typeface="Arial"/>
                        </a:rPr>
                        <a:t>4</a:t>
                      </a:r>
                      <a:endParaRPr b="0" lang="pl-PL" sz="1800" spc="-1" strike="noStrike">
                        <a:latin typeface="Arial"/>
                      </a:endParaRPr>
                    </a:p>
                  </a:txBody>
                  <a:tcPr marL="90000" marR="90000">
                    <a:lnR w="720">
                      <a:solidFill>
                        <a:srgbClr val="ffffff"/>
                      </a:solidFill>
                    </a:lnR>
                    <a:lnB w="720">
                      <a:solidFill>
                        <a:srgbClr val="ffffff"/>
                      </a:solidFill>
                    </a:lnB>
                    <a:solidFill>
                      <a:srgbClr val="e6e6e6"/>
                    </a:solidFill>
                  </a:tcPr>
                </a:tc>
                <a:tc>
                  <a:txBody>
                    <a:bodyPr lIns="90000" rIns="90000">
                      <a:noAutofit/>
                    </a:bodyPr>
                    <a:p>
                      <a:pPr>
                        <a:lnSpc>
                          <a:spcPct val="100000"/>
                        </a:lnSpc>
                      </a:pPr>
                      <a:r>
                        <a:rPr b="0" lang="pl-PL" sz="1800" spc="-1" strike="noStrike">
                          <a:latin typeface="Arial"/>
                        </a:rPr>
                        <a:t>5</a:t>
                      </a:r>
                      <a:endParaRPr b="0" lang="pl-PL" sz="18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e6e6e6"/>
                    </a:solidFill>
                  </a:tcPr>
                </a:tc>
              </a:tr>
            </a:tbl>
          </a:graphicData>
        </a:graphic>
      </p:graphicFrame>
      <p:graphicFrame>
        <p:nvGraphicFramePr>
          <p:cNvPr id="239" name="Table 6"/>
          <p:cNvGraphicFramePr/>
          <p:nvPr/>
        </p:nvGraphicFramePr>
        <p:xfrm>
          <a:off x="395640" y="2975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0" name="Table 7"/>
          <p:cNvGraphicFramePr/>
          <p:nvPr/>
        </p:nvGraphicFramePr>
        <p:xfrm>
          <a:off x="2525400" y="29674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1" name="Table 8"/>
          <p:cNvGraphicFramePr/>
          <p:nvPr/>
        </p:nvGraphicFramePr>
        <p:xfrm>
          <a:off x="6710040" y="297900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3465a4"/>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36360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Best First Search</a:t>
            </a:r>
            <a:endParaRPr b="0" lang="pl-PL" sz="4400" spc="-1" strike="noStrike">
              <a:latin typeface="Arial"/>
            </a:endParaRPr>
          </a:p>
        </p:txBody>
      </p:sp>
      <p:sp>
        <p:nvSpPr>
          <p:cNvPr id="24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W odróżnieniu od poprzednich pamięta punkty dodane do kolejki i wybiera ze wszystkich możliwych a nie tylko z sąsiadów. Nie ma możliwości że się zgubi jeżeli tylko istnieje jakaś droga. Na mapach 2d takie rozwiązanie jest wystarczające jednak w przypadku map z wysokością wynik może rozczarować. </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44" name="Table 1"/>
          <p:cNvGraphicFramePr/>
          <p:nvPr/>
        </p:nvGraphicFramePr>
        <p:xfrm>
          <a:off x="449280" y="49032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5" name="Table 2"/>
          <p:cNvGraphicFramePr/>
          <p:nvPr/>
        </p:nvGraphicFramePr>
        <p:xfrm>
          <a:off x="4655160" y="48276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solidFill>
                      <a:srgbClr val="e6e6e6"/>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8d1d75"/>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6" name="Table 3"/>
          <p:cNvGraphicFramePr/>
          <p:nvPr/>
        </p:nvGraphicFramePr>
        <p:xfrm>
          <a:off x="2552400" y="50652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7" name="Table 4"/>
          <p:cNvGraphicFramePr/>
          <p:nvPr/>
        </p:nvGraphicFramePr>
        <p:xfrm>
          <a:off x="6757560" y="4939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8" name="Table 5"/>
          <p:cNvGraphicFramePr/>
          <p:nvPr/>
        </p:nvGraphicFramePr>
        <p:xfrm>
          <a:off x="4626720" y="2984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49" name="Table 6"/>
          <p:cNvGraphicFramePr/>
          <p:nvPr/>
        </p:nvGraphicFramePr>
        <p:xfrm>
          <a:off x="395280" y="29746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0" name="Table 7"/>
          <p:cNvGraphicFramePr/>
          <p:nvPr/>
        </p:nvGraphicFramePr>
        <p:xfrm>
          <a:off x="2525040" y="2967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1" name="Table 8"/>
          <p:cNvGraphicFramePr/>
          <p:nvPr/>
        </p:nvGraphicFramePr>
        <p:xfrm>
          <a:off x="6709680" y="29786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T w="720">
                      <a:solidFill>
                        <a:srgbClr val="ffffff"/>
                      </a:solidFill>
                    </a:lnT>
                    <a:lnB w="720">
                      <a:solidFill>
                        <a:srgbClr val="ffffff"/>
                      </a:solidFill>
                    </a:lnB>
                    <a:solidFill>
                      <a:srgbClr val="3465a4"/>
                    </a:solidFill>
                  </a:tcPr>
                </a:tc>
                <a:tc>
                  <a:tcPr marL="90000" marR="90000">
                    <a:lnL w="720">
                      <a:solidFill>
                        <a:srgbClr val="ffffff"/>
                      </a:solidFill>
                    </a:lnL>
                    <a:lnR w="720">
                      <a:solidFill>
                        <a:srgbClr val="ffffff"/>
                      </a:solidFill>
                    </a:lnR>
                    <a:lnT w="720">
                      <a:solidFill>
                        <a:srgbClr val="ffffff"/>
                      </a:solidFill>
                    </a:lnT>
                    <a:solidFill>
                      <a:srgbClr val="3465a4"/>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R w="720">
                      <a:solidFill>
                        <a:srgbClr val="ffffff"/>
                      </a:solidFill>
                    </a:lnR>
                    <a:lnT w="720">
                      <a:solidFill>
                        <a:srgbClr val="ffffff"/>
                      </a:solidFill>
                    </a:lnT>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3465a4"/>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52" name="Table 1"/>
          <p:cNvGraphicFramePr/>
          <p:nvPr/>
        </p:nvGraphicFramePr>
        <p:xfrm>
          <a:off x="449640" y="49068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ffff6d"/>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3" name="Table 2"/>
          <p:cNvGraphicFramePr/>
          <p:nvPr/>
        </p:nvGraphicFramePr>
        <p:xfrm>
          <a:off x="4655520" y="483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solidFill>
                      <a:srgbClr val="ffff6d"/>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4" name="Table 3"/>
          <p:cNvGraphicFramePr/>
          <p:nvPr/>
        </p:nvGraphicFramePr>
        <p:xfrm>
          <a:off x="2552760" y="50688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7240">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5" name="Table 4"/>
          <p:cNvGraphicFramePr/>
          <p:nvPr/>
        </p:nvGraphicFramePr>
        <p:xfrm>
          <a:off x="6757920" y="4942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6" name="Table 5"/>
          <p:cNvGraphicFramePr/>
          <p:nvPr/>
        </p:nvGraphicFramePr>
        <p:xfrm>
          <a:off x="395640" y="2975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7" name="Table 6"/>
          <p:cNvGraphicFramePr/>
          <p:nvPr/>
        </p:nvGraphicFramePr>
        <p:xfrm>
          <a:off x="2525400" y="29674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bl>
          </a:graphicData>
        </a:graphic>
      </p:graphicFrame>
      <p:graphicFrame>
        <p:nvGraphicFramePr>
          <p:cNvPr id="258" name="Table 7"/>
          <p:cNvGraphicFramePr/>
          <p:nvPr/>
        </p:nvGraphicFramePr>
        <p:xfrm>
          <a:off x="4623840" y="2982960"/>
          <a:ext cx="2026080" cy="2057040"/>
        </p:xfrm>
        <a:graphic>
          <a:graphicData uri="http://schemas.openxmlformats.org/drawingml/2006/table">
            <a:tbl>
              <a:tblPr/>
              <a:tblGrid>
                <a:gridCol w="403200"/>
                <a:gridCol w="403200"/>
                <a:gridCol w="403200"/>
                <a:gridCol w="403200"/>
                <a:gridCol w="41364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6f9d4"/>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3465a4"/>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bl>
          </a:graphicData>
        </a:graphic>
      </p:graphicFrame>
      <p:graphicFrame>
        <p:nvGraphicFramePr>
          <p:cNvPr id="259" name="Table 8"/>
          <p:cNvGraphicFramePr/>
          <p:nvPr/>
        </p:nvGraphicFramePr>
        <p:xfrm>
          <a:off x="6876000" y="2978280"/>
          <a:ext cx="2026080" cy="2057040"/>
        </p:xfrm>
        <a:graphic>
          <a:graphicData uri="http://schemas.openxmlformats.org/drawingml/2006/table">
            <a:tbl>
              <a:tblPr/>
              <a:tblGrid>
                <a:gridCol w="403200"/>
                <a:gridCol w="403200"/>
                <a:gridCol w="403200"/>
                <a:gridCol w="403200"/>
                <a:gridCol w="413640"/>
              </a:tblGrid>
              <a:tr h="411480">
                <a:tc>
                  <a:tcPr marL="90000" marR="90000">
                    <a:lnL w="720">
                      <a:solidFill>
                        <a:srgbClr val="ffffff"/>
                      </a:solidFill>
                    </a:lnL>
                    <a:lnR w="720">
                      <a:solidFill>
                        <a:srgbClr val="ffffff"/>
                      </a:solidFill>
                    </a:lnR>
                    <a:lnT w="720">
                      <a:solidFill>
                        <a:srgbClr val="ffffff"/>
                      </a:solidFill>
                    </a:lnT>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000000"/>
                    </a:solidFill>
                  </a:tcPr>
                </a:tc>
              </a:tr>
              <a:tr h="411480">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B w="720">
                      <a:solidFill>
                        <a:srgbClr val="ffffff"/>
                      </a:solidFill>
                    </a:lnB>
                    <a:solidFill>
                      <a:srgbClr val="3465a4"/>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xBody>
                    <a:bodyPr lIns="90000" rIns="90000">
                      <a:noAutofit/>
                    </a:bodyPr>
                    <a:p>
                      <a:pPr>
                        <a:lnSpc>
                          <a:spcPct val="100000"/>
                        </a:lnSpc>
                      </a:pPr>
                      <a:r>
                        <a:rPr b="0" lang="pl-PL" sz="1800" spc="-1" strike="noStrike">
                          <a:latin typeface="Arial"/>
                        </a:rPr>
                        <a:t>X</a:t>
                      </a:r>
                      <a:endParaRPr b="0" lang="pl-PL" sz="1800" spc="-1" strike="noStrike">
                        <a:latin typeface="Arial"/>
                      </a:endParaRPr>
                    </a:p>
                  </a:txBody>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ffff6d"/>
                    </a:solidFill>
                  </a:tcPr>
                </a:tc>
              </a:tr>
              <a:tr h="411480">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bl>
          </a:graphicData>
        </a:graphic>
      </p:graphicFrame>
      <p:sp>
        <p:nvSpPr>
          <p:cNvPr id="260" name="CustomShape 9"/>
          <p:cNvSpPr/>
          <p:nvPr/>
        </p:nvSpPr>
        <p:spPr>
          <a:xfrm>
            <a:off x="6876000" y="4967640"/>
            <a:ext cx="2591280" cy="45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l-PL" sz="1200" spc="-1" strike="noStrike">
                <a:solidFill>
                  <a:srgbClr val="000000"/>
                </a:solidFill>
                <a:latin typeface="Arial"/>
                <a:ea typeface="DejaVu Sans"/>
              </a:rPr>
              <a:t>Bez przechodzenia po przekątnych punkt x też by został odwiedzony</a:t>
            </a:r>
            <a:endParaRPr b="0" lang="pl-PL"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36360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A*</a:t>
            </a:r>
            <a:endParaRPr b="0" lang="pl-PL" sz="4400" spc="-1" strike="noStrike">
              <a:latin typeface="Arial"/>
            </a:endParaRPr>
          </a:p>
        </p:txBody>
      </p:sp>
      <p:sp>
        <p:nvSpPr>
          <p:cNvPr id="26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84000"/>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Algorytm A* ma wszystkie poprzednie poprawki. Dodatkowo posiada też inną funkcję wyznaczającą wagę punktu. Na płaskich mapach wyniki powinny być identyczne jak Best First Search. W przypadku map z wagami pola A* sprawdza się dużo lepiej ponieważ podczas wyboru następnego punktu uwzględnia przebytą już trasę.</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363240"/>
            <a:ext cx="907092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latin typeface="Arial"/>
              </a:rPr>
              <a:t>Historia zmian w kodzie</a:t>
            </a:r>
            <a:endParaRPr b="0" lang="pl-PL" sz="4400" spc="-1" strike="noStrike">
              <a:latin typeface="Arial"/>
            </a:endParaRPr>
          </a:p>
        </p:txBody>
      </p:sp>
      <p:sp>
        <p:nvSpPr>
          <p:cNvPr id="264"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a:lnSpc>
                <a:spcPct val="100000"/>
              </a:lnSpc>
            </a:pPr>
            <a:r>
              <a:rPr b="0" lang="pl-PL" sz="3200" spc="-1" strike="noStrike">
                <a:latin typeface="Arial"/>
              </a:rPr>
              <a:t>Greedy → Greedy z pamięcią odwiedzonych</a:t>
            </a:r>
            <a:endParaRPr b="0" lang="pl-PL" sz="3200" spc="-1" strike="noStrike">
              <a:latin typeface="Arial"/>
            </a:endParaRPr>
          </a:p>
          <a:p>
            <a:pPr lvl="1" marL="864000" indent="-323640">
              <a:lnSpc>
                <a:spcPct val="100000"/>
              </a:lnSpc>
              <a:spcBef>
                <a:spcPts val="1134"/>
              </a:spcBef>
              <a:buClr>
                <a:srgbClr val="000000"/>
              </a:buClr>
              <a:buSzPct val="75000"/>
              <a:buFont typeface="Symbol"/>
              <a:buChar char=""/>
            </a:pPr>
            <a:r>
              <a:rPr b="0" lang="pl-PL" sz="2800" spc="-1" strike="noStrike">
                <a:latin typeface="Arial"/>
              </a:rPr>
              <a:t>Dodanie warunku sprawdzającego czy punkt był już odwiedzony. Jeżeli tak to punkt nie zostaje dodany do kolejki</a:t>
            </a:r>
            <a:endParaRPr b="0" lang="pl-PL"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225720"/>
            <a:ext cx="9070920" cy="946440"/>
          </a:xfrm>
          <a:prstGeom prst="rect">
            <a:avLst/>
          </a:prstGeom>
          <a:noFill/>
          <a:ln>
            <a:noFill/>
          </a:ln>
        </p:spPr>
        <p:style>
          <a:lnRef idx="0"/>
          <a:fillRef idx="0"/>
          <a:effectRef idx="0"/>
          <a:fontRef idx="minor"/>
        </p:style>
      </p:sp>
      <p:sp>
        <p:nvSpPr>
          <p:cNvPr id="266"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85000"/>
          </a:bodyPr>
          <a:p>
            <a:pPr>
              <a:lnSpc>
                <a:spcPct val="100000"/>
              </a:lnSpc>
            </a:pPr>
            <a:r>
              <a:rPr b="0" lang="pl-PL" sz="3200" spc="-1" strike="noStrike">
                <a:latin typeface="Arial"/>
              </a:rPr>
              <a:t>Greedy z pamięcią → Best First Search</a:t>
            </a:r>
            <a:endParaRPr b="0" lang="pl-PL" sz="3200" spc="-1" strike="noStrike">
              <a:latin typeface="Arial"/>
            </a:endParaRPr>
          </a:p>
          <a:p>
            <a:pPr lvl="1" marL="864000" indent="-323640">
              <a:lnSpc>
                <a:spcPct val="100000"/>
              </a:lnSpc>
              <a:spcBef>
                <a:spcPts val="1134"/>
              </a:spcBef>
              <a:buClr>
                <a:srgbClr val="000000"/>
              </a:buClr>
              <a:buSzPct val="75000"/>
              <a:buFont typeface="Symbol"/>
              <a:buChar char=""/>
            </a:pPr>
            <a:r>
              <a:rPr b="0" lang="pl-PL" sz="2800" spc="-1" strike="noStrike">
                <a:latin typeface="Arial"/>
              </a:rPr>
              <a:t>Usunięcie czyszczenia kolejki po pobraniu najlepszego punktu. Nie dodawanie już dodanych punktów kolejny raz. </a:t>
            </a:r>
            <a:endParaRPr b="0" lang="pl-PL" sz="2800" spc="-1" strike="noStrike">
              <a:latin typeface="Arial"/>
            </a:endParaRPr>
          </a:p>
          <a:p>
            <a:pPr>
              <a:lnSpc>
                <a:spcPct val="100000"/>
              </a:lnSpc>
            </a:pPr>
            <a:r>
              <a:rPr b="0" lang="pl-PL" sz="3200" spc="-1" strike="noStrike">
                <a:latin typeface="Arial"/>
              </a:rPr>
              <a:t>Best First Search → A*</a:t>
            </a:r>
            <a:endParaRPr b="0" lang="pl-PL" sz="3200" spc="-1" strike="noStrike">
              <a:latin typeface="Arial"/>
            </a:endParaRPr>
          </a:p>
          <a:p>
            <a:pPr>
              <a:lnSpc>
                <a:spcPct val="100000"/>
              </a:lnSpc>
            </a:pPr>
            <a:r>
              <a:rPr b="0" lang="pl-PL" sz="3200" spc="-1" strike="noStrike">
                <a:latin typeface="Arial"/>
              </a:rPr>
              <a:t>        </a:t>
            </a:r>
            <a:r>
              <a:rPr b="0" lang="pl-PL" sz="3200" spc="-1" strike="noStrike">
                <a:latin typeface="Arial"/>
              </a:rPr>
              <a:t>Dodanie aktualnie przebytej drogi do zmiennej </a:t>
            </a:r>
            <a:r>
              <a:rPr b="0" lang="pl-PL" sz="3200" spc="-1" strike="noStrike">
                <a:latin typeface="Arial"/>
              </a:rPr>
              <a:t>	</a:t>
            </a:r>
            <a:r>
              <a:rPr b="0" lang="pl-PL" sz="3200" spc="-1" strike="noStrike">
                <a:latin typeface="Arial"/>
              </a:rPr>
              <a:t>	</a:t>
            </a:r>
            <a:r>
              <a:rPr b="0" lang="pl-PL" sz="3200" spc="-1" strike="noStrike">
                <a:latin typeface="Arial"/>
              </a:rPr>
              <a:t>	</a:t>
            </a:r>
            <a:r>
              <a:rPr b="0" lang="pl-PL" sz="3200" spc="-1" strike="noStrike">
                <a:latin typeface="Arial"/>
              </a:rPr>
              <a:t>           przechowującej odległość od punktu końcowego. </a:t>
            </a:r>
            <a:endParaRPr b="0" lang="pl-PL" sz="3200" spc="-1" strike="noStrike">
              <a:latin typeface="Arial"/>
            </a:endParaRPr>
          </a:p>
          <a:p>
            <a:pPr>
              <a:lnSpc>
                <a:spcPct val="100000"/>
              </a:lnSpc>
            </a:pP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29160"/>
            <a:ext cx="907092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Założenia wspólne dla wszystkich wersji</a:t>
            </a:r>
            <a:endParaRPr b="0" lang="pl-PL" sz="4400" spc="-1" strike="noStrike">
              <a:latin typeface="Arial"/>
            </a:endParaRPr>
          </a:p>
        </p:txBody>
      </p:sp>
      <p:sp>
        <p:nvSpPr>
          <p:cNvPr id="193" name="CustomShape 2"/>
          <p:cNvSpPr/>
          <p:nvPr/>
        </p:nvSpPr>
        <p:spPr>
          <a:xfrm>
            <a:off x="504000" y="132444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Algorytm ma poprawnie odnajdywać najkrótszą możliwą ścieżkę. </a:t>
            </a:r>
            <a:endParaRPr b="0" lang="pl-PL"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Zmiany w kodzie muszą być minimalne, żeby określić wpływ zmian.</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Generowanie mapy 3d</a:t>
            </a:r>
            <a:endParaRPr b="0" lang="pl-PL" sz="4400" spc="-1" strike="noStrike">
              <a:latin typeface="Arial"/>
            </a:endParaRPr>
          </a:p>
        </p:txBody>
      </p:sp>
      <p:pic>
        <p:nvPicPr>
          <p:cNvPr id="268" name="" descr=""/>
          <p:cNvPicPr/>
          <p:nvPr/>
        </p:nvPicPr>
        <p:blipFill>
          <a:blip r:embed="rId1"/>
          <a:stretch/>
        </p:blipFill>
        <p:spPr>
          <a:xfrm>
            <a:off x="1080000" y="1296000"/>
            <a:ext cx="7920000" cy="39592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 descr=""/>
          <p:cNvPicPr/>
          <p:nvPr/>
        </p:nvPicPr>
        <p:blipFill>
          <a:blip r:embed="rId1"/>
          <a:stretch/>
        </p:blipFill>
        <p:spPr>
          <a:xfrm>
            <a:off x="1465560" y="1326600"/>
            <a:ext cx="7147440" cy="3287520"/>
          </a:xfrm>
          <a:prstGeom prst="rect">
            <a:avLst/>
          </a:prstGeom>
          <a:ln>
            <a:noFill/>
          </a:ln>
        </p:spPr>
      </p:pic>
      <p:sp>
        <p:nvSpPr>
          <p:cNvPr id="270"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Mapa wysokości</a:t>
            </a:r>
            <a:endParaRPr b="0" lang="pl-PL" sz="4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Mapa z odcieni szarości</a:t>
            </a:r>
            <a:endParaRPr b="0" lang="pl-PL" sz="4400" spc="-1" strike="noStrike">
              <a:latin typeface="Arial"/>
            </a:endParaRPr>
          </a:p>
        </p:txBody>
      </p:sp>
      <p:pic>
        <p:nvPicPr>
          <p:cNvPr id="272" name="" descr=""/>
          <p:cNvPicPr/>
          <p:nvPr/>
        </p:nvPicPr>
        <p:blipFill>
          <a:blip r:embed="rId1"/>
          <a:stretch/>
        </p:blipFill>
        <p:spPr>
          <a:xfrm>
            <a:off x="648000" y="1368000"/>
            <a:ext cx="8640000" cy="35935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Algorytm generowania gór</a:t>
            </a:r>
            <a:endParaRPr b="0" lang="pl-PL" sz="4400" spc="-1" strike="noStrike">
              <a:latin typeface="Arial"/>
            </a:endParaRPr>
          </a:p>
        </p:txBody>
      </p:sp>
      <p:sp>
        <p:nvSpPr>
          <p:cNvPr id="274" name="TextShape 2"/>
          <p:cNvSpPr txBox="1"/>
          <p:nvPr/>
        </p:nvSpPr>
        <p:spPr>
          <a:xfrm>
            <a:off x="576000" y="1368000"/>
            <a:ext cx="8640000" cy="3456000"/>
          </a:xfrm>
          <a:prstGeom prst="rect">
            <a:avLst/>
          </a:prstGeom>
          <a:noFill/>
          <a:ln>
            <a:noFill/>
          </a:ln>
        </p:spPr>
        <p:txBody>
          <a:bodyPr lIns="90000" rIns="90000" tIns="45000" bIns="45000">
            <a:spAutoFit/>
          </a:bodyPr>
          <a:p>
            <a:pPr marL="216000" indent="-216000">
              <a:spcBef>
                <a:spcPts val="1191"/>
              </a:spcBef>
              <a:buClr>
                <a:srgbClr val="000000"/>
              </a:buClr>
              <a:buFont typeface="StarSymbol"/>
              <a:buAutoNum type="arabicParenR"/>
            </a:pPr>
            <a:r>
              <a:rPr b="0" lang="pl-PL" sz="1300" spc="-1" strike="noStrike">
                <a:latin typeface="Arial"/>
              </a:rPr>
              <a:t>Zacznij z płaskim terenem (wszystkie wysokości ustaw na 0).</a:t>
            </a:r>
            <a:endParaRPr b="0" lang="pl-PL" sz="1300" spc="-1" strike="noStrike">
              <a:latin typeface="Arial"/>
            </a:endParaRPr>
          </a:p>
          <a:p>
            <a:pPr marL="216000" indent="-216000">
              <a:spcBef>
                <a:spcPts val="1191"/>
              </a:spcBef>
              <a:buClr>
                <a:srgbClr val="000000"/>
              </a:buClr>
              <a:buFont typeface="StarSymbol"/>
              <a:buAutoNum type="arabicParenR"/>
            </a:pPr>
            <a:r>
              <a:rPr b="0" lang="pl-PL" sz="1300" spc="-1" strike="noStrike">
                <a:latin typeface="Arial"/>
                <a:ea typeface="Droid Sans Fallback"/>
              </a:rPr>
              <a:t>Wybierz losowy punkt na lub w pobliżu terenu i losowy promień między pewnym ustalonym minimum i maksimum. Staranne wybranie tego min i max spowoduje, że teren będzie szorstki i skalisty lub gładki i toczący się.</a:t>
            </a:r>
            <a:endParaRPr b="0" lang="pl-PL" sz="1300" spc="-1" strike="noStrike">
              <a:latin typeface="Arial"/>
            </a:endParaRPr>
          </a:p>
          <a:p>
            <a:pPr marL="216000" indent="-216000">
              <a:spcBef>
                <a:spcPts val="1191"/>
              </a:spcBef>
              <a:buClr>
                <a:srgbClr val="000000"/>
              </a:buClr>
              <a:buFont typeface="StarSymbol"/>
              <a:buAutoNum type="arabicParenR"/>
            </a:pPr>
            <a:r>
              <a:rPr b="0" lang="pl-PL" sz="1300" spc="-1" strike="noStrike">
                <a:latin typeface="Arial"/>
              </a:rPr>
              <a:t>Podnieś wzgórze na terenie wycentrowanym w punkcie o danym promieniu.</a:t>
            </a:r>
            <a:endParaRPr b="0" lang="pl-PL" sz="1300" spc="-1" strike="noStrike">
              <a:latin typeface="Arial"/>
            </a:endParaRPr>
          </a:p>
          <a:p>
            <a:pPr marL="216000" indent="-216000">
              <a:spcBef>
                <a:spcPts val="1191"/>
              </a:spcBef>
              <a:buClr>
                <a:srgbClr val="000000"/>
              </a:buClr>
              <a:buFont typeface="StarSymbol"/>
              <a:buAutoNum type="arabicParenR"/>
            </a:pPr>
            <a:r>
              <a:rPr b="0" lang="pl-PL" sz="1300" spc="-1" strike="noStrike">
                <a:latin typeface="Arial"/>
              </a:rPr>
              <a:t>Wróć do kroku 2 i powtarzaj tyle razy, ile potrzeba. Liczba wybranych iteracji wpłynie na wygląd terenu.</a:t>
            </a:r>
            <a:endParaRPr b="0" lang="pl-PL" sz="1300" spc="-1" strike="noStrike">
              <a:latin typeface="Arial"/>
            </a:endParaRPr>
          </a:p>
          <a:p>
            <a:pPr marL="216000" indent="-216000">
              <a:spcBef>
                <a:spcPts val="1191"/>
              </a:spcBef>
              <a:buClr>
                <a:srgbClr val="000000"/>
              </a:buClr>
              <a:buFont typeface="StarSymbol"/>
              <a:buAutoNum type="arabicParenR"/>
            </a:pPr>
            <a:r>
              <a:rPr b="0" lang="pl-PL" sz="1300" spc="-1" strike="noStrike">
                <a:latin typeface="Arial"/>
              </a:rPr>
              <a:t>Normalizuj teren.</a:t>
            </a:r>
            <a:endParaRPr b="0" lang="pl-PL" sz="1300" spc="-1" strike="noStrike">
              <a:latin typeface="Arial"/>
            </a:endParaRPr>
          </a:p>
          <a:p>
            <a:pPr marL="216000" indent="-216000">
              <a:spcBef>
                <a:spcPts val="1191"/>
              </a:spcBef>
              <a:buClr>
                <a:srgbClr val="000000"/>
              </a:buClr>
              <a:buFont typeface="StarSymbol"/>
              <a:buAutoNum type="arabicParenR"/>
            </a:pPr>
            <a:r>
              <a:rPr b="0" lang="pl-PL" sz="1300" spc="-1" strike="noStrike">
                <a:latin typeface="Arial"/>
              </a:rPr>
              <a:t>Spłaszcz doliny</a:t>
            </a:r>
            <a:endParaRPr b="0" lang="pl-PL" sz="1300" spc="-1" strike="noStrike">
              <a:latin typeface="Arial"/>
            </a:endParaRPr>
          </a:p>
          <a:p>
            <a:endParaRPr b="0" lang="pl-PL" sz="13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Wzór generowania wzgórza</a:t>
            </a:r>
            <a:endParaRPr b="0" lang="pl-PL" sz="4400" spc="-1" strike="noStrike">
              <a:latin typeface="Arial"/>
            </a:endParaRPr>
          </a:p>
        </p:txBody>
      </p:sp>
      <p:pic>
        <p:nvPicPr>
          <p:cNvPr id="276" name="" descr=""/>
          <p:cNvPicPr/>
          <p:nvPr/>
        </p:nvPicPr>
        <p:blipFill>
          <a:blip r:embed="rId1"/>
          <a:stretch/>
        </p:blipFill>
        <p:spPr>
          <a:xfrm>
            <a:off x="1819440" y="1336320"/>
            <a:ext cx="5812560" cy="967680"/>
          </a:xfrm>
          <a:prstGeom prst="rect">
            <a:avLst/>
          </a:prstGeom>
          <a:ln>
            <a:noFill/>
          </a:ln>
        </p:spPr>
      </p:pic>
      <p:pic>
        <p:nvPicPr>
          <p:cNvPr id="277" name="" descr=""/>
          <p:cNvPicPr/>
          <p:nvPr/>
        </p:nvPicPr>
        <p:blipFill>
          <a:blip r:embed="rId2"/>
          <a:stretch/>
        </p:blipFill>
        <p:spPr>
          <a:xfrm>
            <a:off x="2001960" y="2415600"/>
            <a:ext cx="5774040" cy="26244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504000" y="225720"/>
            <a:ext cx="9070920" cy="946800"/>
          </a:xfrm>
          <a:prstGeom prst="rect">
            <a:avLst/>
          </a:prstGeom>
          <a:noFill/>
          <a:ln>
            <a:noFill/>
          </a:ln>
        </p:spPr>
        <p:txBody>
          <a:bodyPr lIns="0" rIns="0" tIns="0" bIns="0" anchor="ctr">
            <a:spAutoFit/>
          </a:bodyPr>
          <a:p>
            <a:pPr algn="ctr"/>
            <a:endParaRPr b="0" lang="pl-PL" sz="4400" spc="-1" strike="noStrike">
              <a:latin typeface="Arial"/>
            </a:endParaRPr>
          </a:p>
        </p:txBody>
      </p:sp>
      <p:sp>
        <p:nvSpPr>
          <p:cNvPr id="279" name="TextShape 2"/>
          <p:cNvSpPr txBox="1"/>
          <p:nvPr/>
        </p:nvSpPr>
        <p:spPr>
          <a:xfrm>
            <a:off x="504000" y="1326600"/>
            <a:ext cx="9070920" cy="3287520"/>
          </a:xfrm>
          <a:prstGeom prst="rect">
            <a:avLst/>
          </a:prstGeom>
          <a:noFill/>
          <a:ln>
            <a:noFill/>
          </a:ln>
        </p:spPr>
        <p:txBody>
          <a:bodyPr lIns="0" rIns="0" tIns="0" bIns="0">
            <a:normAutofit/>
          </a:bodyPr>
          <a:p>
            <a:endParaRPr b="0" lang="pl-PL" sz="3200" spc="-1" strike="noStrike">
              <a:latin typeface="Arial"/>
            </a:endParaRPr>
          </a:p>
        </p:txBody>
      </p:sp>
      <p:pic>
        <p:nvPicPr>
          <p:cNvPr id="280" name="" descr=""/>
          <p:cNvPicPr/>
          <p:nvPr/>
        </p:nvPicPr>
        <p:blipFill>
          <a:blip r:embed="rId1"/>
          <a:stretch/>
        </p:blipFill>
        <p:spPr>
          <a:xfrm>
            <a:off x="1430640" y="288000"/>
            <a:ext cx="6921360" cy="46926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504000" y="225720"/>
            <a:ext cx="5760000" cy="946800"/>
          </a:xfrm>
          <a:prstGeom prst="rect">
            <a:avLst/>
          </a:prstGeom>
          <a:noFill/>
          <a:ln>
            <a:noFill/>
          </a:ln>
        </p:spPr>
        <p:txBody>
          <a:bodyPr lIns="0" rIns="0" tIns="0" bIns="0" anchor="ctr">
            <a:spAutoFit/>
          </a:bodyPr>
          <a:p>
            <a:pPr algn="ctr"/>
            <a:r>
              <a:rPr b="0" lang="pl-PL" sz="4400" spc="-1" strike="noStrike">
                <a:latin typeface="Arial"/>
              </a:rPr>
              <a:t>Normalizacja</a:t>
            </a:r>
            <a:endParaRPr b="0" lang="pl-PL" sz="4400" spc="-1" strike="noStrike">
              <a:latin typeface="Arial"/>
            </a:endParaRPr>
          </a:p>
        </p:txBody>
      </p:sp>
      <p:sp>
        <p:nvSpPr>
          <p:cNvPr id="282" name="TextShape 2"/>
          <p:cNvSpPr txBox="1"/>
          <p:nvPr/>
        </p:nvSpPr>
        <p:spPr>
          <a:xfrm>
            <a:off x="504000" y="1326600"/>
            <a:ext cx="9070920" cy="3287520"/>
          </a:xfrm>
          <a:prstGeom prst="rect">
            <a:avLst/>
          </a:prstGeom>
          <a:noFill/>
          <a:ln>
            <a:noFill/>
          </a:ln>
        </p:spPr>
        <p:txBody>
          <a:bodyPr lIns="0" rIns="0" tIns="0" bIns="0">
            <a:normAutofit/>
          </a:bodyPr>
          <a:p>
            <a:endParaRPr b="0" lang="pl-PL" sz="3200" spc="-1" strike="noStrike">
              <a:latin typeface="Arial"/>
            </a:endParaRPr>
          </a:p>
        </p:txBody>
      </p:sp>
      <p:pic>
        <p:nvPicPr>
          <p:cNvPr id="283" name="" descr=""/>
          <p:cNvPicPr/>
          <p:nvPr/>
        </p:nvPicPr>
        <p:blipFill>
          <a:blip r:embed="rId1"/>
          <a:stretch/>
        </p:blipFill>
        <p:spPr>
          <a:xfrm>
            <a:off x="1440000" y="1260720"/>
            <a:ext cx="6958440" cy="3353400"/>
          </a:xfrm>
          <a:prstGeom prst="rect">
            <a:avLst/>
          </a:prstGeom>
          <a:ln>
            <a:noFill/>
          </a:ln>
        </p:spPr>
      </p:pic>
      <p:pic>
        <p:nvPicPr>
          <p:cNvPr id="284" name="" descr=""/>
          <p:cNvPicPr/>
          <p:nvPr/>
        </p:nvPicPr>
        <p:blipFill>
          <a:blip r:embed="rId2"/>
          <a:stretch/>
        </p:blipFill>
        <p:spPr>
          <a:xfrm>
            <a:off x="5616000" y="344880"/>
            <a:ext cx="2676600" cy="7351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Spłaszczanie gór</a:t>
            </a:r>
            <a:endParaRPr b="0" lang="pl-PL" sz="4400" spc="-1" strike="noStrike">
              <a:latin typeface="Arial"/>
            </a:endParaRPr>
          </a:p>
        </p:txBody>
      </p:sp>
      <p:pic>
        <p:nvPicPr>
          <p:cNvPr id="286" name="" descr=""/>
          <p:cNvPicPr/>
          <p:nvPr/>
        </p:nvPicPr>
        <p:blipFill>
          <a:blip r:embed="rId1"/>
          <a:stretch/>
        </p:blipFill>
        <p:spPr>
          <a:xfrm>
            <a:off x="1296000" y="1233360"/>
            <a:ext cx="7014960" cy="33807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504000" y="225720"/>
            <a:ext cx="9070920" cy="946800"/>
          </a:xfrm>
          <a:prstGeom prst="rect">
            <a:avLst/>
          </a:prstGeom>
          <a:noFill/>
          <a:ln>
            <a:noFill/>
          </a:ln>
        </p:spPr>
        <p:txBody>
          <a:bodyPr lIns="0" rIns="0" tIns="0" bIns="0" anchor="ctr">
            <a:spAutoFit/>
          </a:bodyPr>
          <a:p>
            <a:pPr algn="ctr"/>
            <a:endParaRPr b="0" lang="pl-PL" sz="4400" spc="-1" strike="noStrike">
              <a:latin typeface="Arial"/>
            </a:endParaRPr>
          </a:p>
        </p:txBody>
      </p:sp>
      <p:sp>
        <p:nvSpPr>
          <p:cNvPr id="288" name="TextShape 2"/>
          <p:cNvSpPr txBox="1"/>
          <p:nvPr/>
        </p:nvSpPr>
        <p:spPr>
          <a:xfrm>
            <a:off x="504000" y="1326600"/>
            <a:ext cx="9070920" cy="3287520"/>
          </a:xfrm>
          <a:prstGeom prst="rect">
            <a:avLst/>
          </a:prstGeom>
          <a:noFill/>
          <a:ln>
            <a:noFill/>
          </a:ln>
        </p:spPr>
        <p:txBody>
          <a:bodyPr lIns="0" rIns="0" tIns="0" bIns="0">
            <a:normAutofit/>
          </a:bodyPr>
          <a:p>
            <a:endParaRPr b="0" lang="pl-PL" sz="3200" spc="-1" strike="noStrike">
              <a:latin typeface="Arial"/>
            </a:endParaRPr>
          </a:p>
        </p:txBody>
      </p:sp>
      <p:pic>
        <p:nvPicPr>
          <p:cNvPr id="289" name="" descr=""/>
          <p:cNvPicPr/>
          <p:nvPr/>
        </p:nvPicPr>
        <p:blipFill>
          <a:blip r:embed="rId1"/>
          <a:stretch/>
        </p:blipFill>
        <p:spPr>
          <a:xfrm>
            <a:off x="360000" y="432000"/>
            <a:ext cx="9457920" cy="43498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504000" y="225720"/>
            <a:ext cx="9070920" cy="946800"/>
          </a:xfrm>
          <a:prstGeom prst="rect">
            <a:avLst/>
          </a:prstGeom>
          <a:noFill/>
          <a:ln>
            <a:noFill/>
          </a:ln>
        </p:spPr>
        <p:txBody>
          <a:bodyPr lIns="0" rIns="0" tIns="0" bIns="0" anchor="ctr">
            <a:spAutoFit/>
          </a:bodyPr>
          <a:p>
            <a:pPr algn="ctr"/>
            <a:r>
              <a:rPr b="0" lang="pl-PL" sz="4400" spc="-1" strike="noStrike">
                <a:latin typeface="Arial"/>
              </a:rPr>
              <a:t>Modyfikacja wyspy</a:t>
            </a:r>
            <a:endParaRPr b="0" lang="pl-PL" sz="4400" spc="-1" strike="noStrike">
              <a:latin typeface="Arial"/>
            </a:endParaRPr>
          </a:p>
        </p:txBody>
      </p:sp>
      <p:pic>
        <p:nvPicPr>
          <p:cNvPr id="291" name="" descr=""/>
          <p:cNvPicPr/>
          <p:nvPr/>
        </p:nvPicPr>
        <p:blipFill>
          <a:blip r:embed="rId1"/>
          <a:stretch/>
        </p:blipFill>
        <p:spPr>
          <a:xfrm>
            <a:off x="1224000" y="1296000"/>
            <a:ext cx="7812360" cy="3687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29160"/>
            <a:ext cx="907092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Kolejność dodawania elementów do kolejki priorytetowej</a:t>
            </a:r>
            <a:endParaRPr b="0" lang="pl-PL" sz="4400" spc="-1" strike="noStrike">
              <a:latin typeface="Arial"/>
            </a:endParaRPr>
          </a:p>
        </p:txBody>
      </p:sp>
      <p:sp>
        <p:nvSpPr>
          <p:cNvPr id="195" name="CustomShape 2"/>
          <p:cNvSpPr/>
          <p:nvPr/>
        </p:nvSpPr>
        <p:spPr>
          <a:xfrm>
            <a:off x="360000" y="1512000"/>
            <a:ext cx="3599640" cy="3023280"/>
          </a:xfrm>
          <a:prstGeom prst="rect">
            <a:avLst/>
          </a:prstGeom>
          <a:noFill/>
          <a:ln>
            <a:noFill/>
          </a:ln>
        </p:spPr>
        <p:style>
          <a:lnRef idx="0"/>
          <a:fillRef idx="0"/>
          <a:effectRef idx="0"/>
          <a:fontRef idx="minor"/>
        </p:style>
        <p:txBody>
          <a:bodyPr lIns="0" rIns="0" tIns="0" bIns="0">
            <a:normAutofit/>
          </a:bodyPr>
          <a:p>
            <a:pPr>
              <a:lnSpc>
                <a:spcPct val="100000"/>
              </a:lnSpc>
            </a:pPr>
            <a:r>
              <a:rPr b="0" lang="pl-PL" sz="3000" spc="-1" strike="noStrike">
                <a:solidFill>
                  <a:srgbClr val="000000"/>
                </a:solidFill>
                <a:latin typeface="Arial"/>
                <a:ea typeface="DejaVu Sans"/>
              </a:rPr>
              <a:t>Zawsze</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GÓRA</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[y-1][x]</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PRAWO</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[y][x+1]</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DÓŁ</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[y+1][x]</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LEWO</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	</a:t>
            </a:r>
            <a:r>
              <a:rPr b="0" lang="pl-PL" sz="3000" spc="-1" strike="noStrike">
                <a:solidFill>
                  <a:srgbClr val="000000"/>
                </a:solidFill>
                <a:latin typeface="Arial"/>
                <a:ea typeface="Droid Sans Fallback"/>
              </a:rPr>
              <a:t>[y][x-1]</a:t>
            </a:r>
            <a:endParaRPr b="0" lang="pl-PL" sz="3000" spc="-1" strike="noStrike">
              <a:latin typeface="Arial"/>
            </a:endParaRPr>
          </a:p>
        </p:txBody>
      </p:sp>
      <p:sp>
        <p:nvSpPr>
          <p:cNvPr id="196" name="CustomShape 3"/>
          <p:cNvSpPr/>
          <p:nvPr/>
        </p:nvSpPr>
        <p:spPr>
          <a:xfrm>
            <a:off x="4248000" y="1512000"/>
            <a:ext cx="5471280" cy="3023280"/>
          </a:xfrm>
          <a:prstGeom prst="rect">
            <a:avLst/>
          </a:prstGeom>
          <a:noFill/>
          <a:ln>
            <a:noFill/>
          </a:ln>
        </p:spPr>
        <p:style>
          <a:lnRef idx="0"/>
          <a:fillRef idx="0"/>
          <a:effectRef idx="0"/>
          <a:fontRef idx="minor"/>
        </p:style>
        <p:txBody>
          <a:bodyPr lIns="0" rIns="0" tIns="0" bIns="0">
            <a:normAutofit/>
          </a:bodyPr>
          <a:p>
            <a:pPr>
              <a:lnSpc>
                <a:spcPct val="100000"/>
              </a:lnSpc>
            </a:pPr>
            <a:r>
              <a:rPr b="0" lang="pl-PL" sz="3000" spc="-1" strike="noStrike">
                <a:solidFill>
                  <a:srgbClr val="000000"/>
                </a:solidFill>
                <a:latin typeface="Arial"/>
                <a:ea typeface="DejaVu Sans"/>
              </a:rPr>
              <a:t>Jeżeli może wybierać przekątne</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GÓRA-PRAWO</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[y-1][x+1]</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PRAWO-DÓŁ</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[y+1][x+1]</a:t>
            </a:r>
            <a:r>
              <a:rPr b="0" lang="pl-PL" sz="3000" spc="-1" strike="noStrike">
                <a:solidFill>
                  <a:srgbClr val="000000"/>
                </a:solidFill>
                <a:latin typeface="Arial"/>
                <a:ea typeface="DejaVu Sans"/>
              </a:rPr>
              <a:t>	</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DÓŁ-LEWO</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[y+1][x-1]</a:t>
            </a:r>
            <a:endParaRPr b="0" lang="pl-PL" sz="3000" spc="-1" strike="noStrike">
              <a:latin typeface="Arial"/>
            </a:endParaRPr>
          </a:p>
          <a:p>
            <a:pPr marL="432000" indent="-323280">
              <a:lnSpc>
                <a:spcPct val="100000"/>
              </a:lnSpc>
              <a:spcBef>
                <a:spcPts val="1417"/>
              </a:spcBef>
              <a:buClr>
                <a:srgbClr val="000000"/>
              </a:buClr>
              <a:buFont typeface="StarSymbol"/>
              <a:buAutoNum type="arabicParenR"/>
            </a:pP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LEWO-GÓRA</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	</a:t>
            </a:r>
            <a:r>
              <a:rPr b="0" lang="pl-PL" sz="3000" spc="-1" strike="noStrike">
                <a:solidFill>
                  <a:srgbClr val="000000"/>
                </a:solidFill>
                <a:latin typeface="Arial"/>
                <a:ea typeface="DejaVu Sans"/>
              </a:rPr>
              <a:t>[y-1][x-1]</a:t>
            </a:r>
            <a:endParaRPr b="0" lang="pl-PL" sz="3000" spc="-1" strike="noStrike">
              <a:latin typeface="Arial"/>
            </a:endParaRPr>
          </a:p>
          <a:p>
            <a:pPr>
              <a:lnSpc>
                <a:spcPct val="100000"/>
              </a:lnSpc>
              <a:spcBef>
                <a:spcPts val="1417"/>
              </a:spcBef>
            </a:pPr>
            <a:endParaRPr b="0" lang="pl-PL"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04000" y="225720"/>
            <a:ext cx="9070920" cy="946800"/>
          </a:xfrm>
          <a:prstGeom prst="rect">
            <a:avLst/>
          </a:prstGeom>
          <a:noFill/>
          <a:ln>
            <a:noFill/>
          </a:ln>
        </p:spPr>
        <p:txBody>
          <a:bodyPr lIns="0" rIns="0" tIns="0" bIns="0" anchor="ctr">
            <a:spAutoFit/>
          </a:bodyPr>
          <a:p>
            <a:pPr algn="ctr"/>
            <a:endParaRPr b="0" lang="pl-PL" sz="4400" spc="-1" strike="noStrike">
              <a:latin typeface="Arial"/>
            </a:endParaRPr>
          </a:p>
        </p:txBody>
      </p:sp>
      <p:sp>
        <p:nvSpPr>
          <p:cNvPr id="293" name="TextShape 2"/>
          <p:cNvSpPr txBox="1"/>
          <p:nvPr/>
        </p:nvSpPr>
        <p:spPr>
          <a:xfrm>
            <a:off x="504000" y="1392480"/>
            <a:ext cx="9070920" cy="3287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pl-PL" sz="3200" spc="-1" strike="noStrike">
                <a:latin typeface="Arial"/>
              </a:rPr>
              <a:t>https://www.stuffwithstuff.com/robot-frog/3d/hills/index.html</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7" name="Table 1"/>
          <p:cNvGraphicFramePr/>
          <p:nvPr/>
        </p:nvGraphicFramePr>
        <p:xfrm>
          <a:off x="2813760" y="1185480"/>
          <a:ext cx="3402360" cy="2879280"/>
        </p:xfrm>
        <a:graphic>
          <a:graphicData uri="http://schemas.openxmlformats.org/drawingml/2006/table">
            <a:tbl>
              <a:tblPr/>
              <a:tblGrid>
                <a:gridCol w="847080"/>
                <a:gridCol w="847080"/>
                <a:gridCol w="847080"/>
                <a:gridCol w="86148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pl-PL" sz="1800" spc="-1" strike="noStrike">
                          <a:latin typeface="Arial"/>
                        </a:rPr>
                        <a:t>y=0</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pl-PL" sz="1800" spc="-1" strike="noStrike">
                          <a:latin typeface="Arial"/>
                        </a:rPr>
                        <a:t>y=1</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pl-PL" sz="1800" spc="-1" strike="noStrike">
                          <a:latin typeface="Arial"/>
                        </a:rPr>
                        <a:t>y=2</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oAutofit/>
                    </a:bodyPr>
                    <a:p>
                      <a:pPr>
                        <a:lnSpc>
                          <a:spcPct val="100000"/>
                        </a:lnSpc>
                      </a:pPr>
                      <a:r>
                        <a:rPr b="0" lang="pl-PL" sz="1800" spc="-1" strike="noStrike">
                          <a:latin typeface="Arial"/>
                        </a:rPr>
                        <a:t>x=0</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8</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1</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5</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oAutofit/>
                    </a:bodyPr>
                    <a:p>
                      <a:pPr>
                        <a:lnSpc>
                          <a:spcPct val="100000"/>
                        </a:lnSpc>
                      </a:pPr>
                      <a:r>
                        <a:rPr b="0" lang="pl-PL" sz="1800" spc="-1" strike="noStrike">
                          <a:latin typeface="Arial"/>
                        </a:rPr>
                        <a:t>x=1</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4</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2</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720">
                <a:tc>
                  <a:txBody>
                    <a:bodyPr lIns="90000" rIns="90000">
                      <a:noAutofit/>
                    </a:bodyPr>
                    <a:p>
                      <a:pPr>
                        <a:lnSpc>
                          <a:spcPct val="100000"/>
                        </a:lnSpc>
                      </a:pPr>
                      <a:r>
                        <a:rPr b="0" lang="pl-PL" sz="1800" spc="-1" strike="noStrike">
                          <a:latin typeface="Arial"/>
                        </a:rPr>
                        <a:t>x=2</a:t>
                      </a:r>
                      <a:endParaRPr b="0" lang="pl-PL"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7</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3</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pl-PL" sz="4800" spc="-1" strike="noStrike">
                          <a:latin typeface="Arial"/>
                        </a:rPr>
                        <a:t>6</a:t>
                      </a:r>
                      <a:endParaRPr b="0" lang="pl-PL" sz="4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 descr=""/>
          <p:cNvPicPr/>
          <p:nvPr/>
        </p:nvPicPr>
        <p:blipFill>
          <a:blip r:embed="rId1"/>
          <a:stretch/>
        </p:blipFill>
        <p:spPr>
          <a:xfrm>
            <a:off x="4104000" y="0"/>
            <a:ext cx="5998680" cy="5668920"/>
          </a:xfrm>
          <a:prstGeom prst="rect">
            <a:avLst/>
          </a:prstGeom>
          <a:ln>
            <a:noFill/>
          </a:ln>
        </p:spPr>
      </p:pic>
      <p:sp>
        <p:nvSpPr>
          <p:cNvPr id="199" name="CustomShape 1"/>
          <p:cNvSpPr/>
          <p:nvPr/>
        </p:nvSpPr>
        <p:spPr>
          <a:xfrm>
            <a:off x="648000" y="853560"/>
            <a:ext cx="3887280" cy="2681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Obliczanie odległości między punktami</a:t>
            </a:r>
            <a:endParaRPr b="0" lang="pl-PL" sz="4400" spc="-1" strike="noStrike">
              <a:latin typeface="Arial"/>
            </a:endParaRPr>
          </a:p>
        </p:txBody>
      </p:sp>
      <mc:AlternateContent>
        <mc:Choice xmlns:a14="http://schemas.microsoft.com/office/drawing/2010/main" Requires="a14">
          <p:sp>
            <p:nvSpPr>
              <p:cNvPr id="200" name="Formula 2"/>
              <p:cNvSpPr txBox="1"/>
              <p:nvPr/>
            </p:nvSpPr>
            <p:spPr>
              <a:xfrm>
                <a:off x="5616000" y="4464000"/>
                <a:ext cx="3599280" cy="492480"/>
              </a:xfrm>
              <a:prstGeom prst="rect">
                <a:avLst/>
              </a:prstGeom>
            </p:spPr>
            <p:txBody>
              <a:bodyPr/>
              <a:p>
                <a14:m>
                  <m:oMath xmlns:m="http://schemas.openxmlformats.org/officeDocument/2006/math">
                    <m:rad>
                      <m:radPr>
                        <m:degHide m:val="1"/>
                      </m:radPr>
                      <m:deg/>
                      <m:e>
                        <m:sSup>
                          <m:e>
                            <m:d>
                              <m:dPr>
                                <m:begChr m:val="("/>
                                <m:endChr m:val=")"/>
                              </m:dPr>
                              <m:e>
                                <m:r>
                                  <m:t xml:space="preserve">x</m:t>
                                </m:r>
                                <m:r>
                                  <m:t xml:space="preserve">2</m:t>
                                </m:r>
                                <m:r>
                                  <m:t xml:space="preserve">−</m:t>
                                </m:r>
                                <m:r>
                                  <m:t xml:space="preserve">x</m:t>
                                </m:r>
                                <m:r>
                                  <m:t xml:space="preserve">1</m:t>
                                </m:r>
                              </m:e>
                            </m:d>
                          </m:e>
                          <m:sup>
                            <m:r>
                              <m:t xml:space="preserve">2</m:t>
                            </m:r>
                          </m:sup>
                        </m:sSup>
                        <m:r>
                          <m:t xml:space="preserve">+</m:t>
                        </m:r>
                        <m:sSup>
                          <m:e>
                            <m:d>
                              <m:dPr>
                                <m:begChr m:val="("/>
                                <m:endChr m:val=")"/>
                              </m:dPr>
                              <m:e>
                                <m:r>
                                  <m:t xml:space="preserve">y</m:t>
                                </m:r>
                                <m:r>
                                  <m:t xml:space="preserve">2</m:t>
                                </m:r>
                                <m:r>
                                  <m:t xml:space="preserve">−</m:t>
                                </m:r>
                                <m:r>
                                  <m:t xml:space="preserve">y</m:t>
                                </m:r>
                                <m:r>
                                  <m:t xml:space="preserve">1</m:t>
                                </m:r>
                              </m:e>
                            </m:d>
                          </m:e>
                          <m:sup>
                            <m:r>
                              <m:t xml:space="preserve">2</m:t>
                            </m:r>
                          </m:sup>
                        </m:sSup>
                      </m:e>
                    </m:rad>
                  </m:oMath>
                </a14:m>
              </a:p>
            </p:txBody>
          </p:sp>
        </mc:Choice>
        <mc:Fallback/>
      </mc:AlternateContent>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29160"/>
            <a:ext cx="907092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Obliczanie odległości między punktami w 3d</a:t>
            </a:r>
            <a:endParaRPr b="0" lang="pl-PL" sz="4400" spc="-1" strike="noStrike">
              <a:latin typeface="Arial"/>
            </a:endParaRPr>
          </a:p>
        </p:txBody>
      </p:sp>
      <mc:AlternateContent>
        <mc:Choice xmlns:a14="http://schemas.microsoft.com/office/drawing/2010/main" Requires="a14">
          <p:sp>
            <p:nvSpPr>
              <p:cNvPr id="202" name="Formula 2"/>
              <p:cNvSpPr txBox="1"/>
              <p:nvPr/>
            </p:nvSpPr>
            <p:spPr>
              <a:xfrm>
                <a:off x="2376000" y="2098800"/>
                <a:ext cx="5260680" cy="492480"/>
              </a:xfrm>
              <a:prstGeom prst="rect">
                <a:avLst/>
              </a:prstGeom>
            </p:spPr>
            <p:txBody>
              <a:bodyPr/>
              <a:p>
                <a14:m>
                  <m:oMath xmlns:m="http://schemas.openxmlformats.org/officeDocument/2006/math">
                    <m:rad>
                      <m:radPr>
                        <m:degHide m:val="1"/>
                      </m:radPr>
                      <m:deg/>
                      <m:e>
                        <m:sSup>
                          <m:e>
                            <m:d>
                              <m:dPr>
                                <m:begChr m:val="("/>
                                <m:endChr m:val=")"/>
                              </m:dPr>
                              <m:e>
                                <m:r>
                                  <m:t xml:space="preserve">x</m:t>
                                </m:r>
                                <m:r>
                                  <m:t xml:space="preserve">2</m:t>
                                </m:r>
                                <m:r>
                                  <m:t xml:space="preserve">−</m:t>
                                </m:r>
                                <m:r>
                                  <m:t xml:space="preserve">x</m:t>
                                </m:r>
                                <m:r>
                                  <m:t xml:space="preserve">1</m:t>
                                </m:r>
                              </m:e>
                            </m:d>
                          </m:e>
                          <m:sup>
                            <m:r>
                              <m:t xml:space="preserve">2</m:t>
                            </m:r>
                          </m:sup>
                        </m:sSup>
                        <m:r>
                          <m:t xml:space="preserve">+</m:t>
                        </m:r>
                        <m:sSup>
                          <m:e>
                            <m:d>
                              <m:dPr>
                                <m:begChr m:val="("/>
                                <m:endChr m:val=")"/>
                              </m:dPr>
                              <m:e>
                                <m:r>
                                  <m:t xml:space="preserve">y</m:t>
                                </m:r>
                                <m:r>
                                  <m:t xml:space="preserve">2</m:t>
                                </m:r>
                                <m:r>
                                  <m:t xml:space="preserve">−</m:t>
                                </m:r>
                                <m:r>
                                  <m:t xml:space="preserve">y</m:t>
                                </m:r>
                                <m:r>
                                  <m:t xml:space="preserve">1</m:t>
                                </m:r>
                              </m:e>
                            </m:d>
                          </m:e>
                          <m:sup>
                            <m:r>
                              <m:t xml:space="preserve">2</m:t>
                            </m:r>
                          </m:sup>
                        </m:sSup>
                        <m:r>
                          <m:t xml:space="preserve">+</m:t>
                        </m:r>
                        <m:sSup>
                          <m:e>
                            <m:d>
                              <m:dPr>
                                <m:begChr m:val="("/>
                                <m:endChr m:val=")"/>
                              </m:dPr>
                              <m:e>
                                <m:r>
                                  <m:t xml:space="preserve">z</m:t>
                                </m:r>
                                <m:r>
                                  <m:t xml:space="preserve">2</m:t>
                                </m:r>
                                <m:r>
                                  <m:t xml:space="preserve">−</m:t>
                                </m:r>
                                <m:r>
                                  <m:t xml:space="preserve">z</m:t>
                                </m:r>
                                <m:r>
                                  <m:t xml:space="preserve">1</m:t>
                                </m:r>
                              </m:e>
                            </m:d>
                          </m:e>
                          <m:sup>
                            <m:r>
                              <m:t xml:space="preserve">2</m:t>
                            </m:r>
                          </m:sup>
                        </m:sSup>
                      </m:e>
                    </m:rad>
                  </m:oMath>
                </a14:m>
              </a:p>
            </p:txBody>
          </p:sp>
        </mc:Choice>
        <mc:Fallback/>
      </mc:AlternateContent>
      <p:sp>
        <p:nvSpPr>
          <p:cNvPr id="203" name="CustomShape 3"/>
          <p:cNvSpPr/>
          <p:nvPr/>
        </p:nvSpPr>
        <p:spPr>
          <a:xfrm>
            <a:off x="1800000" y="3429720"/>
            <a:ext cx="6551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l-PL" sz="1800" spc="-1" strike="noStrike">
                <a:solidFill>
                  <a:srgbClr val="000000"/>
                </a:solidFill>
                <a:latin typeface="Arial"/>
                <a:ea typeface="DejaVu Sans"/>
              </a:rPr>
              <a:t>„</a:t>
            </a:r>
            <a:r>
              <a:rPr b="0" lang="pl-PL" sz="1800" spc="-1" strike="noStrike">
                <a:solidFill>
                  <a:srgbClr val="000000"/>
                </a:solidFill>
                <a:latin typeface="Arial"/>
                <a:ea typeface="DejaVu Sans"/>
              </a:rPr>
              <a:t>z” jest wysokością punktu na mapie, którą dostaje algorytm.</a:t>
            </a:r>
            <a:endParaRPr b="0" lang="pl-PL"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4000" y="36360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Opis działania algorytmów</a:t>
            </a:r>
            <a:endParaRPr b="0" lang="pl-PL" sz="4400" spc="-1" strike="noStrike">
              <a:latin typeface="Arial"/>
            </a:endParaRPr>
          </a:p>
        </p:txBody>
      </p:sp>
      <p:sp>
        <p:nvSpPr>
          <p:cNvPr id="20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61000"/>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Algorytmy mają kolejkę priorytetową do której dodają punkt startowy. </a:t>
            </a:r>
            <a:endParaRPr b="0" lang="pl-PL"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W pętli wyciągają punkt który wygląda najlepiej i dodają do kolejki ich sąsiadów. Dodawana jest też informacja który punkt był poprzedni żeby można było określić przebytą trasę. Jest tez informacja o przebytej odległości.  </a:t>
            </a:r>
            <a:endParaRPr b="0" lang="pl-PL"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Jeżeli algorytm dojdzie do końca to ścieżka jest odnaleziona.  </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04000" y="363600"/>
            <a:ext cx="907092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pl-PL" sz="4400" spc="-1" strike="noStrike">
                <a:solidFill>
                  <a:srgbClr val="000000"/>
                </a:solidFill>
                <a:latin typeface="Arial"/>
                <a:ea typeface="DejaVu Sans"/>
              </a:rPr>
              <a:t>Szczegóły algorytmu greedy</a:t>
            </a:r>
            <a:endParaRPr b="0" lang="pl-PL" sz="4400" spc="-1" strike="noStrike">
              <a:latin typeface="Arial"/>
            </a:endParaRPr>
          </a:p>
        </p:txBody>
      </p:sp>
      <p:sp>
        <p:nvSpPr>
          <p:cNvPr id="207"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84000"/>
          </a:bodyPr>
          <a:p>
            <a:pPr marL="432000" indent="-323280">
              <a:lnSpc>
                <a:spcPct val="100000"/>
              </a:lnSpc>
              <a:spcBef>
                <a:spcPts val="1417"/>
              </a:spcBef>
              <a:buClr>
                <a:srgbClr val="000000"/>
              </a:buClr>
              <a:buSzPct val="45000"/>
              <a:buFont typeface="Wingdings" charset="2"/>
              <a:buChar char=""/>
            </a:pPr>
            <a:r>
              <a:rPr b="0" lang="pl-PL" sz="3200" spc="-1" strike="noStrike">
                <a:solidFill>
                  <a:srgbClr val="000000"/>
                </a:solidFill>
                <a:latin typeface="Arial"/>
                <a:ea typeface="DejaVu Sans"/>
              </a:rPr>
              <a:t>Ponieważ algorytm jest najbardziej zachłanny, ignoruje już przebytą trasę i nie uczy się na własnych błędach. Najważniejsza jest odległość do punktu końcowego. W przypadku czystej mapy algorytm poradzi sobie bez problemów. Jednak przeszkoda na środku o szerokości 3 pól będzie nie do przejścia. W przypadku chodzenia po przekątnych jest to 5 pól.</a:t>
            </a:r>
            <a:endParaRPr b="0" lang="pl-PL"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8" name="Table 1"/>
          <p:cNvGraphicFramePr/>
          <p:nvPr/>
        </p:nvGraphicFramePr>
        <p:xfrm>
          <a:off x="449280" y="490320"/>
          <a:ext cx="2015640" cy="204912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solidFill>
                      <a:srgbClr val="ffff6d"/>
                    </a:solidFill>
                  </a:tcPr>
                </a:tc>
                <a:tc>
                  <a:tcPr marL="90000" marR="90000">
                    <a:lnR w="720">
                      <a:solidFill>
                        <a:srgbClr val="ffffff"/>
                      </a:solidFill>
                    </a:lnR>
                    <a:lnT w="720">
                      <a:solidFill>
                        <a:srgbClr val="ffffff"/>
                      </a:solidFill>
                    </a:lnT>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356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09" name="Table 2"/>
          <p:cNvGraphicFramePr/>
          <p:nvPr/>
        </p:nvGraphicFramePr>
        <p:xfrm>
          <a:off x="4655160" y="48276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solidFill>
                      <a:srgbClr val="e6e6e6"/>
                    </a:solidFill>
                  </a:tcPr>
                </a:tc>
                <a:tc>
                  <a:tcPr marL="90000" marR="90000">
                    <a:lnL w="720">
                      <a:solidFill>
                        <a:srgbClr val="ffffff"/>
                      </a:solidFill>
                    </a:lnL>
                    <a:lnR w="720">
                      <a:solidFill>
                        <a:srgbClr val="ffffff"/>
                      </a:solidFill>
                    </a:lnR>
                    <a:solidFill>
                      <a:srgbClr val="ffff6d"/>
                    </a:solidFill>
                  </a:tcPr>
                </a:tc>
                <a:tc>
                  <a:tcPr marL="90000" marR="90000">
                    <a:lnR w="720">
                      <a:solidFill>
                        <a:srgbClr val="ffffff"/>
                      </a:solidFill>
                    </a:lnR>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ffff6d"/>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8d1d75"/>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0" name="Table 3"/>
          <p:cNvGraphicFramePr/>
          <p:nvPr/>
        </p:nvGraphicFramePr>
        <p:xfrm>
          <a:off x="2552400" y="506520"/>
          <a:ext cx="2015640" cy="2039040"/>
        </p:xfrm>
        <a:graphic>
          <a:graphicData uri="http://schemas.openxmlformats.org/drawingml/2006/table">
            <a:tbl>
              <a:tblPr/>
              <a:tblGrid>
                <a:gridCol w="403200"/>
                <a:gridCol w="403200"/>
                <a:gridCol w="403200"/>
                <a:gridCol w="403200"/>
                <a:gridCol w="403200"/>
              </a:tblGrid>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solidFill>
                      <a:srgbClr val="e6e6e6"/>
                    </a:solidFill>
                  </a:tcPr>
                </a:tc>
                <a:tc>
                  <a:tcPr marL="90000" marR="90000">
                    <a:lnL w="720">
                      <a:solidFill>
                        <a:srgbClr val="ffffff"/>
                      </a:solidFill>
                    </a:lnL>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7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0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1" name="Table 4"/>
          <p:cNvGraphicFramePr/>
          <p:nvPr/>
        </p:nvGraphicFramePr>
        <p:xfrm>
          <a:off x="6757560" y="4939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2" name="Table 5"/>
          <p:cNvGraphicFramePr/>
          <p:nvPr/>
        </p:nvGraphicFramePr>
        <p:xfrm>
          <a:off x="4626720" y="29840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8d1d75"/>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ffff6d"/>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3" name="Table 6"/>
          <p:cNvGraphicFramePr/>
          <p:nvPr/>
        </p:nvGraphicFramePr>
        <p:xfrm>
          <a:off x="395280" y="297468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ffff6d"/>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ffff6d"/>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8d1d75"/>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4" name="Table 7"/>
          <p:cNvGraphicFramePr/>
          <p:nvPr/>
        </p:nvGraphicFramePr>
        <p:xfrm>
          <a:off x="2525040" y="296712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15" name="Table 8"/>
          <p:cNvGraphicFramePr/>
          <p:nvPr/>
        </p:nvGraphicFramePr>
        <p:xfrm>
          <a:off x="6709680" y="2978640"/>
          <a:ext cx="2015640" cy="2057040"/>
        </p:xfrm>
        <a:graphic>
          <a:graphicData uri="http://schemas.openxmlformats.org/drawingml/2006/table">
            <a:tbl>
              <a:tblPr/>
              <a:tblGrid>
                <a:gridCol w="403200"/>
                <a:gridCol w="403200"/>
                <a:gridCol w="403200"/>
                <a:gridCol w="403200"/>
                <a:gridCol w="403200"/>
              </a:tblGrid>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a933"/>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L w="720">
                      <a:solidFill>
                        <a:srgbClr val="ffffff"/>
                      </a:solidFill>
                    </a:lnL>
                    <a:lnR w="720">
                      <a:solidFill>
                        <a:srgbClr val="ffffff"/>
                      </a:solidFill>
                    </a:lnR>
                    <a:lnB w="720">
                      <a:solidFill>
                        <a:srgbClr val="ffffff"/>
                      </a:solidFill>
                    </a:lnB>
                    <a:solidFill>
                      <a:srgbClr val="00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cPr marL="90000" marR="90000">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B w="720">
                      <a:solidFill>
                        <a:srgbClr val="ffffff"/>
                      </a:solidFill>
                    </a:lnB>
                    <a:solidFill>
                      <a:srgbClr val="e6e6e6"/>
                    </a:solidFill>
                  </a:tcPr>
                </a:tc>
                <a:tc>
                  <a:tcPr marL="90000" marR="90000">
                    <a:lnL w="720">
                      <a:solidFill>
                        <a:srgbClr val="ffffff"/>
                      </a:solidFill>
                    </a:lnL>
                    <a:lnR w="720">
                      <a:solidFill>
                        <a:srgbClr val="ffffff"/>
                      </a:solidFill>
                    </a:lnR>
                    <a:solidFill>
                      <a:srgbClr val="3465a4"/>
                    </a:solidFill>
                  </a:tcPr>
                </a:tc>
                <a:tc>
                  <a:tcPr marL="90000" marR="90000">
                    <a:lnR w="720">
                      <a:solidFill>
                        <a:srgbClr val="ffffff"/>
                      </a:solidFill>
                    </a:lnR>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1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465a4"/>
                    </a:solidFill>
                  </a:tcPr>
                </a:tc>
                <a:tc>
                  <a:tcPr marL="90000" marR="90000">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LibreOffice/6.2.3.2$Linux_X86_64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2019-05-13T00:34:06Z</dcterms:created>
  <dc:creator/>
  <dc:description/>
  <dc:language>pl-PL</dc:language>
  <cp:lastModifiedBy/>
  <dcterms:modified xsi:type="dcterms:W3CDTF">2019-05-13T15:10:19Z</dcterms:modified>
  <cp:revision>4</cp:revision>
  <dc:subject/>
  <dc:title/>
</cp:coreProperties>
</file>