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Lines 15-48: Validate the user’s input. If the user enters invalid text into a field, he is prompted to make corrections.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Lines 49-52: Put the ticket into the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Lines 54-60: Assign the ticket to the administrator who has the least tickets.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Naming Deviations - users table named in lowercase and it was too late to change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Print ticket ID relies on querying last value insert instead of primary 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Redirects when invalid information is entered rather than displaying error on same page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Echo errors is better than or die because of crazy errors to user.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Ticket Management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Review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1527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Isaac Adducchio | Elle Russo | Brendan Fisher | Colton Zeinner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Standards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❏"/>
            </a:pPr>
            <a:r>
              <a:rPr lang="en" sz="1400"/>
              <a:t>Commenting/Formatting</a:t>
            </a:r>
          </a:p>
          <a:p>
            <a:pPr indent="-317500" lvl="1" marL="914400" rtl="0">
              <a:spcBef>
                <a:spcPts val="0"/>
              </a:spcBef>
              <a:buChar char="❏"/>
            </a:pPr>
            <a:r>
              <a:rPr lang="en"/>
              <a:t>Since we are all new to PHP commenting was very important</a:t>
            </a:r>
          </a:p>
          <a:p>
            <a:pPr indent="-317500" lvl="1" marL="914400" rtl="0">
              <a:spcBef>
                <a:spcPts val="0"/>
              </a:spcBef>
              <a:buChar char="❏"/>
            </a:pPr>
            <a:r>
              <a:rPr lang="en"/>
              <a:t>Use </a:t>
            </a:r>
            <a:r>
              <a:rPr lang="en"/>
              <a:t>proper</a:t>
            </a:r>
            <a:r>
              <a:rPr lang="en"/>
              <a:t> indentation and add </a:t>
            </a:r>
            <a:r>
              <a:rPr lang="en"/>
              <a:t>white space</a:t>
            </a:r>
            <a:r>
              <a:rPr lang="en"/>
              <a:t> for </a:t>
            </a:r>
            <a:r>
              <a:rPr lang="en"/>
              <a:t>readability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❏"/>
            </a:pPr>
            <a:r>
              <a:rPr lang="en" sz="1400"/>
              <a:t>SQL Queries </a:t>
            </a:r>
          </a:p>
          <a:p>
            <a:pPr indent="-317500" lvl="1" marL="914400" rtl="0">
              <a:spcBef>
                <a:spcPts val="0"/>
              </a:spcBef>
              <a:buChar char="❏"/>
            </a:pPr>
            <a:r>
              <a:rPr lang="en"/>
              <a:t>Name $sql =  and capitalize query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❏"/>
            </a:pPr>
            <a:r>
              <a:rPr lang="en" sz="1400"/>
              <a:t>Or die</a:t>
            </a:r>
          </a:p>
          <a:p>
            <a:pPr indent="-317500" lvl="1" marL="914400" rtl="0">
              <a:spcBef>
                <a:spcPts val="0"/>
              </a:spcBef>
              <a:buChar char="❏"/>
            </a:pPr>
            <a:r>
              <a:rPr lang="en"/>
              <a:t>Use or die exit function whenever writing to the database to easily find errors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❏"/>
            </a:pPr>
            <a:r>
              <a:rPr lang="en" sz="1400"/>
              <a:t>Naming Conventions</a:t>
            </a:r>
          </a:p>
          <a:p>
            <a:pPr indent="-317500" lvl="1" marL="914400" rtl="0">
              <a:spcBef>
                <a:spcPts val="0"/>
              </a:spcBef>
              <a:buChar char="❏"/>
            </a:pPr>
            <a:r>
              <a:rPr lang="en"/>
              <a:t>Table Names all CAPS</a:t>
            </a:r>
          </a:p>
          <a:p>
            <a:pPr indent="-317500" lvl="1" marL="914400" rtl="0">
              <a:spcBef>
                <a:spcPts val="0"/>
              </a:spcBef>
              <a:buChar char="❏"/>
            </a:pPr>
            <a:r>
              <a:rPr lang="en"/>
              <a:t>Table Columns First Letter Capital</a:t>
            </a:r>
          </a:p>
          <a:p>
            <a:pPr indent="-317500" lvl="1" marL="914400" rtl="0">
              <a:spcBef>
                <a:spcPts val="0"/>
              </a:spcBef>
              <a:buChar char="❏"/>
            </a:pPr>
            <a:r>
              <a:rPr lang="en"/>
              <a:t>Variables lowercase</a:t>
            </a:r>
          </a:p>
          <a:p>
            <a:pPr indent="-317500" lvl="1" marL="914400" rtl="0">
              <a:spcBef>
                <a:spcPts val="0"/>
              </a:spcBef>
              <a:buChar char="❏"/>
            </a:pPr>
            <a:r>
              <a:rPr lang="en"/>
              <a:t>Use filenames that clearly describe script function</a:t>
            </a:r>
          </a:p>
          <a:p>
            <a:pPr indent="-317500" lvl="2" marL="1371600" rtl="0">
              <a:spcBef>
                <a:spcPts val="0"/>
              </a:spcBef>
              <a:buChar char="❏"/>
            </a:pPr>
            <a:r>
              <a:rPr lang="en"/>
              <a:t>ticketcreate.php, ticketsave.php ticketassign.php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ticketsave.php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1" marL="914400" rtl="0">
              <a:spcBef>
                <a:spcPts val="0"/>
              </a:spcBef>
              <a:buSzPct val="100000"/>
              <a:buChar char="❏"/>
            </a:pPr>
            <a:r>
              <a:rPr lang="en" sz="2400"/>
              <a:t>Pull user inputs from create ticket webpage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❏"/>
            </a:pPr>
            <a:r>
              <a:rPr lang="en" sz="2400"/>
              <a:t>Check validity of inputs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❏"/>
            </a:pPr>
            <a:r>
              <a:rPr lang="en" sz="2400"/>
              <a:t>Assign ticket to an administrator with least tickets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❏"/>
            </a:pPr>
            <a:r>
              <a:rPr lang="en" sz="2400"/>
              <a:t>Write all information to database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❏"/>
            </a:pPr>
            <a:r>
              <a:rPr lang="en" sz="2400"/>
              <a:t>Output ticket ID for user tracking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❏"/>
            </a:pPr>
            <a:r>
              <a:rPr lang="en" sz="2400"/>
              <a:t>Redirect to login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2581" t="0"/>
          <a:stretch/>
        </p:blipFill>
        <p:spPr>
          <a:xfrm>
            <a:off x="0" y="0"/>
            <a:ext cx="4255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500" y="0"/>
            <a:ext cx="48885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325" y="390375"/>
            <a:ext cx="4218250" cy="47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901650" y="88800"/>
            <a:ext cx="2705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Sequence Diagram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000" y="597900"/>
            <a:ext cx="2542000" cy="44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5341600" y="126600"/>
            <a:ext cx="3148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Ticketsave.php Sequence Diagram</a:t>
            </a:r>
          </a:p>
        </p:txBody>
      </p:sp>
      <p:cxnSp>
        <p:nvCxnSpPr>
          <p:cNvPr id="83" name="Shape 83"/>
          <p:cNvCxnSpPr/>
          <p:nvPr/>
        </p:nvCxnSpPr>
        <p:spPr>
          <a:xfrm rot="10800000">
            <a:off x="4576650" y="-6900"/>
            <a:ext cx="20400" cy="5157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