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05278EC-E9A5-4455-9A78-E57498EC6226}" type="slidenum">
              <a:rPr lang="en-IN" smtClean="0"/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8EC-E9A5-4455-9A78-E57498EC62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8EC-E9A5-4455-9A78-E57498EC62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8EC-E9A5-4455-9A78-E57498EC62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8EC-E9A5-4455-9A78-E57498EC62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8EC-E9A5-4455-9A78-E57498EC6226}" type="slidenum">
              <a:rPr lang="en-IN" smtClean="0"/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8EC-E9A5-4455-9A78-E57498EC62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8EC-E9A5-4455-9A78-E57498EC62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8EC-E9A5-4455-9A78-E57498EC62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8EC-E9A5-4455-9A78-E57498EC6226}" type="slidenum">
              <a:rPr lang="en-IN" smtClean="0"/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8EC-E9A5-4455-9A78-E57498EC62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B4E9E8F-E247-4155-8782-DEE7198B21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05278EC-E9A5-4455-9A78-E57498EC622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zigwheel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290" y="2708275"/>
            <a:ext cx="3313430" cy="2706370"/>
          </a:xfrm>
        </p:spPr>
        <p:txBody>
          <a:bodyPr>
            <a:normAutofit/>
          </a:bodyPr>
          <a:lstStyle/>
          <a:p>
            <a:r>
              <a:rPr lang="en-US" dirty="0" err="1" smtClean="0">
                <a:sym typeface="+mn-ea"/>
              </a:rPr>
              <a:t>Hackathon</a:t>
            </a:r>
            <a:br>
              <a:rPr lang="en-US" dirty="0" err="1" smtClean="0">
                <a:sym typeface="+mn-ea"/>
              </a:rPr>
            </a:br>
            <a:br>
              <a:rPr lang="en-IN" dirty="0"/>
            </a:br>
            <a:r>
              <a:rPr lang="en-US" sz="4000" dirty="0" smtClean="0"/>
              <a:t>Identifying New Bikes 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14171"/>
            <a:ext cx="4608512" cy="222675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00539" y="1772816"/>
            <a:ext cx="124554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446082" y="1772816"/>
            <a:ext cx="208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Used Cars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3" y="3501008"/>
            <a:ext cx="4731179" cy="218817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220072" y="4148858"/>
            <a:ext cx="1368152" cy="648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588224" y="4077073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Used cars in Chennai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3816424" cy="23946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355976" y="1916832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796136" y="191683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Login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04" y="3717031"/>
            <a:ext cx="2875607" cy="269278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387311" y="4509120"/>
            <a:ext cx="1408825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796136" y="465313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Login Window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3096344" cy="289949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635896" y="1623575"/>
            <a:ext cx="1416852" cy="554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059528" y="162357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Invalid Username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9" y="3501008"/>
            <a:ext cx="2875607" cy="269278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8187" y="4569966"/>
            <a:ext cx="1416852" cy="554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9528" y="456996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Warning Message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8720"/>
            <a:ext cx="4032448" cy="18869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5025"/>
            <a:ext cx="4032448" cy="201197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644008" y="1412776"/>
            <a:ext cx="108012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724770" y="1241195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Selenium output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11121" y="4290970"/>
            <a:ext cx="144016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051281" y="4365104"/>
            <a:ext cx="1761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Maven output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4860032" cy="2232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39392"/>
            <a:ext cx="1224136" cy="306411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48064" y="1700808"/>
            <a:ext cx="144016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224" y="1681311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Jenkins output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763688" y="4653136"/>
            <a:ext cx="158417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347864" y="46531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Project Structure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" y="351538"/>
            <a:ext cx="4076756" cy="3115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3688590"/>
            <a:ext cx="1800200" cy="2835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09732"/>
            <a:ext cx="2140975" cy="3119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3422" y="517833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Excel outputs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004048" y="4365357"/>
            <a:ext cx="504056" cy="669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3563888" y="3688590"/>
            <a:ext cx="1052420" cy="141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2676659" y="5049382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780" y="2367915"/>
            <a:ext cx="58166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ahnschrift" panose="020B0502040204020203" pitchFamily="34" charset="0"/>
              </a:rPr>
              <a:t>Thank You </a:t>
            </a:r>
            <a:endParaRPr lang="en-US" sz="5400" dirty="0" smtClean="0">
              <a:latin typeface="Bahnschrift" panose="020B0502040204020203" pitchFamily="34" charset="0"/>
            </a:endParaRPr>
          </a:p>
          <a:p>
            <a:endParaRPr lang="en-US" sz="5400" dirty="0" smtClean="0">
              <a:latin typeface="Bahnschrift" panose="020B0502040204020203" pitchFamily="34" charset="0"/>
            </a:endParaRPr>
          </a:p>
          <a:p>
            <a:r>
              <a:rPr lang="en-US" sz="5400" dirty="0" smtClean="0">
                <a:latin typeface="Bahnschrift" panose="020B0502040204020203" pitchFamily="34" charset="0"/>
              </a:rPr>
              <a:t>- HackOverflow</a:t>
            </a:r>
            <a:endParaRPr lang="en-IN" sz="5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52429"/>
            <a:ext cx="7024744" cy="1143000"/>
          </a:xfrm>
        </p:spPr>
        <p:txBody>
          <a:bodyPr/>
          <a:lstStyle/>
          <a:p>
            <a:r>
              <a:rPr lang="en-US" dirty="0" smtClean="0"/>
              <a:t>Group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38917"/>
            <a:ext cx="6777317" cy="3508977"/>
          </a:xfrm>
        </p:spPr>
        <p:txBody>
          <a:bodyPr/>
          <a:lstStyle/>
          <a:p>
            <a:r>
              <a:rPr lang="en-US" sz="2800" dirty="0" err="1" smtClean="0">
                <a:latin typeface="Bahnschrift" panose="020B0502040204020203" pitchFamily="34" charset="0"/>
              </a:rPr>
              <a:t>Ankit</a:t>
            </a:r>
            <a:r>
              <a:rPr lang="en-US" sz="2800" dirty="0" smtClean="0">
                <a:latin typeface="Bahnschrift" panose="020B0502040204020203" pitchFamily="34" charset="0"/>
              </a:rPr>
              <a:t> </a:t>
            </a:r>
            <a:r>
              <a:rPr lang="en-US" sz="2800" dirty="0" err="1" smtClean="0">
                <a:latin typeface="Bahnschrift" panose="020B0502040204020203" pitchFamily="34" charset="0"/>
              </a:rPr>
              <a:t>Dey</a:t>
            </a:r>
            <a:r>
              <a:rPr lang="en-US" sz="2800" dirty="0" smtClean="0">
                <a:latin typeface="Bahnschrift" panose="020B0502040204020203" pitchFamily="34" charset="0"/>
              </a:rPr>
              <a:t>(891114)</a:t>
            </a:r>
            <a:endParaRPr lang="en-US" sz="2800" dirty="0" smtClean="0">
              <a:latin typeface="Bahnschrift" panose="020B0502040204020203" pitchFamily="34" charset="0"/>
            </a:endParaRPr>
          </a:p>
          <a:p>
            <a:r>
              <a:rPr lang="en-US" sz="2800" dirty="0" smtClean="0">
                <a:latin typeface="Bahnschrift" panose="020B0502040204020203" pitchFamily="34" charset="0"/>
              </a:rPr>
              <a:t>Chandranibha Ray(891170)</a:t>
            </a:r>
            <a:endParaRPr lang="en-US" sz="2800" dirty="0" smtClean="0">
              <a:latin typeface="Bahnschrift" panose="020B0502040204020203" pitchFamily="34" charset="0"/>
            </a:endParaRPr>
          </a:p>
          <a:p>
            <a:r>
              <a:rPr lang="en-US" sz="2800" dirty="0" err="1" smtClean="0">
                <a:latin typeface="Bahnschrift" panose="020B0502040204020203" pitchFamily="34" charset="0"/>
              </a:rPr>
              <a:t>Pawan</a:t>
            </a:r>
            <a:r>
              <a:rPr lang="en-US" sz="2800" dirty="0" smtClean="0">
                <a:latin typeface="Bahnschrift" panose="020B0502040204020203" pitchFamily="34" charset="0"/>
              </a:rPr>
              <a:t> Kumar Sah(891172)</a:t>
            </a:r>
            <a:endParaRPr lang="en-US" sz="2800" dirty="0" smtClean="0">
              <a:latin typeface="Bahnschrift" panose="020B0502040204020203" pitchFamily="34" charset="0"/>
            </a:endParaRPr>
          </a:p>
          <a:p>
            <a:r>
              <a:rPr lang="en-US" sz="2800" dirty="0" smtClean="0">
                <a:latin typeface="Bahnschrift" panose="020B0502040204020203" pitchFamily="34" charset="0"/>
              </a:rPr>
              <a:t>Puja </a:t>
            </a:r>
            <a:r>
              <a:rPr lang="en-US" sz="2800" dirty="0" err="1" smtClean="0">
                <a:latin typeface="Bahnschrift" panose="020B0502040204020203" pitchFamily="34" charset="0"/>
              </a:rPr>
              <a:t>Sarkar</a:t>
            </a:r>
            <a:r>
              <a:rPr lang="en-US" sz="2800" dirty="0" smtClean="0">
                <a:latin typeface="Bahnschrift" panose="020B0502040204020203" pitchFamily="34" charset="0"/>
              </a:rPr>
              <a:t>(891144)</a:t>
            </a:r>
            <a:endParaRPr lang="en-IN" sz="28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ahnschrift" panose="020B0502040204020203" pitchFamily="34" charset="0"/>
              </a:rPr>
              <a:t>We have to navigate to </a:t>
            </a:r>
            <a:r>
              <a:rPr lang="en-US" dirty="0" smtClean="0">
                <a:latin typeface="Bahnschrift" panose="020B0502040204020203" pitchFamily="34" charset="0"/>
                <a:hlinkClick r:id="rId1"/>
              </a:rPr>
              <a:t>www.zigwheels.com</a:t>
            </a:r>
            <a:endParaRPr lang="en-US" dirty="0" smtClean="0">
              <a:latin typeface="Bahnschrift" panose="020B0502040204020203" pitchFamily="34" charset="0"/>
            </a:endParaRPr>
          </a:p>
          <a:p>
            <a:pPr marL="68580" indent="0">
              <a:buFont typeface="Wingdings" panose="05000000000000000000" pitchFamily="2" charset="2"/>
              <a:buNone/>
            </a:pPr>
            <a:endParaRPr lang="en-US" dirty="0" smtClean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ahnschrift" panose="020B0502040204020203" pitchFamily="34" charset="0"/>
              </a:rPr>
              <a:t>Then we have to hover to &lt;New Bikes&gt;, select &lt;Upcoming Bikes&gt; from the drop down and then select &lt;Honda&gt; brand &amp; finally print the model name, price and date of release for bikes with price under Rs. Four Lakhs.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770539"/>
            <a:ext cx="6552728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Next we have to hover to &lt;Used Cars&gt; and select location &lt;Chennai&gt; and print the list of &lt;Popular Models&gt; of used cars in Chennai.</a:t>
            </a:r>
            <a:endParaRPr lang="en-US" sz="2400" dirty="0">
              <a:latin typeface="Bahnschrift" panose="020B0502040204020203" pitchFamily="34" charset="0"/>
            </a:endParaRPr>
          </a:p>
          <a:p>
            <a:pPr>
              <a:buClr>
                <a:schemeClr val="accent1"/>
              </a:buClr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>
              <a:buClr>
                <a:schemeClr val="accent1"/>
              </a:buClr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Then we will renavigate to the main page and click on &lt;Login/Signup&gt; button and will try to login with &lt;click to login with Google&gt;   by entering invalid details.</a:t>
            </a:r>
            <a:endParaRPr lang="en-US" sz="2400" dirty="0" smtClean="0">
              <a:latin typeface="Bahnschrif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68889"/>
            <a:ext cx="7024744" cy="1143000"/>
          </a:xfrm>
        </p:spPr>
        <p:txBody>
          <a:bodyPr/>
          <a:lstStyle/>
          <a:p>
            <a:r>
              <a:rPr lang="en-US" dirty="0" smtClean="0"/>
              <a:t>Tools, Software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305" y="2082800"/>
            <a:ext cx="6975475" cy="41992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00B050"/>
                </a:solidFill>
                <a:latin typeface="Bahnschrift" panose="020B0502040204020203" pitchFamily="34" charset="0"/>
              </a:rPr>
              <a:t>Selenium –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1800" dirty="0">
                <a:latin typeface="Bahnschrift" panose="020B0502040204020203" pitchFamily="34" charset="0"/>
              </a:rPr>
              <a:t>Portable Framework for testing Web Applications and automating the process.</a:t>
            </a:r>
            <a:endParaRPr lang="en-IN" sz="1800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00B050"/>
                </a:solidFill>
                <a:latin typeface="Bahnschrift" panose="020B0502040204020203" pitchFamily="34" charset="0"/>
              </a:rPr>
              <a:t>Java –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1800" b="1" dirty="0">
                <a:latin typeface="Bahnschrift" panose="020B0502040204020203" pitchFamily="34" charset="0"/>
              </a:rPr>
              <a:t> </a:t>
            </a:r>
            <a:r>
              <a:rPr lang="en-IN" sz="1800" dirty="0">
                <a:latin typeface="Bahnschrift" panose="020B0502040204020203" pitchFamily="34" charset="0"/>
              </a:rPr>
              <a:t>High level Programming Language.</a:t>
            </a:r>
            <a:endParaRPr lang="en-IN" sz="1800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00B050"/>
                </a:solidFill>
                <a:latin typeface="Bahnschrift" panose="020B0502040204020203" pitchFamily="34" charset="0"/>
              </a:rPr>
              <a:t>Eclipse –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1800" dirty="0">
                <a:latin typeface="Bahnschrift" panose="020B0502040204020203" pitchFamily="34" charset="0"/>
              </a:rPr>
              <a:t>Integrated Development Environment for various ‘Languages’.</a:t>
            </a:r>
            <a:endParaRPr lang="en-IN" sz="1800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00B050"/>
                </a:solidFill>
                <a:latin typeface="Bahnschrift" panose="020B0502040204020203" pitchFamily="34" charset="0"/>
              </a:rPr>
              <a:t>TestNG –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1800" dirty="0">
                <a:latin typeface="Bahnschrift" panose="020B0502040204020203" pitchFamily="34" charset="0"/>
              </a:rPr>
              <a:t>Open source testing framework.</a:t>
            </a:r>
            <a:endParaRPr lang="en-IN" sz="1800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00B050"/>
                </a:solidFill>
                <a:latin typeface="Bahnschrift" panose="020B0502040204020203" pitchFamily="34" charset="0"/>
              </a:rPr>
              <a:t>Maven –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sz="1800" dirty="0">
                <a:latin typeface="Bahnschrift" panose="020B0502040204020203" pitchFamily="34" charset="0"/>
              </a:rPr>
              <a:t>Software and project Management Tool.</a:t>
            </a:r>
            <a:endParaRPr lang="en-IN" sz="1800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00B050"/>
                </a:solidFill>
                <a:latin typeface="Bahnschrift" panose="020B0502040204020203" pitchFamily="34" charset="0"/>
              </a:rPr>
              <a:t>POM – </a:t>
            </a:r>
            <a:r>
              <a:rPr lang="en-IN" sz="1800" dirty="0">
                <a:latin typeface="Bahnschrift" panose="020B0502040204020203" pitchFamily="34" charset="0"/>
              </a:rPr>
              <a:t>Object repository design pattern.</a:t>
            </a:r>
            <a:endParaRPr lang="en-IN" sz="1800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IN" sz="1800" b="1" dirty="0">
                <a:solidFill>
                  <a:srgbClr val="00B050"/>
                </a:solidFill>
                <a:latin typeface="Bahnschrift" panose="020B0502040204020203" pitchFamily="34" charset="0"/>
              </a:rPr>
              <a:t>Selenium Grid - </a:t>
            </a:r>
            <a:r>
              <a:rPr lang="en-US" altLang="en-IN" sz="1800" dirty="0">
                <a:solidFill>
                  <a:schemeClr val="tx1"/>
                </a:solidFill>
                <a:latin typeface="Bahnschrift" panose="020B0502040204020203" pitchFamily="34" charset="0"/>
              </a:rPr>
              <a:t>S</a:t>
            </a:r>
            <a:r>
              <a:rPr lang="en-US" altLang="en-IN" sz="1800" dirty="0">
                <a:latin typeface="Bahnschrift" panose="020B0502040204020203" pitchFamily="34" charset="0"/>
              </a:rPr>
              <a:t>pecializing in running multiple tests across different browsers and operating systems.</a:t>
            </a:r>
            <a:endParaRPr lang="en-IN" sz="1800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00B050"/>
                </a:solidFill>
                <a:latin typeface="Bahnschrift" panose="020B0502040204020203" pitchFamily="34" charset="0"/>
              </a:rPr>
              <a:t>Jenkins – </a:t>
            </a:r>
            <a:r>
              <a:rPr lang="en-IN" sz="1800" dirty="0">
                <a:latin typeface="Bahnschrift" panose="020B0502040204020203" pitchFamily="34" charset="0"/>
              </a:rPr>
              <a:t>An open source automation server for continuous integration.</a:t>
            </a:r>
            <a:endParaRPr lang="en-IN" sz="1800" dirty="0">
              <a:latin typeface="Bahnschrift" panose="020B0502040204020203" pitchFamily="34" charset="0"/>
            </a:endParaRPr>
          </a:p>
          <a:p>
            <a:pPr marL="68580" indent="0">
              <a:lnSpc>
                <a:spcPct val="100000"/>
              </a:lnSpc>
              <a:buNone/>
            </a:pP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97134"/>
            <a:ext cx="7024744" cy="1143000"/>
          </a:xfrm>
        </p:spPr>
        <p:txBody>
          <a:bodyPr/>
          <a:lstStyle/>
          <a:p>
            <a:r>
              <a:rPr lang="en-US" dirty="0" smtClean="0"/>
              <a:t>Work Done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08387"/>
            <a:ext cx="6777317" cy="3508977"/>
          </a:xfrm>
        </p:spPr>
        <p:txBody>
          <a:bodyPr>
            <a:noAutofit/>
          </a:bodyPr>
          <a:lstStyle/>
          <a:p>
            <a:pPr indent="-342900">
              <a:buFont typeface="Wingdings" panose="05000000000000000000" pitchFamily="2" charset="2"/>
              <a:buChar char="q"/>
            </a:pPr>
            <a:r>
              <a:rPr lang="en-IN" sz="1700" dirty="0">
                <a:latin typeface="Bahnschrift" panose="020B0502040204020203" pitchFamily="34" charset="0"/>
              </a:rPr>
              <a:t>The code is written in JAVA language and then is further automated using Selenium</a:t>
            </a:r>
            <a:r>
              <a:rPr lang="en-US" altLang="en-IN" sz="1700" dirty="0">
                <a:latin typeface="Bahnschrift" panose="020B0502040204020203" pitchFamily="34" charset="0"/>
              </a:rPr>
              <a:t>, TestNG, Maven, Selenium Grid and Jenkins.</a:t>
            </a:r>
            <a:endParaRPr lang="en-US" altLang="en-IN" sz="1700" dirty="0">
              <a:latin typeface="Bahnschrift" panose="020B0502040204020203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IN" sz="1700" dirty="0">
              <a:latin typeface="Bahnschrift" panose="020B0502040204020203" pitchFamily="34" charset="0"/>
            </a:endParaRP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IN" sz="1700" dirty="0">
                <a:latin typeface="Bahnschrift" panose="020B0502040204020203" pitchFamily="34" charset="0"/>
              </a:rPr>
              <a:t>Page Object Model(POM) is used to reduce the code duplication for various instances</a:t>
            </a:r>
            <a:r>
              <a:rPr lang="en-US" altLang="en-IN" sz="1700" dirty="0">
                <a:latin typeface="Bahnschrift" panose="020B0502040204020203" pitchFamily="34" charset="0"/>
              </a:rPr>
              <a:t> and to improve code readability.</a:t>
            </a:r>
            <a:endParaRPr lang="en-US" altLang="en-IN" sz="1700" dirty="0">
              <a:latin typeface="Bahnschrift" panose="020B0502040204020203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IN" sz="1700" dirty="0">
              <a:latin typeface="Bahnschrift" panose="020B0502040204020203" pitchFamily="34" charset="0"/>
            </a:endParaRP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IN" sz="1700" dirty="0">
                <a:latin typeface="Bahnschrift" panose="020B0502040204020203" pitchFamily="34" charset="0"/>
              </a:rPr>
              <a:t>Data obtained from website is stored in Excel Sheet using Apache POI; also, data input is taken from a file with variables written in it.</a:t>
            </a:r>
            <a:endParaRPr lang="en-IN" sz="1700" dirty="0">
              <a:latin typeface="Bahnschrift" panose="020B0502040204020203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IN" sz="1700" dirty="0">
              <a:latin typeface="Bahnschrift" panose="020B0502040204020203" pitchFamily="34" charset="0"/>
            </a:endParaRP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IN" sz="1700" dirty="0">
                <a:latin typeface="Bahnschrift" panose="020B0502040204020203" pitchFamily="34" charset="0"/>
              </a:rPr>
              <a:t>Jenkins </a:t>
            </a:r>
            <a:r>
              <a:rPr lang="en-US" altLang="en-IN" sz="1700" dirty="0">
                <a:latin typeface="Bahnschrift" panose="020B0502040204020203" pitchFamily="34" charset="0"/>
              </a:rPr>
              <a:t>and Maven </a:t>
            </a:r>
            <a:r>
              <a:rPr lang="en-IN" sz="1700" dirty="0">
                <a:latin typeface="Bahnschrift" panose="020B0502040204020203" pitchFamily="34" charset="0"/>
              </a:rPr>
              <a:t>repositories are also used, so as to make it easy to make changes to various versions of code and to modularise it; also to help with continuous integration.</a:t>
            </a:r>
            <a:endParaRPr lang="en-IN" sz="17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884154"/>
            <a:ext cx="5152418" cy="673144"/>
          </a:xfrm>
        </p:spPr>
        <p:txBody>
          <a:bodyPr>
            <a:normAutofit fontScale="90000"/>
          </a:bodyPr>
          <a:lstStyle/>
          <a:p>
            <a:r>
              <a:rPr lang="en-US" sz="4445" dirty="0" smtClean="0"/>
              <a:t>Screenshots</a:t>
            </a:r>
            <a:endParaRPr lang="en-IN" sz="4445" dirty="0"/>
          </a:p>
        </p:txBody>
      </p:sp>
      <p:sp>
        <p:nvSpPr>
          <p:cNvPr id="8" name="Right Arrow 7"/>
          <p:cNvSpPr/>
          <p:nvPr/>
        </p:nvSpPr>
        <p:spPr>
          <a:xfrm>
            <a:off x="4139952" y="2441687"/>
            <a:ext cx="108766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227621" y="2424754"/>
            <a:ext cx="3160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Home Page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4005064"/>
            <a:ext cx="3736631" cy="172819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139951" y="4556898"/>
            <a:ext cx="1087669" cy="672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227620" y="4653136"/>
            <a:ext cx="236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New Bikes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785354"/>
            <a:ext cx="3672406" cy="1643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0" y="764704"/>
            <a:ext cx="4176464" cy="193161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34218" y="1412776"/>
            <a:ext cx="122413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868144" y="1412776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Upcoming Bikes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3" y="3933056"/>
            <a:ext cx="4204149" cy="194441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680412" y="4509120"/>
            <a:ext cx="133174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058480" y="4509120"/>
            <a:ext cx="232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Manufacturer List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0" y="980729"/>
            <a:ext cx="4515097" cy="2088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7" y="4263217"/>
            <a:ext cx="4515094" cy="208823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12367" y="1772816"/>
            <a:ext cx="1115817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4982641" y="4794148"/>
            <a:ext cx="124554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228184" y="177281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Honda bikes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7255" y="485708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View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sz="2400" dirty="0" smtClean="0">
                <a:latin typeface="Bahnschrift" panose="020B0502040204020203" pitchFamily="34" charset="0"/>
              </a:rPr>
              <a:t>More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2016</Words>
  <Application>WPS Presentation</Application>
  <PresentationFormat>On-screen Show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Wingdings 2</vt:lpstr>
      <vt:lpstr>Bahnschrift</vt:lpstr>
      <vt:lpstr>Century Gothic</vt:lpstr>
      <vt:lpstr>Microsoft YaHei</vt:lpstr>
      <vt:lpstr>Arial Unicode MS</vt:lpstr>
      <vt:lpstr>Calibri</vt:lpstr>
      <vt:lpstr>Californian FB</vt:lpstr>
      <vt:lpstr>Maiandra GD</vt:lpstr>
      <vt:lpstr>Bradley Hand ITC</vt:lpstr>
      <vt:lpstr>Times New Roman</vt:lpstr>
      <vt:lpstr>Script MT Bold</vt:lpstr>
      <vt:lpstr>Austin</vt:lpstr>
      <vt:lpstr>Identifying New Bikes Hackathon</vt:lpstr>
      <vt:lpstr>Group Members</vt:lpstr>
      <vt:lpstr>Project Description</vt:lpstr>
      <vt:lpstr>PowerPoint 演示文稿</vt:lpstr>
      <vt:lpstr>Tools, Software Used</vt:lpstr>
      <vt:lpstr>Work Done</vt:lpstr>
      <vt:lpstr>Screenshots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New Bikes Hackathon</dc:title>
  <dc:creator>HP</dc:creator>
  <cp:lastModifiedBy>deyan</cp:lastModifiedBy>
  <cp:revision>19</cp:revision>
  <dcterms:created xsi:type="dcterms:W3CDTF">2021-03-12T16:24:00Z</dcterms:created>
  <dcterms:modified xsi:type="dcterms:W3CDTF">2021-03-12T19:34:05Z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