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nva Sans Bold" charset="1" panose="020B0803030501040103"/>
      <p:regular r:id="rId11"/>
    </p:embeddedFont>
    <p:embeddedFont>
      <p:font typeface="Garet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jpeg" Type="http://schemas.openxmlformats.org/officeDocument/2006/relationships/image"/><Relationship Id="rId18" Target="../media/image17.png" Type="http://schemas.openxmlformats.org/officeDocument/2006/relationships/image"/><Relationship Id="rId19" Target="https://www.linkedin.com/in/pawan-yadav-data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https://app.powerbi.com/view?r=eyJrIjoiMTlmNjcyMGEtZmI1OS00N2I1LWE2N2ItZWNmNTAxYjVjZmZiIiwidCI6ImM2ZTU0OWIzLTVmNDUtNDAzMi1hYWU5LWQ0MjQ0ZGM1YjJjNCJ9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https://www.linkedin.com/posts/pawan-yadav-data_dataanalytics-powerbi-codebasics-activity-7260541931816910848-3Ye4?utm_source=share&amp;utm_medium=member_deskto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76854" y="7788792"/>
            <a:ext cx="1811146" cy="1797974"/>
          </a:xfrm>
          <a:custGeom>
            <a:avLst/>
            <a:gdLst/>
            <a:ahLst/>
            <a:cxnLst/>
            <a:rect r="r" b="b" t="t" l="l"/>
            <a:pathLst>
              <a:path h="1797974" w="1811146">
                <a:moveTo>
                  <a:pt x="0" y="0"/>
                </a:moveTo>
                <a:lnTo>
                  <a:pt x="1811146" y="0"/>
                </a:lnTo>
                <a:lnTo>
                  <a:pt x="1811146" y="1797974"/>
                </a:lnTo>
                <a:lnTo>
                  <a:pt x="0" y="179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91450" y="5830984"/>
            <a:ext cx="2372620" cy="1962804"/>
          </a:xfrm>
          <a:custGeom>
            <a:avLst/>
            <a:gdLst/>
            <a:ahLst/>
            <a:cxnLst/>
            <a:rect r="r" b="b" t="t" l="l"/>
            <a:pathLst>
              <a:path h="1962804" w="2372620">
                <a:moveTo>
                  <a:pt x="0" y="0"/>
                </a:moveTo>
                <a:lnTo>
                  <a:pt x="2372620" y="0"/>
                </a:lnTo>
                <a:lnTo>
                  <a:pt x="2372620" y="1962804"/>
                </a:lnTo>
                <a:lnTo>
                  <a:pt x="0" y="1962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87422" y="7856015"/>
            <a:ext cx="2917182" cy="2430985"/>
          </a:xfrm>
          <a:custGeom>
            <a:avLst/>
            <a:gdLst/>
            <a:ahLst/>
            <a:cxnLst/>
            <a:rect r="r" b="b" t="t" l="l"/>
            <a:pathLst>
              <a:path h="2430985" w="2917182">
                <a:moveTo>
                  <a:pt x="0" y="0"/>
                </a:moveTo>
                <a:lnTo>
                  <a:pt x="2917182" y="0"/>
                </a:lnTo>
                <a:lnTo>
                  <a:pt x="2917182" y="2430985"/>
                </a:lnTo>
                <a:lnTo>
                  <a:pt x="0" y="24309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64070" y="5670407"/>
            <a:ext cx="2523930" cy="1743806"/>
          </a:xfrm>
          <a:custGeom>
            <a:avLst/>
            <a:gdLst/>
            <a:ahLst/>
            <a:cxnLst/>
            <a:rect r="r" b="b" t="t" l="l"/>
            <a:pathLst>
              <a:path h="1743806" w="2523930">
                <a:moveTo>
                  <a:pt x="0" y="0"/>
                </a:moveTo>
                <a:lnTo>
                  <a:pt x="2523930" y="0"/>
                </a:lnTo>
                <a:lnTo>
                  <a:pt x="2523930" y="1743806"/>
                </a:lnTo>
                <a:lnTo>
                  <a:pt x="0" y="1743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044601"/>
            <a:ext cx="2008753" cy="661063"/>
          </a:xfrm>
          <a:custGeom>
            <a:avLst/>
            <a:gdLst/>
            <a:ahLst/>
            <a:cxnLst/>
            <a:rect r="r" b="b" t="t" l="l"/>
            <a:pathLst>
              <a:path h="661063" w="2008753">
                <a:moveTo>
                  <a:pt x="0" y="0"/>
                </a:moveTo>
                <a:lnTo>
                  <a:pt x="2008753" y="0"/>
                </a:lnTo>
                <a:lnTo>
                  <a:pt x="2008753" y="661063"/>
                </a:lnTo>
                <a:lnTo>
                  <a:pt x="0" y="6610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81266" y="5777986"/>
            <a:ext cx="1757181" cy="923319"/>
          </a:xfrm>
          <a:custGeom>
            <a:avLst/>
            <a:gdLst/>
            <a:ahLst/>
            <a:cxnLst/>
            <a:rect r="r" b="b" t="t" l="l"/>
            <a:pathLst>
              <a:path h="923319" w="1757181">
                <a:moveTo>
                  <a:pt x="0" y="0"/>
                </a:moveTo>
                <a:lnTo>
                  <a:pt x="1757180" y="0"/>
                </a:lnTo>
                <a:lnTo>
                  <a:pt x="1757180" y="923319"/>
                </a:lnTo>
                <a:lnTo>
                  <a:pt x="0" y="9233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98197" y="8953071"/>
            <a:ext cx="461659" cy="329037"/>
          </a:xfrm>
          <a:custGeom>
            <a:avLst/>
            <a:gdLst/>
            <a:ahLst/>
            <a:cxnLst/>
            <a:rect r="r" b="b" t="t" l="l"/>
            <a:pathLst>
              <a:path h="329037" w="461659">
                <a:moveTo>
                  <a:pt x="0" y="0"/>
                </a:moveTo>
                <a:lnTo>
                  <a:pt x="461659" y="0"/>
                </a:lnTo>
                <a:lnTo>
                  <a:pt x="461659" y="329038"/>
                </a:lnTo>
                <a:lnTo>
                  <a:pt x="0" y="3290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00205" y="5777986"/>
            <a:ext cx="1194293" cy="1194293"/>
          </a:xfrm>
          <a:custGeom>
            <a:avLst/>
            <a:gdLst/>
            <a:ahLst/>
            <a:cxnLst/>
            <a:rect r="r" b="b" t="t" l="l"/>
            <a:pathLst>
              <a:path h="1194293" w="1194293">
                <a:moveTo>
                  <a:pt x="0" y="0"/>
                </a:moveTo>
                <a:lnTo>
                  <a:pt x="1194293" y="0"/>
                </a:lnTo>
                <a:lnTo>
                  <a:pt x="1194293" y="1194293"/>
                </a:lnTo>
                <a:lnTo>
                  <a:pt x="0" y="119429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829898" y="5573738"/>
            <a:ext cx="1331814" cy="1331814"/>
          </a:xfrm>
          <a:custGeom>
            <a:avLst/>
            <a:gdLst/>
            <a:ahLst/>
            <a:cxnLst/>
            <a:rect r="r" b="b" t="t" l="l"/>
            <a:pathLst>
              <a:path h="1331814" w="1331814">
                <a:moveTo>
                  <a:pt x="0" y="0"/>
                </a:moveTo>
                <a:lnTo>
                  <a:pt x="1331814" y="0"/>
                </a:lnTo>
                <a:lnTo>
                  <a:pt x="1331814" y="1331814"/>
                </a:lnTo>
                <a:lnTo>
                  <a:pt x="0" y="133181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09060" y="7137774"/>
            <a:ext cx="12382442" cy="181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8"/>
              </a:lnSpc>
            </a:pPr>
            <a:r>
              <a:rPr lang="en-US" sz="522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UNLEASHING THE </a:t>
            </a:r>
            <a:r>
              <a:rPr lang="en-US" sz="5220" b="true">
                <a:solidFill>
                  <a:srgbClr val="FF3D5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</a:t>
            </a:r>
            <a:r>
              <a:rPr lang="en-US" sz="522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</a:t>
            </a:r>
            <a:r>
              <a:rPr lang="en-US" sz="5220" b="true">
                <a:solidFill>
                  <a:srgbClr val="FF3D5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</a:t>
            </a:r>
            <a:r>
              <a:rPr lang="en-US" sz="522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ctr">
              <a:lnSpc>
                <a:spcPts val="7308"/>
              </a:lnSpc>
            </a:pPr>
            <a:r>
              <a:rPr lang="en-US" sz="522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THAT </a:t>
            </a:r>
            <a:r>
              <a:rPr lang="en-US" sz="5220" b="true">
                <a:solidFill>
                  <a:srgbClr val="FFD7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INFORM</a:t>
            </a:r>
            <a:r>
              <a:rPr lang="en-US" sz="522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</a:t>
            </a:r>
            <a:r>
              <a:rPr lang="en-US" sz="5220" b="true">
                <a:solidFill>
                  <a:srgbClr val="FFD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INSPIRE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35487" y="8915251"/>
            <a:ext cx="5080851" cy="36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4"/>
              </a:lnSpc>
            </a:pPr>
            <a:r>
              <a:rPr lang="en-US" sz="22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pawanyadav273life273@gmail.com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0" y="9618228"/>
            <a:ext cx="616451" cy="616451"/>
          </a:xfrm>
          <a:custGeom>
            <a:avLst/>
            <a:gdLst/>
            <a:ahLst/>
            <a:cxnLst/>
            <a:rect r="r" b="b" t="t" l="l"/>
            <a:pathLst>
              <a:path h="616451" w="616451">
                <a:moveTo>
                  <a:pt x="0" y="0"/>
                </a:moveTo>
                <a:lnTo>
                  <a:pt x="616451" y="0"/>
                </a:lnTo>
                <a:lnTo>
                  <a:pt x="616451" y="616451"/>
                </a:lnTo>
                <a:lnTo>
                  <a:pt x="0" y="6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21584" y="9632772"/>
            <a:ext cx="3607443" cy="53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6"/>
              </a:lnSpc>
            </a:pPr>
            <a:r>
              <a:rPr lang="en-US" b="true" sz="3118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9" tooltip="https://www.linkedin.com/in/pawan-yadav-data/"/>
              </a:rPr>
              <a:t>pawan-yadav-data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7221" y="1359802"/>
            <a:ext cx="16073557" cy="3497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49"/>
              </a:lnSpc>
            </a:pPr>
            <a:r>
              <a:rPr lang="en-US" sz="1003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NETFLIX </a:t>
            </a:r>
            <a:r>
              <a:rPr lang="en-US" sz="10035" b="true">
                <a:solidFill>
                  <a:srgbClr val="FF3D5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</a:t>
            </a:r>
          </a:p>
          <a:p>
            <a:pPr algn="ctr">
              <a:lnSpc>
                <a:spcPts val="14049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0" y="5143500"/>
            <a:ext cx="1818930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7268" y="0"/>
            <a:ext cx="18622537" cy="10287000"/>
          </a:xfrm>
          <a:custGeom>
            <a:avLst/>
            <a:gdLst/>
            <a:ahLst/>
            <a:cxnLst/>
            <a:rect r="r" b="b" t="t" l="l"/>
            <a:pathLst>
              <a:path h="10287000" w="18622537">
                <a:moveTo>
                  <a:pt x="0" y="0"/>
                </a:moveTo>
                <a:lnTo>
                  <a:pt x="18622536" y="0"/>
                </a:lnTo>
                <a:lnTo>
                  <a:pt x="1862253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026" y="0"/>
            <a:ext cx="18752052" cy="10287000"/>
          </a:xfrm>
          <a:custGeom>
            <a:avLst/>
            <a:gdLst/>
            <a:ahLst/>
            <a:cxnLst/>
            <a:rect r="r" b="b" t="t" l="l"/>
            <a:pathLst>
              <a:path h="10287000" w="18752052">
                <a:moveTo>
                  <a:pt x="0" y="0"/>
                </a:moveTo>
                <a:lnTo>
                  <a:pt x="18752052" y="0"/>
                </a:lnTo>
                <a:lnTo>
                  <a:pt x="1875205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7401" y="666863"/>
            <a:ext cx="1750262" cy="1750262"/>
          </a:xfrm>
          <a:custGeom>
            <a:avLst/>
            <a:gdLst/>
            <a:ahLst/>
            <a:cxnLst/>
            <a:rect r="r" b="b" t="t" l="l"/>
            <a:pathLst>
              <a:path h="1750262" w="1750262">
                <a:moveTo>
                  <a:pt x="0" y="0"/>
                </a:moveTo>
                <a:lnTo>
                  <a:pt x="1750262" y="0"/>
                </a:lnTo>
                <a:lnTo>
                  <a:pt x="1750262" y="1750262"/>
                </a:lnTo>
                <a:lnTo>
                  <a:pt x="0" y="1750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7535" y="1057813"/>
            <a:ext cx="6292929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Live Dashboard Link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42532" y="4179635"/>
            <a:ext cx="9202936" cy="69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6"/>
              </a:lnSpc>
              <a:spcBef>
                <a:spcPct val="0"/>
              </a:spcBef>
            </a:pPr>
            <a:r>
              <a:rPr lang="en-US" b="true" sz="411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app.powerbi.com/view?r=eyJrIjoiMTlmNjcyMGEtZmI1OS00N2I1LWE2N2ItZWNmNTAxYjVjZmZiIiwidCI6ImM2ZTU0OWIzLTVmNDUtNDAzMi1hYWU5LWQ0MjQ0ZGM1YjJjNCJ9"/>
              </a:rPr>
              <a:t>Click here to Access Live Dashboard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2955" y="496682"/>
            <a:ext cx="2090625" cy="2090625"/>
          </a:xfrm>
          <a:custGeom>
            <a:avLst/>
            <a:gdLst/>
            <a:ahLst/>
            <a:cxnLst/>
            <a:rect r="r" b="b" t="t" l="l"/>
            <a:pathLst>
              <a:path h="2090625" w="2090625">
                <a:moveTo>
                  <a:pt x="0" y="0"/>
                </a:moveTo>
                <a:lnTo>
                  <a:pt x="2090625" y="0"/>
                </a:lnTo>
                <a:lnTo>
                  <a:pt x="2090625" y="2090625"/>
                </a:lnTo>
                <a:lnTo>
                  <a:pt x="0" y="209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81099" y="1057813"/>
            <a:ext cx="8325803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Walkthrough Video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49193" y="4268894"/>
            <a:ext cx="11189614" cy="69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6"/>
              </a:lnSpc>
              <a:spcBef>
                <a:spcPct val="0"/>
              </a:spcBef>
            </a:pPr>
            <a:r>
              <a:rPr lang="en-US" b="true" sz="411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www.linkedin.com/posts/pawan-yadav-data_dataanalytics-powerbi-codebasics-activity-7260541931816910848-3Ye4?utm_source=share&amp;utm_medium=member_desktop"/>
              </a:rPr>
              <a:t>Click here to Access Project overview video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DAGVtoBUzIo</dc:identifier>
  <dcterms:modified xsi:type="dcterms:W3CDTF">2011-08-01T06:04:30Z</dcterms:modified>
  <cp:revision>1</cp:revision>
  <dc:title>pawan-yadav-data</dc:title>
</cp:coreProperties>
</file>