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6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3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9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D0A0-C5BD-4972-A338-641EF252C27E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C23B-D49D-4148-B223-78D538298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Closures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845132" y="2389917"/>
            <a:ext cx="2481943" cy="1947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845132" y="2389917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dd(2)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5425"/>
              </p:ext>
            </p:extLst>
          </p:nvPr>
        </p:nvGraphicFramePr>
        <p:xfrm>
          <a:off x="5031837" y="2769927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12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845132" y="4417621"/>
            <a:ext cx="2481943" cy="2163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845132" y="4428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62149"/>
              </p:ext>
            </p:extLst>
          </p:nvPr>
        </p:nvGraphicFramePr>
        <p:xfrm>
          <a:off x="5049652" y="495794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677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4845132" y="4417621"/>
            <a:ext cx="2481943" cy="2163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845132" y="4428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83628"/>
              </p:ext>
            </p:extLst>
          </p:nvPr>
        </p:nvGraphicFramePr>
        <p:xfrm>
          <a:off x="5049652" y="495794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677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544296" y="2850086"/>
            <a:ext cx="2481943" cy="1947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544296" y="2850086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dd(2)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69502"/>
              </p:ext>
            </p:extLst>
          </p:nvPr>
        </p:nvGraphicFramePr>
        <p:xfrm>
          <a:off x="8731001" y="3230096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12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934860" y="3880263"/>
            <a:ext cx="1609436" cy="22937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4845132" y="4417621"/>
            <a:ext cx="2481943" cy="2163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845132" y="4428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49652" y="495794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677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74101" y="2449575"/>
            <a:ext cx="2481943" cy="1947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674101" y="2431461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dd(2)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85741"/>
              </p:ext>
            </p:extLst>
          </p:nvPr>
        </p:nvGraphicFramePr>
        <p:xfrm>
          <a:off x="7860807" y="2811487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1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44802" y="2449575"/>
            <a:ext cx="2481943" cy="1832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845132" y="24495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(10)</a:t>
            </a:r>
            <a:endParaRPr lang="en-IN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90175"/>
              </p:ext>
            </p:extLst>
          </p:nvPr>
        </p:nvGraphicFramePr>
        <p:xfrm>
          <a:off x="5049652" y="2974477"/>
          <a:ext cx="21085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12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20" idx="3"/>
            <a:endCxn id="18" idx="1"/>
          </p:cNvCxnSpPr>
          <p:nvPr/>
        </p:nvCxnSpPr>
        <p:spPr>
          <a:xfrm>
            <a:off x="7158182" y="3523117"/>
            <a:ext cx="702625" cy="198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4845132" y="4417621"/>
            <a:ext cx="2481943" cy="2163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845132" y="4428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49652" y="495794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677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440060" y="3589606"/>
            <a:ext cx="2481943" cy="1947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440060" y="357149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dd(2)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14659"/>
              </p:ext>
            </p:extLst>
          </p:nvPr>
        </p:nvGraphicFramePr>
        <p:xfrm>
          <a:off x="8626766" y="395151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12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18" idx="1"/>
          </p:cNvCxnSpPr>
          <p:nvPr/>
        </p:nvCxnSpPr>
        <p:spPr>
          <a:xfrm flipV="1">
            <a:off x="7030522" y="4683038"/>
            <a:ext cx="1596244" cy="15382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9389" y="44409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 Context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263176"/>
            <a:ext cx="9350829" cy="5446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72887" y="1973500"/>
            <a:ext cx="7481454" cy="3836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68830" y="2809162"/>
            <a:ext cx="5537365" cy="2558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72887" y="1435048"/>
            <a:ext cx="42716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g = 0</a:t>
            </a:r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outer()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2793" y="2024669"/>
            <a:ext cx="4057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def</a:t>
            </a:r>
            <a:r>
              <a:rPr lang="en-IN" sz="2400" b="1" dirty="0" smtClean="0"/>
              <a:t>   outer():</a:t>
            </a:r>
          </a:p>
          <a:p>
            <a:r>
              <a:rPr lang="en-IN" sz="2400" b="1" dirty="0"/>
              <a:t>	</a:t>
            </a:r>
            <a:r>
              <a:rPr lang="en-IN" sz="2400" b="1" dirty="0" smtClean="0"/>
              <a:t>a = 50</a:t>
            </a:r>
            <a:endParaRPr lang="en-IN" sz="2400" b="1" dirty="0"/>
          </a:p>
          <a:p>
            <a:r>
              <a:rPr lang="en-IN" sz="2400" b="1" dirty="0" smtClean="0"/>
              <a:t> </a:t>
            </a:r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	return inner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9457" y="2934595"/>
            <a:ext cx="4530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def</a:t>
            </a:r>
            <a:r>
              <a:rPr lang="en-IN" sz="2400" b="1" dirty="0" smtClean="0"/>
              <a:t>   inner():</a:t>
            </a:r>
          </a:p>
          <a:p>
            <a:r>
              <a:rPr lang="en-IN" sz="2400" b="1" dirty="0" smtClean="0"/>
              <a:t>	b = 15</a:t>
            </a:r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	output = a + b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 smtClean="0"/>
              <a:t>	return output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382" y="2024669"/>
            <a:ext cx="473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Outer() Execution Context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0689" y="1421598"/>
            <a:ext cx="37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Global Execution Context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473" y="2852759"/>
            <a:ext cx="473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Inner() Execution Context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 smtClean="0"/>
              <a:t>       </a:t>
            </a:r>
            <a:r>
              <a:rPr lang="en-IN" dirty="0" smtClean="0"/>
              <a:t>return </a:t>
            </a:r>
            <a:r>
              <a:rPr lang="en-IN" dirty="0" smtClean="0"/>
              <a:t>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9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776257"/>
            <a:ext cx="2481943" cy="1805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7762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3365" y="5104605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776257"/>
            <a:ext cx="2481943" cy="1805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7762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3365" y="5104605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557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845132" y="3151422"/>
            <a:ext cx="2481943" cy="1555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882735" y="3121709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add(2)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31838" y="3544480"/>
          <a:ext cx="21085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776257"/>
            <a:ext cx="2481943" cy="1805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7762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3365" y="5104605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557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845132" y="3151422"/>
            <a:ext cx="2481943" cy="1555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882735" y="3121709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dd(2)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31838" y="3544480"/>
          <a:ext cx="21085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869871" y="1114800"/>
            <a:ext cx="2481943" cy="19356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882734" y="1073224"/>
            <a:ext cx="166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addition(2, 10)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56577" y="150785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3909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776257"/>
            <a:ext cx="2481943" cy="1805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7762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3365" y="5104605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557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845132" y="3151422"/>
            <a:ext cx="2481943" cy="1555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882735" y="3121709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add(2)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31838" y="3544480"/>
          <a:ext cx="21085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82045" y="3132387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50" y="593766"/>
            <a:ext cx="257694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addition(a, g)</a:t>
            </a:r>
          </a:p>
          <a:p>
            <a:endParaRPr lang="en-IN" dirty="0"/>
          </a:p>
          <a:p>
            <a:r>
              <a:rPr lang="en-IN" dirty="0" err="1" smtClean="0"/>
              <a:t>def</a:t>
            </a:r>
            <a:r>
              <a:rPr lang="en-IN" dirty="0" smtClean="0"/>
              <a:t> addition(a, b):</a:t>
            </a:r>
          </a:p>
          <a:p>
            <a:r>
              <a:rPr lang="en-IN" dirty="0"/>
              <a:t> </a:t>
            </a:r>
            <a:r>
              <a:rPr lang="en-IN" dirty="0" smtClean="0"/>
              <a:t>      return a + b</a:t>
            </a:r>
          </a:p>
          <a:p>
            <a:endParaRPr lang="en-IN" dirty="0"/>
          </a:p>
          <a:p>
            <a:r>
              <a:rPr lang="en-IN" dirty="0" smtClean="0"/>
              <a:t>add(2)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776257"/>
            <a:ext cx="2481943" cy="1805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7762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3365" y="5104605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557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87983" y="4735273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1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19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8" y="0"/>
            <a:ext cx="10937174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0649" y="593766"/>
            <a:ext cx="3236025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 = 10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 add(a):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def</a:t>
            </a:r>
            <a:r>
              <a:rPr lang="en-IN" dirty="0" smtClean="0"/>
              <a:t> addition(b):</a:t>
            </a:r>
          </a:p>
          <a:p>
            <a:r>
              <a:rPr lang="en-IN" dirty="0" smtClean="0"/>
              <a:t>              return a + b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return </a:t>
            </a:r>
            <a:r>
              <a:rPr lang="en-IN" dirty="0" smtClean="0"/>
              <a:t>addition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 = add(2)</a:t>
            </a:r>
          </a:p>
          <a:p>
            <a:r>
              <a:rPr lang="en-IN" dirty="0" smtClean="0"/>
              <a:t>c(g)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7626" y="106878"/>
            <a:ext cx="6745184" cy="66501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3881" y="213756"/>
            <a:ext cx="2660073" cy="64483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37017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845132" y="4417621"/>
            <a:ext cx="2481943" cy="2163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5132" y="4428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96" y="2244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Heap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24217"/>
              </p:ext>
            </p:extLst>
          </p:nvPr>
        </p:nvGraphicFramePr>
        <p:xfrm>
          <a:off x="5049652" y="4957948"/>
          <a:ext cx="21085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5">
                  <a:extLst>
                    <a:ext uri="{9D8B030D-6E8A-4147-A177-3AD203B41FA5}">
                      <a16:colId xmlns:a16="http://schemas.microsoft.com/office/drawing/2014/main" val="315800075"/>
                    </a:ext>
                  </a:extLst>
                </a:gridCol>
                <a:gridCol w="1054265">
                  <a:extLst>
                    <a:ext uri="{9D8B030D-6E8A-4147-A177-3AD203B41FA5}">
                      <a16:colId xmlns:a16="http://schemas.microsoft.com/office/drawing/2014/main" val="3611382155"/>
                    </a:ext>
                  </a:extLst>
                </a:gridCol>
              </a:tblGrid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1030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677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9825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547</Words>
  <Application>Microsoft Office PowerPoint</Application>
  <PresentationFormat>Widescreen</PresentationFormat>
  <Paragraphs>321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Execution Context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</dc:title>
  <dc:creator>pawan kumar</dc:creator>
  <cp:lastModifiedBy>pawan kumar</cp:lastModifiedBy>
  <cp:revision>37</cp:revision>
  <dcterms:created xsi:type="dcterms:W3CDTF">2018-11-25T14:17:02Z</dcterms:created>
  <dcterms:modified xsi:type="dcterms:W3CDTF">2018-11-25T16:02:57Z</dcterms:modified>
</cp:coreProperties>
</file>