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81" r:id="rId3"/>
    <p:sldId id="282" r:id="rId4"/>
    <p:sldId id="293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953" autoAdjust="0"/>
  </p:normalViewPr>
  <p:slideViewPr>
    <p:cSldViewPr snapToGrid="0">
      <p:cViewPr varScale="1">
        <p:scale>
          <a:sx n="81" d="100"/>
          <a:sy n="81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All the code we have written so far is subjected to any kind of logic.</a:t>
            </a:r>
            <a:r>
              <a:rPr lang="en-IN" baseline="0" dirty="0" smtClean="0"/>
              <a:t> The code executed no matter what.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3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3 –Functions and flow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1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6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37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2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“Run” &gt; “quiet”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result when we try to access out of Index elements in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slicing.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Bang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Methods that can add and delete elements from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Methods/Functions for?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parameter and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Variable shadowing.</a:t>
            </a:r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The Code we’ve seen so far executes no matter what.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Programming is about defining the paths that a program can 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condition is a statement that controls if a piece of code executes.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condition evaluates to a Boolean: true or false.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If the condition is met, the code executes. Otherwise, it is skipped.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f 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IN" sz="4000" i="1" dirty="0">
                <a:solidFill>
                  <a:srgbClr val="FF0000"/>
                </a:solidFill>
              </a:rPr>
              <a:t>i</a:t>
            </a:r>
            <a:r>
              <a:rPr lang="en-IN" sz="4000" i="1" dirty="0" smtClean="0">
                <a:solidFill>
                  <a:srgbClr val="FF0000"/>
                </a:solidFill>
              </a:rPr>
              <a:t>f</a:t>
            </a:r>
            <a:r>
              <a:rPr lang="en-IN" dirty="0" smtClean="0"/>
              <a:t>    </a:t>
            </a:r>
            <a:r>
              <a:rPr lang="en-IN" sz="2800" dirty="0" smtClean="0">
                <a:solidFill>
                  <a:srgbClr val="002060"/>
                </a:solidFill>
              </a:rPr>
              <a:t>Condition</a:t>
            </a:r>
            <a:endParaRPr lang="en-IN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dirty="0" smtClean="0"/>
              <a:t># Code that will be executed if condition is met</a:t>
            </a:r>
          </a:p>
          <a:p>
            <a:pPr marL="201168" lvl="1" indent="0">
              <a:buNone/>
            </a:pPr>
            <a:r>
              <a:rPr lang="en-IN" sz="4000" i="1" dirty="0" smtClean="0">
                <a:solidFill>
                  <a:srgbClr val="FF0000"/>
                </a:solidFill>
              </a:rPr>
              <a:t>end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5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0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</a:p>
          <a:p>
            <a:r>
              <a:rPr lang="en-IN" dirty="0" smtClean="0"/>
              <a:t>Key Word Arguments</a:t>
            </a:r>
          </a:p>
          <a:p>
            <a:r>
              <a:rPr lang="en-IN" dirty="0" smtClean="0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428770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3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07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1987</TotalTime>
  <Words>191</Words>
  <Application>Microsoft Office PowerPoint</Application>
  <PresentationFormat>Widescreen</PresentationFormat>
  <Paragraphs>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Ruby</vt:lpstr>
      <vt:lpstr>Recap</vt:lpstr>
      <vt:lpstr>Conditionals</vt:lpstr>
      <vt:lpstr>if  Statement</vt:lpstr>
      <vt:lpstr>Loops</vt:lpstr>
      <vt:lpstr>Ranges</vt:lpstr>
      <vt:lpstr>Functions</vt:lpstr>
      <vt:lpstr>Intermediate Array Methods</vt:lpstr>
      <vt:lpstr>Intermediate Strings Methods</vt:lpstr>
      <vt:lpstr>Blocks</vt:lpstr>
      <vt:lpstr>Procs</vt:lpstr>
      <vt:lpstr>Lambdas</vt:lpstr>
      <vt:lpstr>Advanced Array Methods</vt:lpstr>
      <vt:lpstr>Matrices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156</cp:revision>
  <dcterms:created xsi:type="dcterms:W3CDTF">2018-03-04T15:07:07Z</dcterms:created>
  <dcterms:modified xsi:type="dcterms:W3CDTF">2018-04-15T07:47:33Z</dcterms:modified>
</cp:coreProperties>
</file>