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256" r:id="rId2"/>
    <p:sldId id="281" r:id="rId3"/>
    <p:sldId id="275" r:id="rId4"/>
    <p:sldId id="280" r:id="rId5"/>
    <p:sldId id="282" r:id="rId6"/>
    <p:sldId id="276" r:id="rId7"/>
    <p:sldId id="277" r:id="rId8"/>
    <p:sldId id="283" r:id="rId9"/>
    <p:sldId id="278" r:id="rId10"/>
    <p:sldId id="279" r:id="rId11"/>
    <p:sldId id="284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5814" autoAdjust="0"/>
  </p:normalViewPr>
  <p:slideViewPr>
    <p:cSldViewPr snapToGrid="0">
      <p:cViewPr varScale="1">
        <p:scale>
          <a:sx n="81" d="100"/>
          <a:sy n="81" d="100"/>
        </p:scale>
        <p:origin x="114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1FA9-0455-4201-A5D6-B599DF29E8AE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E893D-CE04-4AD8-B599-89F5B9665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0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8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Ruby is always pass </a:t>
            </a:r>
            <a:r>
              <a:rPr lang="en-US" smtClean="0"/>
              <a:t>by value.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1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4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70F6ED-6093-46EB-B1EA-0006F862B9FC}" type="datetimeFigureOut">
              <a:rPr lang="en-IN" smtClean="0"/>
              <a:t>03-04-2018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47076"/>
            <a:ext cx="10058400" cy="3566160"/>
          </a:xfrm>
        </p:spPr>
        <p:txBody>
          <a:bodyPr/>
          <a:lstStyle/>
          <a:p>
            <a:r>
              <a:rPr lang="en-IN" dirty="0" smtClean="0"/>
              <a:t>Ruby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Session 2 </a:t>
            </a:r>
            <a:r>
              <a:rPr lang="en-IN" sz="2000" dirty="0"/>
              <a:t>–strings, </a:t>
            </a:r>
            <a:r>
              <a:rPr lang="en-IN" sz="2000" dirty="0" smtClean="0"/>
              <a:t>Arrays and flow control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36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Row Major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4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or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Purpose: Reduce </a:t>
            </a:r>
            <a:r>
              <a:rPr lang="en-IN" smtClean="0"/>
              <a:t>the duplication of Code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80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C++ is a Object oriented and Compiled language with weak typing.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Clojure</a:t>
            </a:r>
            <a:r>
              <a:rPr lang="en-US" dirty="0" smtClean="0"/>
              <a:t> is a Functional language with Dynamic and strongly typed. It is JIT Compiled.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a Data Type?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get the type of a variable?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 you print to screen in Ruby?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does Combined comparison ( &lt;=&gt; ) operator works?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string Interpolation?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Useful methods</a:t>
            </a:r>
          </a:p>
          <a:p>
            <a:r>
              <a:rPr lang="en-IN" dirty="0" smtClean="0"/>
              <a:t>Comparing 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5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2 Mechanisms to store data on computer – Memory(RAM) &amp; Storage(HDD, Flash, SSD) </a:t>
            </a:r>
          </a:p>
          <a:p>
            <a:r>
              <a:rPr lang="en-IN" dirty="0" smtClean="0"/>
              <a:t>Main Difference – Data is permanent of Storage and volatile on RAM</a:t>
            </a:r>
          </a:p>
          <a:p>
            <a:pPr lvl="1"/>
            <a:r>
              <a:rPr lang="en-IN" dirty="0" smtClean="0"/>
              <a:t>Some times if we don’t save we will loose the working data from RAM</a:t>
            </a:r>
          </a:p>
          <a:p>
            <a:pPr lvl="1"/>
            <a:r>
              <a:rPr lang="en-IN" dirty="0" smtClean="0"/>
              <a:t>RAM is like a rough sheet (for temporary storage of computational results).</a:t>
            </a:r>
          </a:p>
          <a:p>
            <a:pPr lvl="1"/>
            <a:r>
              <a:rPr lang="en-IN" dirty="0" smtClean="0"/>
              <a:t>Task Manager memory monitor</a:t>
            </a:r>
          </a:p>
          <a:p>
            <a:r>
              <a:rPr lang="en-IN" dirty="0" smtClean="0"/>
              <a:t>Why 2 why not entirely on Storage?</a:t>
            </a:r>
          </a:p>
          <a:p>
            <a:pPr lvl="1"/>
            <a:r>
              <a:rPr lang="en-IN" dirty="0" smtClean="0"/>
              <a:t>Storage is Huge but very Slow &amp; cheaper where as RAM is fast but small &amp; Costlier</a:t>
            </a:r>
          </a:p>
          <a:p>
            <a:pPr lvl="1"/>
            <a:r>
              <a:rPr lang="en-IN" dirty="0" smtClean="0"/>
              <a:t>Storage is like basement and RAM is like desk.</a:t>
            </a:r>
          </a:p>
          <a:p>
            <a:r>
              <a:rPr lang="en-IN" dirty="0" smtClean="0"/>
              <a:t>Combined work</a:t>
            </a:r>
          </a:p>
          <a:p>
            <a:pPr lvl="1"/>
            <a:r>
              <a:rPr lang="en-IN" dirty="0" smtClean="0"/>
              <a:t>Apps are stored in Storage </a:t>
            </a:r>
          </a:p>
          <a:p>
            <a:pPr lvl="1"/>
            <a:r>
              <a:rPr lang="en-IN" dirty="0" smtClean="0"/>
              <a:t>Loaded to Memory when usage</a:t>
            </a:r>
          </a:p>
          <a:p>
            <a:pPr lvl="1"/>
            <a:r>
              <a:rPr lang="en-IN" dirty="0" smtClean="0"/>
              <a:t>Will run out of space when we try to open them all</a:t>
            </a:r>
          </a:p>
          <a:p>
            <a:endParaRPr lang="en-IN" dirty="0"/>
          </a:p>
        </p:txBody>
      </p:sp>
      <p:pic>
        <p:nvPicPr>
          <p:cNvPr id="1026" name="Picture 2" descr="Image result for ram ch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73" y="2418943"/>
            <a:ext cx="2640788" cy="26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= 10</a:t>
            </a:r>
          </a:p>
          <a:p>
            <a:r>
              <a:rPr lang="en-US" dirty="0" smtClean="0"/>
              <a:t>b = true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.object_id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3647674" y="2913321"/>
            <a:ext cx="1977656" cy="7974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-- 2000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414977" y="2913321"/>
            <a:ext cx="1977656" cy="7974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-- 2008</a:t>
            </a:r>
            <a:endParaRPr lang="en-US" dirty="0"/>
          </a:p>
        </p:txBody>
      </p:sp>
      <p:sp>
        <p:nvSpPr>
          <p:cNvPr id="7" name="Explosion 1 6"/>
          <p:cNvSpPr/>
          <p:nvPr/>
        </p:nvSpPr>
        <p:spPr>
          <a:xfrm>
            <a:off x="2361134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2612772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2850234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3089465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8461" y="2889547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70651" y="2897671"/>
            <a:ext cx="66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3" name="Explosion 1 12"/>
          <p:cNvSpPr/>
          <p:nvPr/>
        </p:nvSpPr>
        <p:spPr>
          <a:xfrm>
            <a:off x="8796312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xplosion 1 13"/>
          <p:cNvSpPr/>
          <p:nvPr/>
        </p:nvSpPr>
        <p:spPr>
          <a:xfrm>
            <a:off x="9047950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1 14"/>
          <p:cNvSpPr/>
          <p:nvPr/>
        </p:nvSpPr>
        <p:spPr>
          <a:xfrm>
            <a:off x="9285412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9524643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5848085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1 17"/>
          <p:cNvSpPr/>
          <p:nvPr/>
        </p:nvSpPr>
        <p:spPr>
          <a:xfrm>
            <a:off x="6099723" y="3312042"/>
            <a:ext cx="159489" cy="15417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Lists or Vectors</a:t>
            </a:r>
          </a:p>
          <a:p>
            <a:r>
              <a:rPr lang="en-IN" dirty="0" smtClean="0"/>
              <a:t>Series of values stored in memory continuously.</a:t>
            </a:r>
          </a:p>
          <a:p>
            <a:r>
              <a:rPr lang="en-IN" dirty="0" smtClean="0"/>
              <a:t>Ruby can have multiple Types in a single array.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5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 Memory Layout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83371"/>
              </p:ext>
            </p:extLst>
          </p:nvPr>
        </p:nvGraphicFramePr>
        <p:xfrm>
          <a:off x="4291742" y="2256312"/>
          <a:ext cx="345572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313">
                  <a:extLst>
                    <a:ext uri="{9D8B030D-6E8A-4147-A177-3AD203B41FA5}">
                      <a16:colId xmlns:a16="http://schemas.microsoft.com/office/drawing/2014/main" val="3673046290"/>
                    </a:ext>
                  </a:extLst>
                </a:gridCol>
                <a:gridCol w="1104407">
                  <a:extLst>
                    <a:ext uri="{9D8B030D-6E8A-4147-A177-3AD203B41FA5}">
                      <a16:colId xmlns:a16="http://schemas.microsoft.com/office/drawing/2014/main" val="2908033527"/>
                    </a:ext>
                  </a:extLst>
                </a:gridCol>
              </a:tblGrid>
              <a:tr h="211732">
                <a:tc>
                  <a:txBody>
                    <a:bodyPr/>
                    <a:lstStyle/>
                    <a:p>
                      <a:r>
                        <a:rPr lang="en-IN" dirty="0" smtClean="0"/>
                        <a:t>Memory 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3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……….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…………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9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0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6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Kotlin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7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2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Perl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162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………….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5701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51363" y="2968831"/>
            <a:ext cx="1686296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Names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3537659" y="3176649"/>
            <a:ext cx="754083" cy="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5223955" y="3072740"/>
            <a:ext cx="165067" cy="2078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Indexing of Arrays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669032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9686894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14538049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1419713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75929062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24714033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Indexing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54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5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Ruby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Kotlin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Lua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Perl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4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04223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6963" y="3438526"/>
            <a:ext cx="93533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names[1] = Java</a:t>
            </a:r>
          </a:p>
          <a:p>
            <a:r>
              <a:rPr lang="en-IN" dirty="0"/>
              <a:t>n</a:t>
            </a:r>
            <a:r>
              <a:rPr lang="en-IN" dirty="0" smtClean="0"/>
              <a:t>ames[-3] = Kotlin </a:t>
            </a:r>
          </a:p>
          <a:p>
            <a:endParaRPr lang="en-IN" dirty="0" smtClean="0"/>
          </a:p>
          <a:p>
            <a:r>
              <a:rPr lang="en-IN" b="1" u="sng" dirty="0" smtClean="0"/>
              <a:t>SLICING </a:t>
            </a:r>
          </a:p>
          <a:p>
            <a:r>
              <a:rPr lang="en-IN" dirty="0" smtClean="0"/>
              <a:t>[start</a:t>
            </a:r>
            <a:r>
              <a:rPr lang="en-IN" sz="2800" b="1" dirty="0" smtClean="0"/>
              <a:t>..</a:t>
            </a:r>
            <a:r>
              <a:rPr lang="en-IN" dirty="0" smtClean="0"/>
              <a:t>end(inclusive)]        [start</a:t>
            </a:r>
            <a:r>
              <a:rPr lang="en-IN" sz="2800" b="1" dirty="0" smtClean="0"/>
              <a:t>…</a:t>
            </a:r>
            <a:r>
              <a:rPr lang="en-IN" dirty="0" smtClean="0"/>
              <a:t>end(exclusive)]         slice(index)         slice(start, end)</a:t>
            </a:r>
            <a:endParaRPr lang="en-IN" b="1" u="sng" dirty="0"/>
          </a:p>
          <a:p>
            <a:r>
              <a:rPr lang="en-IN" dirty="0" smtClean="0"/>
              <a:t>names[1..4] = [Java, Kotlin, Lua, Perl]</a:t>
            </a:r>
          </a:p>
          <a:p>
            <a:r>
              <a:rPr lang="en-IN" dirty="0"/>
              <a:t>names</a:t>
            </a:r>
            <a:r>
              <a:rPr lang="en-IN" dirty="0" smtClean="0"/>
              <a:t>[-5..-3] </a:t>
            </a:r>
            <a:r>
              <a:rPr lang="en-IN" dirty="0"/>
              <a:t>= </a:t>
            </a:r>
            <a:r>
              <a:rPr lang="en-IN" dirty="0" smtClean="0"/>
              <a:t>[Ruby, Java</a:t>
            </a:r>
            <a:r>
              <a:rPr lang="en-IN" dirty="0"/>
              <a:t>, </a:t>
            </a:r>
            <a:r>
              <a:rPr lang="en-IN" dirty="0" smtClean="0"/>
              <a:t>Kotlin]</a:t>
            </a:r>
          </a:p>
          <a:p>
            <a:r>
              <a:rPr lang="en-IN" dirty="0" smtClean="0"/>
              <a:t>names[3…-1] </a:t>
            </a:r>
            <a:r>
              <a:rPr lang="en-IN" dirty="0"/>
              <a:t>= </a:t>
            </a:r>
            <a:r>
              <a:rPr lang="en-IN" dirty="0" smtClean="0"/>
              <a:t>[Lua]</a:t>
            </a:r>
          </a:p>
          <a:p>
            <a:r>
              <a:rPr lang="en-IN" dirty="0" smtClean="0"/>
              <a:t>names[3..-4] </a:t>
            </a:r>
            <a:r>
              <a:rPr lang="en-IN" dirty="0"/>
              <a:t>= </a:t>
            </a:r>
            <a:r>
              <a:rPr lang="en-IN" dirty="0" smtClean="0"/>
              <a:t>[]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7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 as Array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873880"/>
              </p:ext>
            </p:extLst>
          </p:nvPr>
        </p:nvGraphicFramePr>
        <p:xfrm>
          <a:off x="6923314" y="1846263"/>
          <a:ext cx="42337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320">
                  <a:extLst>
                    <a:ext uri="{9D8B030D-6E8A-4147-A177-3AD203B41FA5}">
                      <a16:colId xmlns:a16="http://schemas.microsoft.com/office/drawing/2014/main" val="1819270040"/>
                    </a:ext>
                  </a:extLst>
                </a:gridCol>
                <a:gridCol w="1692442">
                  <a:extLst>
                    <a:ext uri="{9D8B030D-6E8A-4147-A177-3AD203B41FA5}">
                      <a16:colId xmlns:a16="http://schemas.microsoft.com/office/drawing/2014/main" val="2239981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Memory Location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180238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82843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1002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51953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1004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106440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1006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8207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1008</a:t>
                      </a:r>
                      <a:endParaRPr lang="en-IN" dirty="0"/>
                    </a:p>
                  </a:txBody>
                  <a:tcPr marL="292313" marR="292313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……………</a:t>
                      </a:r>
                      <a:endParaRPr lang="en-IN" dirty="0"/>
                    </a:p>
                  </a:txBody>
                  <a:tcPr marL="292313" marR="292313"/>
                </a:tc>
                <a:extLst>
                  <a:ext uri="{0D108BD9-81ED-4DB2-BD59-A6C34878D82A}">
                    <a16:rowId xmlns:a16="http://schemas.microsoft.com/office/drawing/2014/main" val="222518328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6909" y="1846263"/>
            <a:ext cx="5557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Strings are the Syntactic sugar of Character Array.</a:t>
            </a:r>
          </a:p>
          <a:p>
            <a:endParaRPr lang="en-IN" dirty="0"/>
          </a:p>
          <a:p>
            <a:r>
              <a:rPr lang="en-IN" dirty="0" smtClean="0"/>
              <a:t>Why only </a:t>
            </a:r>
            <a:r>
              <a:rPr lang="en-IN" dirty="0"/>
              <a:t>C</a:t>
            </a:r>
            <a:r>
              <a:rPr lang="en-IN" dirty="0" smtClean="0"/>
              <a:t>haracter Array?</a:t>
            </a:r>
          </a:p>
          <a:p>
            <a:endParaRPr lang="en-IN" dirty="0"/>
          </a:p>
          <a:p>
            <a:r>
              <a:rPr lang="en-IN" dirty="0" smtClean="0"/>
              <a:t>Name = “Ruby”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0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823</TotalTime>
  <Words>418</Words>
  <Application>Microsoft Office PowerPoint</Application>
  <PresentationFormat>Widescreen</PresentationFormat>
  <Paragraphs>112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Ruby</vt:lpstr>
      <vt:lpstr>Recap</vt:lpstr>
      <vt:lpstr>Strings Basics</vt:lpstr>
      <vt:lpstr>Memory</vt:lpstr>
      <vt:lpstr>Memory Assignment</vt:lpstr>
      <vt:lpstr>Array</vt:lpstr>
      <vt:lpstr>Array Memory Layout</vt:lpstr>
      <vt:lpstr>Indexing of Arrays</vt:lpstr>
      <vt:lpstr>Strings as Array</vt:lpstr>
      <vt:lpstr>Matrix</vt:lpstr>
      <vt:lpstr>Methods or Functions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pawan kumar</dc:creator>
  <cp:lastModifiedBy>pawan kumar</cp:lastModifiedBy>
  <cp:revision>134</cp:revision>
  <dcterms:created xsi:type="dcterms:W3CDTF">2018-03-04T15:07:07Z</dcterms:created>
  <dcterms:modified xsi:type="dcterms:W3CDTF">2018-04-03T17:01:53Z</dcterms:modified>
</cp:coreProperties>
</file>