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6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79953" autoAdjust="0"/>
  </p:normalViewPr>
  <p:slideViewPr>
    <p:cSldViewPr snapToGrid="0">
      <p:cViewPr varScale="1">
        <p:scale>
          <a:sx n="81" d="100"/>
          <a:sy n="81" d="100"/>
        </p:scale>
        <p:origin x="114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B1FA9-0455-4201-A5D6-B599DF29E8AE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E893D-CE04-4AD8-B599-89F5B9665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409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01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31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34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7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99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30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70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13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99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93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270F6ED-6093-46EB-B1EA-0006F862B9FC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81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70F6ED-6093-46EB-B1EA-0006F862B9FC}" type="datetimeFigureOut">
              <a:rPr lang="en-IN" smtClean="0"/>
              <a:t>14-04-2018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3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747076"/>
            <a:ext cx="10058400" cy="3566160"/>
          </a:xfrm>
        </p:spPr>
        <p:txBody>
          <a:bodyPr/>
          <a:lstStyle/>
          <a:p>
            <a:r>
              <a:rPr lang="en-IN" dirty="0" smtClean="0"/>
              <a:t>Ruby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Session 3 –Functions and flow control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9360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Procs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76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Lambdas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374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Advanced Array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388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Matrices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217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9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“Run” &gt; “quiet”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the result when we try to access out of Index elements in array.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slicing.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Bang Method.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Methods that can add and delete elements from Array.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are Methods/Functions for?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Difference between parameter and argument.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Variable shadowing.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073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Conditionals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276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24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70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Default Arguments</a:t>
            </a:r>
          </a:p>
          <a:p>
            <a:r>
              <a:rPr lang="en-IN" dirty="0" smtClean="0"/>
              <a:t>Key Word Arguments</a:t>
            </a:r>
          </a:p>
          <a:p>
            <a:r>
              <a:rPr lang="en-IN" dirty="0" smtClean="0"/>
              <a:t>Variable Arguments</a:t>
            </a:r>
          </a:p>
        </p:txBody>
      </p:sp>
    </p:spTree>
    <p:extLst>
      <p:ext uri="{BB962C8B-B14F-4D97-AF65-F5344CB8AC3E}">
        <p14:creationId xmlns:p14="http://schemas.microsoft.com/office/powerpoint/2010/main" val="428770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Intermediate Array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733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Intermediate Strings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207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6175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1050</TotalTime>
  <Words>94</Words>
  <Application>Microsoft Office PowerPoint</Application>
  <PresentationFormat>Widescreen</PresentationFormat>
  <Paragraphs>27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</vt:lpstr>
      <vt:lpstr>Ruby</vt:lpstr>
      <vt:lpstr>Recap</vt:lpstr>
      <vt:lpstr>Conditionals</vt:lpstr>
      <vt:lpstr>Loops</vt:lpstr>
      <vt:lpstr>Ranges</vt:lpstr>
      <vt:lpstr>Functions</vt:lpstr>
      <vt:lpstr>Intermediate Array Methods</vt:lpstr>
      <vt:lpstr>Intermediate Strings Methods</vt:lpstr>
      <vt:lpstr>Blocks</vt:lpstr>
      <vt:lpstr>Procs</vt:lpstr>
      <vt:lpstr>Lambdas</vt:lpstr>
      <vt:lpstr>Advanced Array Methods</vt:lpstr>
      <vt:lpstr>Matrices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</dc:title>
  <dc:creator>pawan kumar</dc:creator>
  <cp:lastModifiedBy>pawan kumar</cp:lastModifiedBy>
  <cp:revision>154</cp:revision>
  <dcterms:created xsi:type="dcterms:W3CDTF">2018-03-04T15:07:07Z</dcterms:created>
  <dcterms:modified xsi:type="dcterms:W3CDTF">2018-04-14T03:33:39Z</dcterms:modified>
</cp:coreProperties>
</file>