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</a:t>
            </a:r>
            <a:r>
              <a:rPr lang="en-IN" sz="2000" dirty="0" smtClean="0"/>
              <a:t>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is a Object oriented and </a:t>
            </a:r>
            <a:r>
              <a:rPr lang="en-US" b="1" dirty="0" smtClean="0"/>
              <a:t>Compiled</a:t>
            </a:r>
            <a:r>
              <a:rPr lang="en-US" dirty="0" smtClean="0"/>
              <a:t> language with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/>
              <a:t>W</a:t>
            </a:r>
            <a:r>
              <a:rPr lang="en-US" b="1" dirty="0" smtClean="0"/>
              <a:t>eak</a:t>
            </a:r>
            <a:r>
              <a:rPr lang="en-US" dirty="0" smtClean="0"/>
              <a:t> typing.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</a:t>
            </a:r>
            <a:r>
              <a:rPr lang="en-US" dirty="0" smtClean="0"/>
              <a:t> is a Functional language with </a:t>
            </a:r>
            <a:r>
              <a:rPr lang="en-US" b="1" dirty="0" smtClean="0"/>
              <a:t>Dynamic</a:t>
            </a:r>
            <a:r>
              <a:rPr lang="en-US" dirty="0" smtClean="0"/>
              <a:t> and </a:t>
            </a:r>
            <a:r>
              <a:rPr lang="en-US" b="1" dirty="0"/>
              <a:t>S</a:t>
            </a:r>
            <a:r>
              <a:rPr lang="en-US" b="1" dirty="0" smtClean="0"/>
              <a:t>trongly</a:t>
            </a:r>
            <a:r>
              <a:rPr lang="en-US" dirty="0" smtClean="0"/>
              <a:t> typed. It is </a:t>
            </a:r>
            <a:r>
              <a:rPr lang="en-US" b="1" dirty="0" smtClean="0"/>
              <a:t>JIT</a:t>
            </a:r>
            <a:r>
              <a:rPr lang="en-US" dirty="0" smtClean="0"/>
              <a:t> Compiled.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Data Type?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get the type of a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print to screen in Ruby?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does Combined comparison ( &lt;=&gt; ) operator works?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string Interpolation?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Key Word Arguments</a:t>
            </a:r>
          </a:p>
          <a:p>
            <a:r>
              <a:rPr lang="en-IN" dirty="0" smtClean="0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42877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3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</TotalTime>
  <Words>106</Words>
  <Application>Microsoft Office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Ruby</vt:lpstr>
      <vt:lpstr>Recap</vt:lpstr>
      <vt:lpstr>Conditionals</vt:lpstr>
      <vt:lpstr>Loops</vt:lpstr>
      <vt:lpstr>Ranges</vt:lpstr>
      <vt:lpstr>Functions</vt:lpstr>
      <vt:lpstr>Intermediate Array Methods</vt:lpstr>
      <vt:lpstr>Intermediate Strings Methods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153</cp:revision>
  <dcterms:created xsi:type="dcterms:W3CDTF">2018-03-04T15:07:07Z</dcterms:created>
  <dcterms:modified xsi:type="dcterms:W3CDTF">2018-04-10T23:56:15Z</dcterms:modified>
</cp:coreProperties>
</file>