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sldIdLst>
    <p:sldId id="256" r:id="rId2"/>
    <p:sldId id="275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7506" autoAdjust="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</a:t>
            </a:r>
            <a:r>
              <a:rPr lang="en-IN" sz="2000" dirty="0" smtClean="0"/>
              <a:t>2 </a:t>
            </a:r>
            <a:r>
              <a:rPr lang="en-IN" sz="2000" dirty="0" smtClean="0"/>
              <a:t>– </a:t>
            </a:r>
            <a:r>
              <a:rPr lang="en-IN" sz="2000" dirty="0" smtClean="0"/>
              <a:t>Arrays and strings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8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542</TotalTime>
  <Words>10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Ruby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94</cp:revision>
  <dcterms:created xsi:type="dcterms:W3CDTF">2018-03-04T15:07:07Z</dcterms:created>
  <dcterms:modified xsi:type="dcterms:W3CDTF">2018-04-02T17:28:32Z</dcterms:modified>
</cp:coreProperties>
</file>