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75" r:id="rId3"/>
    <p:sldId id="280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506" autoAdjust="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8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2 – Arrays and strings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8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2 Mechanisms to store data on computer – Memory(RAM) &amp; Storage(HDD, Flash, SSD) </a:t>
            </a:r>
          </a:p>
          <a:p>
            <a:r>
              <a:rPr lang="en-IN" dirty="0" smtClean="0"/>
              <a:t>Main Difference – Data is permanent of Storage and volatile on RAM</a:t>
            </a:r>
          </a:p>
          <a:p>
            <a:pPr lvl="1"/>
            <a:r>
              <a:rPr lang="en-IN" dirty="0" smtClean="0"/>
              <a:t>Some times if we don’t save we will loose the working data from RAM</a:t>
            </a:r>
          </a:p>
          <a:p>
            <a:pPr lvl="1"/>
            <a:r>
              <a:rPr lang="en-IN" dirty="0" smtClean="0"/>
              <a:t>RAM is like a rough sheet (for temporary storage of computational results).</a:t>
            </a:r>
          </a:p>
          <a:p>
            <a:pPr lvl="1"/>
            <a:r>
              <a:rPr lang="en-IN" dirty="0" smtClean="0"/>
              <a:t>Task Manager memory monitor</a:t>
            </a:r>
          </a:p>
          <a:p>
            <a:r>
              <a:rPr lang="en-IN" dirty="0" smtClean="0"/>
              <a:t>Why 2 why not entirely on Storage?</a:t>
            </a:r>
          </a:p>
          <a:p>
            <a:pPr lvl="1"/>
            <a:r>
              <a:rPr lang="en-IN" dirty="0" smtClean="0"/>
              <a:t>Storage is Huge but very Slow &amp; cheaper where as RAM is fast but small &amp; Costlier</a:t>
            </a:r>
          </a:p>
          <a:p>
            <a:pPr lvl="1"/>
            <a:r>
              <a:rPr lang="en-IN" dirty="0" smtClean="0"/>
              <a:t>Storage is like basement and RAM is like desk.</a:t>
            </a:r>
          </a:p>
          <a:p>
            <a:r>
              <a:rPr lang="en-IN" dirty="0" smtClean="0"/>
              <a:t>Combined work</a:t>
            </a:r>
          </a:p>
          <a:p>
            <a:pPr lvl="1"/>
            <a:r>
              <a:rPr lang="en-IN" dirty="0" smtClean="0"/>
              <a:t>Apps are stored in Storage </a:t>
            </a:r>
          </a:p>
          <a:p>
            <a:pPr lvl="1"/>
            <a:r>
              <a:rPr lang="en-IN" dirty="0" smtClean="0"/>
              <a:t>Loaded to Memory when usage</a:t>
            </a:r>
          </a:p>
          <a:p>
            <a:pPr lvl="1"/>
            <a:r>
              <a:rPr lang="en-IN" dirty="0" smtClean="0"/>
              <a:t>Will run out of space when we try to open them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Lists or Vectors</a:t>
            </a:r>
          </a:p>
          <a:p>
            <a:r>
              <a:rPr lang="en-IN" dirty="0" smtClean="0"/>
              <a:t>Series of values stored in memory continuously.</a:t>
            </a:r>
          </a:p>
          <a:p>
            <a:r>
              <a:rPr lang="en-IN" dirty="0" smtClean="0"/>
              <a:t>Ruby can have multiple Types in a </a:t>
            </a:r>
            <a:r>
              <a:rPr lang="en-IN" smtClean="0"/>
              <a:t>single array.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8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3371"/>
              </p:ext>
            </p:extLst>
          </p:nvPr>
        </p:nvGraphicFramePr>
        <p:xfrm>
          <a:off x="4291742" y="2256312"/>
          <a:ext cx="34557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3">
                  <a:extLst>
                    <a:ext uri="{9D8B030D-6E8A-4147-A177-3AD203B41FA5}">
                      <a16:colId xmlns:a16="http://schemas.microsoft.com/office/drawing/2014/main" val="3673046290"/>
                    </a:ext>
                  </a:extLst>
                </a:gridCol>
                <a:gridCol w="1104407">
                  <a:extLst>
                    <a:ext uri="{9D8B030D-6E8A-4147-A177-3AD203B41FA5}">
                      <a16:colId xmlns:a16="http://schemas.microsoft.com/office/drawing/2014/main" val="2908033527"/>
                    </a:ext>
                  </a:extLst>
                </a:gridCol>
              </a:tblGrid>
              <a:tr h="211732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Kotlin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Lua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57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51363" y="2968831"/>
            <a:ext cx="168629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537659" y="3176649"/>
            <a:ext cx="754083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223955" y="3072740"/>
            <a:ext cx="165067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as Array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448311"/>
              </p:ext>
            </p:extLst>
          </p:nvPr>
        </p:nvGraphicFramePr>
        <p:xfrm>
          <a:off x="6923314" y="1846263"/>
          <a:ext cx="42337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20">
                  <a:extLst>
                    <a:ext uri="{9D8B030D-6E8A-4147-A177-3AD203B41FA5}">
                      <a16:colId xmlns:a16="http://schemas.microsoft.com/office/drawing/2014/main" val="1819270040"/>
                    </a:ext>
                  </a:extLst>
                </a:gridCol>
                <a:gridCol w="1692442">
                  <a:extLst>
                    <a:ext uri="{9D8B030D-6E8A-4147-A177-3AD203B41FA5}">
                      <a16:colId xmlns:a16="http://schemas.microsoft.com/office/drawing/2014/main" val="223998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8023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84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1002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519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0644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1006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0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22251832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6909" y="1846263"/>
            <a:ext cx="55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Strings are the Syntactic sugar of Character Array.</a:t>
            </a:r>
          </a:p>
          <a:p>
            <a:endParaRPr lang="en-IN" dirty="0"/>
          </a:p>
          <a:p>
            <a:r>
              <a:rPr lang="en-IN" dirty="0" smtClean="0"/>
              <a:t>Why only </a:t>
            </a:r>
            <a:r>
              <a:rPr lang="en-IN" dirty="0"/>
              <a:t>C</a:t>
            </a:r>
            <a:r>
              <a:rPr lang="en-IN" dirty="0" smtClean="0"/>
              <a:t>haracter Array?</a:t>
            </a:r>
          </a:p>
          <a:p>
            <a:endParaRPr lang="en-IN" dirty="0"/>
          </a:p>
          <a:p>
            <a:r>
              <a:rPr lang="en-IN" dirty="0" smtClean="0"/>
              <a:t>Name = “Ruby”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7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 Major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4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</TotalTime>
  <Words>211</Words>
  <Application>Microsoft Office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Ruby</vt:lpstr>
      <vt:lpstr>Strings Basics</vt:lpstr>
      <vt:lpstr>Memory</vt:lpstr>
      <vt:lpstr>Array</vt:lpstr>
      <vt:lpstr>PowerPoint Presentation</vt:lpstr>
      <vt:lpstr>Strings as Array</vt:lpstr>
      <vt:lpstr>Matrix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106</cp:revision>
  <dcterms:created xsi:type="dcterms:W3CDTF">2018-03-04T15:07:07Z</dcterms:created>
  <dcterms:modified xsi:type="dcterms:W3CDTF">2018-04-03T03:24:15Z</dcterms:modified>
</cp:coreProperties>
</file>