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81" r:id="rId3"/>
    <p:sldId id="282" r:id="rId4"/>
    <p:sldId id="293" r:id="rId5"/>
    <p:sldId id="284" r:id="rId6"/>
    <p:sldId id="283" r:id="rId7"/>
    <p:sldId id="288" r:id="rId8"/>
    <p:sldId id="289" r:id="rId9"/>
    <p:sldId id="290" r:id="rId10"/>
    <p:sldId id="291" r:id="rId11"/>
    <p:sldId id="29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9953" autoAdjust="0"/>
  </p:normalViewPr>
  <p:slideViewPr>
    <p:cSldViewPr snapToGrid="0">
      <p:cViewPr varScale="1">
        <p:scale>
          <a:sx n="81" d="100"/>
          <a:sy n="81" d="100"/>
        </p:scale>
        <p:origin x="11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1FA9-0455-4201-A5D6-B599DF29E8AE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E893D-CE04-4AD8-B599-89F5B9665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0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All the code we have written so far is subjected to any kind of logic.</a:t>
            </a:r>
            <a:r>
              <a:rPr lang="en-IN" baseline="0" dirty="0" smtClean="0"/>
              <a:t> The code executed no matter what.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3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1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1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4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0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70F6ED-6093-46EB-B1EA-0006F862B9FC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47076"/>
            <a:ext cx="10058400" cy="3566160"/>
          </a:xfrm>
        </p:spPr>
        <p:txBody>
          <a:bodyPr/>
          <a:lstStyle/>
          <a:p>
            <a:r>
              <a:rPr lang="en-IN" dirty="0" smtClean="0"/>
              <a:t>Ruby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Session 3 –Functions and flow control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36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Advanced Array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38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21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“Run” &gt; “quiet”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result when we try to access out of Index elements in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slicing.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Bang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Methods that can add and delete elements from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are Methods/Functions for?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Difference between parameter and argument.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Variable shadowing.</a:t>
            </a:r>
          </a:p>
        </p:txBody>
      </p:sp>
    </p:spTree>
    <p:extLst>
      <p:ext uri="{BB962C8B-B14F-4D97-AF65-F5344CB8AC3E}">
        <p14:creationId xmlns:p14="http://schemas.microsoft.com/office/powerpoint/2010/main" val="37607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The Code we’ve seen so far executes no matter what.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Programming is about defining the paths that a program can take.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A condition is a statement that controls if a piece of code executes.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A condition evaluates to a Boolean: true or false.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If the condition is met, the code executes. Otherwise, it is skipped.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76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f 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IN" sz="4000" i="1" dirty="0">
                <a:solidFill>
                  <a:srgbClr val="FF0000"/>
                </a:solidFill>
              </a:rPr>
              <a:t>i</a:t>
            </a:r>
            <a:r>
              <a:rPr lang="en-IN" sz="4000" i="1" dirty="0" smtClean="0">
                <a:solidFill>
                  <a:srgbClr val="FF0000"/>
                </a:solidFill>
              </a:rPr>
              <a:t>f</a:t>
            </a:r>
            <a:r>
              <a:rPr lang="en-IN" dirty="0" smtClean="0"/>
              <a:t>    </a:t>
            </a:r>
            <a:r>
              <a:rPr lang="en-IN" sz="2800" dirty="0" smtClean="0">
                <a:solidFill>
                  <a:srgbClr val="002060"/>
                </a:solidFill>
              </a:rPr>
              <a:t>Condition</a:t>
            </a:r>
            <a:endParaRPr lang="en-IN" dirty="0" smtClean="0">
              <a:solidFill>
                <a:srgbClr val="002060"/>
              </a:solidFill>
            </a:endParaRP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dirty="0" smtClean="0"/>
              <a:t># Code that will be executed if condition is met</a:t>
            </a:r>
          </a:p>
          <a:p>
            <a:pPr marL="201168" lvl="1" indent="0">
              <a:buNone/>
            </a:pPr>
            <a:r>
              <a:rPr lang="en-IN" sz="4000" i="1" dirty="0" smtClean="0">
                <a:solidFill>
                  <a:srgbClr val="FF0000"/>
                </a:solidFill>
              </a:rPr>
              <a:t>end</a:t>
            </a: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75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70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4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2400" dirty="0" smtClean="0"/>
              <a:t>Collection of code to be executed.</a:t>
            </a:r>
          </a:p>
          <a:p>
            <a:pPr lvl="1"/>
            <a:r>
              <a:rPr lang="en-IN" sz="2400" dirty="0" smtClean="0"/>
              <a:t>Blocks must be attached to a method call.</a:t>
            </a:r>
          </a:p>
          <a:p>
            <a:pPr lvl="1"/>
            <a:r>
              <a:rPr lang="en-IN" sz="2400" dirty="0" smtClean="0"/>
              <a:t>Blocks alter the execution of the method.</a:t>
            </a:r>
          </a:p>
          <a:p>
            <a:pPr lvl="1"/>
            <a:r>
              <a:rPr lang="en-IN" sz="2400" dirty="0"/>
              <a:t> </a:t>
            </a:r>
            <a:r>
              <a:rPr lang="en-IN" sz="2400" dirty="0" smtClean="0"/>
              <a:t>A block is not an argument / parameter to the method.</a:t>
            </a:r>
          </a:p>
          <a:p>
            <a:pPr lvl="1"/>
            <a:r>
              <a:rPr lang="en-IN" sz="2400" dirty="0" smtClean="0"/>
              <a:t>Blocks can be defined with </a:t>
            </a:r>
            <a:r>
              <a:rPr lang="en-IN" sz="2400" dirty="0" smtClean="0">
                <a:solidFill>
                  <a:srgbClr val="FF0000"/>
                </a:solidFill>
              </a:rPr>
              <a:t>{</a:t>
            </a:r>
            <a:r>
              <a:rPr lang="en-IN" sz="2400" dirty="0" smtClean="0"/>
              <a:t> # Single line blocks </a:t>
            </a:r>
            <a:r>
              <a:rPr lang="en-IN" sz="2400" dirty="0" smtClean="0">
                <a:solidFill>
                  <a:srgbClr val="FF0000"/>
                </a:solidFill>
              </a:rPr>
              <a:t>}</a:t>
            </a:r>
            <a:r>
              <a:rPr lang="en-IN" sz="2400" dirty="0" smtClean="0"/>
              <a:t> or </a:t>
            </a:r>
            <a:r>
              <a:rPr lang="en-IN" sz="2400" i="1" dirty="0" smtClean="0">
                <a:solidFill>
                  <a:srgbClr val="FF0000"/>
                </a:solidFill>
              </a:rPr>
              <a:t>do</a:t>
            </a:r>
            <a:r>
              <a:rPr lang="en-IN" sz="2400" i="1" dirty="0" smtClean="0"/>
              <a:t>   </a:t>
            </a:r>
            <a:r>
              <a:rPr lang="en-IN" sz="2400" i="1" dirty="0" smtClean="0">
                <a:solidFill>
                  <a:srgbClr val="FF0000"/>
                </a:solidFill>
              </a:rPr>
              <a:t>end</a:t>
            </a:r>
          </a:p>
          <a:p>
            <a:pPr marL="201168" lvl="1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4161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6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3742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2419</TotalTime>
  <Words>228</Words>
  <Application>Microsoft Office PowerPoint</Application>
  <PresentationFormat>Widescreen</PresentationFormat>
  <Paragraphs>37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Ruby</vt:lpstr>
      <vt:lpstr>Recap</vt:lpstr>
      <vt:lpstr>Conditionals</vt:lpstr>
      <vt:lpstr>if  Statement</vt:lpstr>
      <vt:lpstr>Ranges</vt:lpstr>
      <vt:lpstr>Loops</vt:lpstr>
      <vt:lpstr>Blocks</vt:lpstr>
      <vt:lpstr>Procs</vt:lpstr>
      <vt:lpstr>Lambdas</vt:lpstr>
      <vt:lpstr>Advanced Array Methods</vt:lpstr>
      <vt:lpstr>Matrices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pawan kumar</dc:creator>
  <cp:lastModifiedBy>pawan kumar</cp:lastModifiedBy>
  <cp:revision>158</cp:revision>
  <dcterms:created xsi:type="dcterms:W3CDTF">2018-03-04T15:07:07Z</dcterms:created>
  <dcterms:modified xsi:type="dcterms:W3CDTF">2018-04-15T17:09:02Z</dcterms:modified>
</cp:coreProperties>
</file>