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disease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>
            <a:normAutofit/>
          </a:bodyPr>
          <a:lstStyle/>
          <a:p>
            <a:r>
              <a:rPr lang="en-US" dirty="0"/>
              <a:t>M. Pawan Aditya</a:t>
            </a:r>
          </a:p>
          <a:p>
            <a:r>
              <a:rPr lang="en-US" dirty="0"/>
              <a:t>P2-055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C35-F645-4364-AE1A-67FA84A5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602B-6555-4BDB-822B-DD200C20CB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So as to representation in confusion matrix we get the confusion matrix as</a:t>
            </a:r>
          </a:p>
          <a:p>
            <a:r>
              <a:rPr lang="en-IN" dirty="0"/>
              <a:t>{ [ 21 , 6 ]</a:t>
            </a:r>
          </a:p>
          <a:p>
            <a:pPr marL="0" indent="0">
              <a:buNone/>
            </a:pPr>
            <a:r>
              <a:rPr lang="en-IN" dirty="0"/>
              <a:t>      [ 3 , 31 ] }</a:t>
            </a:r>
          </a:p>
          <a:p>
            <a:pPr marL="0" indent="0">
              <a:buNone/>
            </a:pPr>
            <a:r>
              <a:rPr lang="en-IN" dirty="0"/>
              <a:t>We have 21 predicted correctly and 6 wrong </a:t>
            </a:r>
          </a:p>
          <a:p>
            <a:pPr marL="0" indent="0">
              <a:buNone/>
            </a:pPr>
            <a:r>
              <a:rPr lang="en-IN" dirty="0"/>
              <a:t>And in other 31 predicted correctly and 3 wrong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913-776D-4B90-9545-F99773AC1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62953A-ED0B-4716-9098-760A618B56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1011" y="3846155"/>
            <a:ext cx="8781521" cy="14516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谢谢</a:t>
            </a:r>
            <a:r>
              <a:rPr kumimoji="0" lang="zh-CN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8BD-F404-4033-8E79-7F50BD50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CAE0-0ED3-48EE-A421-8D3F98BBB1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According to the statistics in US(united states of America) a persons dies for every 36 seconds , which is a very huge number so we have to be careful by being able to predict the percentage of occurring heart disease by some attributes which are tested in blood test , as we have huge data of these patient of having heart disease we have to study the data set with help of machine learning model to predict the heart disease percentage. ( dataset taken from Kaggle)</a:t>
            </a:r>
          </a:p>
        </p:txBody>
      </p:sp>
    </p:spTree>
    <p:extLst>
      <p:ext uri="{BB962C8B-B14F-4D97-AF65-F5344CB8AC3E}">
        <p14:creationId xmlns:p14="http://schemas.microsoft.com/office/powerpoint/2010/main" val="24542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8679-F5D2-4052-92ED-BC946B29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(blood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4609-7554-4A7C-B088-A5FB6D8C96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662311"/>
          </a:xfrm>
        </p:spPr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Age</a:t>
            </a:r>
            <a:endParaRPr lang="en-IN" sz="8000" dirty="0"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Sex</a:t>
            </a:r>
            <a:endParaRPr lang="en-IN" sz="8000" dirty="0"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chest pain type (4 values)</a:t>
            </a: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resting blood pressure</a:t>
            </a: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serum </a:t>
            </a:r>
            <a:r>
              <a:rPr lang="en-IN" sz="8000" b="0" i="0" dirty="0" err="1">
                <a:effectLst/>
                <a:latin typeface="Inter"/>
              </a:rPr>
              <a:t>cholestoral</a:t>
            </a:r>
            <a:r>
              <a:rPr lang="en-IN" sz="8000" b="0" i="0" dirty="0">
                <a:effectLst/>
                <a:latin typeface="Inter"/>
              </a:rPr>
              <a:t> in mg/dl</a:t>
            </a: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fasting blood sugar &gt; 120 mg/dl</a:t>
            </a:r>
            <a:endParaRPr lang="en-IN" sz="8000" dirty="0"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maximum heart rate achieved</a:t>
            </a:r>
            <a:endParaRPr lang="en-IN" sz="8000" dirty="0"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the slope of the peak exercise ST segment</a:t>
            </a:r>
          </a:p>
          <a:p>
            <a:pPr algn="l" fontAlgn="base">
              <a:buFont typeface="+mj-lt"/>
              <a:buAutoNum type="arabicPeriod"/>
            </a:pPr>
            <a:r>
              <a:rPr lang="en-IN" sz="8000" b="0" i="0" dirty="0">
                <a:effectLst/>
                <a:latin typeface="Inter"/>
              </a:rPr>
              <a:t>number of major vessels (0-3) </a:t>
            </a:r>
            <a:r>
              <a:rPr lang="en-IN" sz="8000" b="0" i="0" dirty="0" err="1">
                <a:effectLst/>
                <a:latin typeface="Inter"/>
              </a:rPr>
              <a:t>colored</a:t>
            </a:r>
            <a:r>
              <a:rPr lang="en-IN" sz="8000" b="0" i="0" dirty="0">
                <a:effectLst/>
                <a:latin typeface="Inter"/>
              </a:rPr>
              <a:t> by </a:t>
            </a:r>
            <a:r>
              <a:rPr lang="en-IN" sz="8000" b="0" i="0" dirty="0" err="1">
                <a:effectLst/>
                <a:latin typeface="Inter"/>
              </a:rPr>
              <a:t>flourosopy</a:t>
            </a:r>
            <a:endParaRPr lang="en-IN" sz="8000" dirty="0">
              <a:latin typeface="Inter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8000" b="0" i="0" dirty="0" err="1">
                <a:effectLst/>
                <a:latin typeface="Inter"/>
              </a:rPr>
              <a:t>thal</a:t>
            </a:r>
            <a:r>
              <a:rPr lang="en-IN" sz="8000" b="0" i="0" dirty="0">
                <a:effectLst/>
                <a:latin typeface="Inter"/>
              </a:rPr>
              <a:t>: 3 = normal; 6 = fixed defect; 7 = reversable defect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7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1180-E466-475A-9336-F275D5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Study of the attributes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82ABC-456B-4EAC-B252-B640CF09D8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3064" y="2225453"/>
            <a:ext cx="11445872" cy="3222307"/>
          </a:xfrm>
        </p:spPr>
      </p:pic>
    </p:spTree>
    <p:extLst>
      <p:ext uri="{BB962C8B-B14F-4D97-AF65-F5344CB8AC3E}">
        <p14:creationId xmlns:p14="http://schemas.microsoft.com/office/powerpoint/2010/main" val="20305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31A-0760-4432-92CF-0E25D60C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7127"/>
          </a:xfrm>
        </p:spPr>
        <p:txBody>
          <a:bodyPr/>
          <a:lstStyle/>
          <a:p>
            <a:r>
              <a:rPr lang="en-IN" dirty="0"/>
              <a:t>Observation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A37B-F9E4-4BCC-A7F0-D01D619EF5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8845"/>
            <a:ext cx="10363826" cy="4312356"/>
          </a:xfrm>
        </p:spPr>
        <p:txBody>
          <a:bodyPr/>
          <a:lstStyle/>
          <a:p>
            <a:r>
              <a:rPr lang="en-IN" dirty="0"/>
              <a:t>In the age attribute we can see it varies from 29-77 which is a numerical classification</a:t>
            </a:r>
          </a:p>
          <a:p>
            <a:r>
              <a:rPr lang="en-IN" dirty="0"/>
              <a:t>In the sex attribute it is the categorical classification as male or female</a:t>
            </a:r>
          </a:p>
          <a:p>
            <a:r>
              <a:rPr lang="en-IN" dirty="0"/>
              <a:t>The chest pain is also categorical classification as varies 0-3</a:t>
            </a:r>
          </a:p>
          <a:p>
            <a:r>
              <a:rPr lang="en-IN" dirty="0"/>
              <a:t>Resting blood pressure range is 94-200 which is numeric classification</a:t>
            </a:r>
          </a:p>
          <a:p>
            <a:r>
              <a:rPr lang="en-IN" dirty="0"/>
              <a:t>Cholesterol level ranges from 126-524</a:t>
            </a:r>
          </a:p>
          <a:p>
            <a:r>
              <a:rPr lang="en-IN" dirty="0"/>
              <a:t>The fasting blood pressure is categorical as divided into two types less than 120 and greater than 120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74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65DD-8C7A-4F34-A6A7-8B658A35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4505"/>
          </a:xfrm>
        </p:spPr>
        <p:txBody>
          <a:bodyPr/>
          <a:lstStyle/>
          <a:p>
            <a:r>
              <a:rPr lang="en-IN" dirty="0"/>
              <a:t>Process of 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2F41-F5A0-4CB5-AABF-1D2D3AA36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3644"/>
            <a:ext cx="10363826" cy="4007555"/>
          </a:xfrm>
        </p:spPr>
        <p:txBody>
          <a:bodyPr/>
          <a:lstStyle/>
          <a:p>
            <a:r>
              <a:rPr lang="en-IN" dirty="0"/>
              <a:t>The data set from Kaggle has to be downloaded and add to the Jupiter notebook  we export the pandas library to the notebook </a:t>
            </a:r>
          </a:p>
          <a:p>
            <a:r>
              <a:rPr lang="en-IN" dirty="0"/>
              <a:t>after exporting the data set we check the data set for null values and the categorical attributes </a:t>
            </a:r>
          </a:p>
          <a:p>
            <a:r>
              <a:rPr lang="en-IN" dirty="0"/>
              <a:t>The categorical attributes are converted to numerical scale as its best for training the model.</a:t>
            </a:r>
          </a:p>
          <a:p>
            <a:r>
              <a:rPr lang="en-IN" dirty="0"/>
              <a:t>Then to selected the best algorithm for the model we use grid search cv library to find the best score </a:t>
            </a:r>
          </a:p>
        </p:txBody>
      </p:sp>
    </p:spTree>
    <p:extLst>
      <p:ext uri="{BB962C8B-B14F-4D97-AF65-F5344CB8AC3E}">
        <p14:creationId xmlns:p14="http://schemas.microsoft.com/office/powerpoint/2010/main" val="32818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96C7-2345-48E2-954D-56416005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8372"/>
          </a:xfrm>
        </p:spPr>
        <p:txBody>
          <a:bodyPr/>
          <a:lstStyle/>
          <a:p>
            <a:r>
              <a:rPr lang="en-IN" dirty="0"/>
              <a:t>Selection of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7BCB-2E15-48E4-9A3D-E625E9B7157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99110" y="2367092"/>
            <a:ext cx="4944533" cy="3424107"/>
          </a:xfrm>
        </p:spPr>
        <p:txBody>
          <a:bodyPr/>
          <a:lstStyle/>
          <a:p>
            <a:r>
              <a:rPr lang="en-IN" dirty="0"/>
              <a:t>As we can see the best accuracy is for the random forest classifier so we train our data model with this algorithm.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EFCE56-6DE4-4CF0-9F99-3D67A79C62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802" y="2367092"/>
            <a:ext cx="6964308" cy="2622597"/>
          </a:xfrm>
        </p:spPr>
      </p:pic>
    </p:spTree>
    <p:extLst>
      <p:ext uri="{BB962C8B-B14F-4D97-AF65-F5344CB8AC3E}">
        <p14:creationId xmlns:p14="http://schemas.microsoft.com/office/powerpoint/2010/main" val="18064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A77B41-46FE-453C-A630-23B7B75FC990}"/>
              </a:ext>
            </a:extLst>
          </p:cNvPr>
          <p:cNvSpPr txBox="1">
            <a:spLocks/>
          </p:cNvSpPr>
          <p:nvPr/>
        </p:nvSpPr>
        <p:spPr>
          <a:xfrm>
            <a:off x="913774" y="1738490"/>
            <a:ext cx="10363826" cy="40527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the selection of the algorithm we train the model by splitting the data set into two sets as </a:t>
            </a:r>
            <a:r>
              <a:rPr lang="en-IN" b="1" u="sng" dirty="0"/>
              <a:t>Test set </a:t>
            </a:r>
            <a:r>
              <a:rPr lang="en-IN" dirty="0"/>
              <a:t>and </a:t>
            </a:r>
            <a:r>
              <a:rPr lang="en-IN" b="1" u="sng" dirty="0"/>
              <a:t>Train set .</a:t>
            </a:r>
          </a:p>
          <a:p>
            <a:endParaRPr lang="en-IN" b="1" u="sng" dirty="0"/>
          </a:p>
          <a:p>
            <a:r>
              <a:rPr lang="en-IN" dirty="0"/>
              <a:t>after training the model with </a:t>
            </a:r>
            <a:r>
              <a:rPr lang="en-IN" b="1" u="sng" dirty="0"/>
              <a:t>train data set </a:t>
            </a:r>
            <a:r>
              <a:rPr lang="en-IN" dirty="0"/>
              <a:t>we calculate the accuracy of the model by testing the predicted output with </a:t>
            </a:r>
            <a:r>
              <a:rPr lang="en-IN" b="1" u="sng" dirty="0"/>
              <a:t>test data set.</a:t>
            </a:r>
          </a:p>
          <a:p>
            <a:r>
              <a:rPr lang="en-IN" dirty="0"/>
              <a:t>We got the accuracy of 85.2459% .</a:t>
            </a:r>
          </a:p>
        </p:txBody>
      </p:sp>
    </p:spTree>
    <p:extLst>
      <p:ext uri="{BB962C8B-B14F-4D97-AF65-F5344CB8AC3E}">
        <p14:creationId xmlns:p14="http://schemas.microsoft.com/office/powerpoint/2010/main" val="93690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8844-F923-436B-8A71-4BCB5009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8727"/>
          </a:xfrm>
        </p:spPr>
        <p:txBody>
          <a:bodyPr/>
          <a:lstStyle/>
          <a:p>
            <a:r>
              <a:rPr lang="en-IN" dirty="0"/>
              <a:t>Accuracy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9378C-A595-4F4B-A492-8215D0B152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1511" y="1396406"/>
            <a:ext cx="10600267" cy="5406835"/>
          </a:xfrm>
        </p:spPr>
      </p:pic>
    </p:spTree>
    <p:extLst>
      <p:ext uri="{BB962C8B-B14F-4D97-AF65-F5344CB8AC3E}">
        <p14:creationId xmlns:p14="http://schemas.microsoft.com/office/powerpoint/2010/main" val="41786555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105</TotalTime>
  <Words>464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Google Sans</vt:lpstr>
      <vt:lpstr>Inter</vt:lpstr>
      <vt:lpstr>Tw Cen MT</vt:lpstr>
      <vt:lpstr>Droplet</vt:lpstr>
      <vt:lpstr>Heart disease  prediction</vt:lpstr>
      <vt:lpstr>Problem statement </vt:lpstr>
      <vt:lpstr>Attributes (blood test)</vt:lpstr>
      <vt:lpstr>Study of the attributes </vt:lpstr>
      <vt:lpstr>Observation from data</vt:lpstr>
      <vt:lpstr>Process of model creation</vt:lpstr>
      <vt:lpstr>Selection of algorithm</vt:lpstr>
      <vt:lpstr>PowerPoint Presentation</vt:lpstr>
      <vt:lpstr>Accuracy </vt:lpstr>
      <vt:lpstr>Matrix representation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 prediction</dc:title>
  <dc:creator>pawanaditya85@gmail.com</dc:creator>
  <cp:lastModifiedBy>pawanaditya85@gmail.com</cp:lastModifiedBy>
  <cp:revision>9</cp:revision>
  <dcterms:created xsi:type="dcterms:W3CDTF">2021-02-01T15:01:47Z</dcterms:created>
  <dcterms:modified xsi:type="dcterms:W3CDTF">2021-02-01T16:47:35Z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