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8" r:id="rId4"/>
    <p:sldId id="259" r:id="rId5"/>
    <p:sldId id="25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sorterViewPr>
    <p:cViewPr>
      <p:scale>
        <a:sx n="100" d="100"/>
        <a:sy n="100" d="100"/>
      </p:scale>
      <p:origin x="0" y="-309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37" name="PlaceHolder 2"/>
          <p:cNvSpPr>
            <a:spLocks noGrp="1"/>
          </p:cNvSpPr>
          <p:nvPr>
            <p:ph type="body"/>
          </p:nvPr>
        </p:nvSpPr>
        <p:spPr>
          <a:xfrm>
            <a:off x="1238400" y="1215360"/>
            <a:ext cx="71434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38" name="PlaceHolder 3"/>
          <p:cNvSpPr>
            <a:spLocks noGrp="1"/>
          </p:cNvSpPr>
          <p:nvPr>
            <p:ph type="body"/>
          </p:nvPr>
        </p:nvSpPr>
        <p:spPr>
          <a:xfrm>
            <a:off x="1238400" y="2860920"/>
            <a:ext cx="71434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40" name="PlaceHolder 2"/>
          <p:cNvSpPr>
            <a:spLocks noGrp="1"/>
          </p:cNvSpPr>
          <p:nvPr>
            <p:ph type="body"/>
          </p:nvPr>
        </p:nvSpPr>
        <p:spPr>
          <a:xfrm>
            <a:off x="123840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41" name="PlaceHolder 3"/>
          <p:cNvSpPr>
            <a:spLocks noGrp="1"/>
          </p:cNvSpPr>
          <p:nvPr>
            <p:ph type="body"/>
          </p:nvPr>
        </p:nvSpPr>
        <p:spPr>
          <a:xfrm>
            <a:off x="489888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42" name="PlaceHolder 4"/>
          <p:cNvSpPr>
            <a:spLocks noGrp="1"/>
          </p:cNvSpPr>
          <p:nvPr>
            <p:ph type="body"/>
          </p:nvPr>
        </p:nvSpPr>
        <p:spPr>
          <a:xfrm>
            <a:off x="1238400" y="286092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43" name="PlaceHolder 5"/>
          <p:cNvSpPr>
            <a:spLocks noGrp="1"/>
          </p:cNvSpPr>
          <p:nvPr>
            <p:ph type="body"/>
          </p:nvPr>
        </p:nvSpPr>
        <p:spPr>
          <a:xfrm>
            <a:off x="4898880" y="286092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45" name="PlaceHolder 2"/>
          <p:cNvSpPr>
            <a:spLocks noGrp="1"/>
          </p:cNvSpPr>
          <p:nvPr>
            <p:ph type="body"/>
          </p:nvPr>
        </p:nvSpPr>
        <p:spPr>
          <a:xfrm>
            <a:off x="1238400" y="121536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46" name="PlaceHolder 3"/>
          <p:cNvSpPr>
            <a:spLocks noGrp="1"/>
          </p:cNvSpPr>
          <p:nvPr>
            <p:ph type="body"/>
          </p:nvPr>
        </p:nvSpPr>
        <p:spPr>
          <a:xfrm>
            <a:off x="3654000" y="121536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47" name="PlaceHolder 4"/>
          <p:cNvSpPr>
            <a:spLocks noGrp="1"/>
          </p:cNvSpPr>
          <p:nvPr>
            <p:ph type="body"/>
          </p:nvPr>
        </p:nvSpPr>
        <p:spPr>
          <a:xfrm>
            <a:off x="6069240" y="121536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48" name="PlaceHolder 5"/>
          <p:cNvSpPr>
            <a:spLocks noGrp="1"/>
          </p:cNvSpPr>
          <p:nvPr>
            <p:ph type="body"/>
          </p:nvPr>
        </p:nvSpPr>
        <p:spPr>
          <a:xfrm>
            <a:off x="1238400" y="286092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49" name="PlaceHolder 6"/>
          <p:cNvSpPr>
            <a:spLocks noGrp="1"/>
          </p:cNvSpPr>
          <p:nvPr>
            <p:ph type="body"/>
          </p:nvPr>
        </p:nvSpPr>
        <p:spPr>
          <a:xfrm>
            <a:off x="3654000" y="286092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50" name="PlaceHolder 7"/>
          <p:cNvSpPr>
            <a:spLocks noGrp="1"/>
          </p:cNvSpPr>
          <p:nvPr>
            <p:ph type="body"/>
          </p:nvPr>
        </p:nvSpPr>
        <p:spPr>
          <a:xfrm>
            <a:off x="6069240" y="286092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63" name="PlaceHolder 2"/>
          <p:cNvSpPr>
            <a:spLocks noGrp="1"/>
          </p:cNvSpPr>
          <p:nvPr>
            <p:ph type="subTitle"/>
          </p:nvPr>
        </p:nvSpPr>
        <p:spPr>
          <a:xfrm>
            <a:off x="1238400" y="1215360"/>
            <a:ext cx="7143480" cy="3150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65" name="PlaceHolder 2"/>
          <p:cNvSpPr>
            <a:spLocks noGrp="1"/>
          </p:cNvSpPr>
          <p:nvPr>
            <p:ph type="body"/>
          </p:nvPr>
        </p:nvSpPr>
        <p:spPr>
          <a:xfrm>
            <a:off x="1238400" y="1215360"/>
            <a:ext cx="71434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67" name="PlaceHolder 2"/>
          <p:cNvSpPr>
            <a:spLocks noGrp="1"/>
          </p:cNvSpPr>
          <p:nvPr>
            <p:ph type="body"/>
          </p:nvPr>
        </p:nvSpPr>
        <p:spPr>
          <a:xfrm>
            <a:off x="1238400" y="1215360"/>
            <a:ext cx="34858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68" name="PlaceHolder 3"/>
          <p:cNvSpPr>
            <a:spLocks noGrp="1"/>
          </p:cNvSpPr>
          <p:nvPr>
            <p:ph type="body"/>
          </p:nvPr>
        </p:nvSpPr>
        <p:spPr>
          <a:xfrm>
            <a:off x="4898880" y="1215360"/>
            <a:ext cx="34858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1238400" y="477000"/>
            <a:ext cx="7143480" cy="26445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72" name="PlaceHolder 2"/>
          <p:cNvSpPr>
            <a:spLocks noGrp="1"/>
          </p:cNvSpPr>
          <p:nvPr>
            <p:ph type="body"/>
          </p:nvPr>
        </p:nvSpPr>
        <p:spPr>
          <a:xfrm>
            <a:off x="123840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73" name="PlaceHolder 3"/>
          <p:cNvSpPr>
            <a:spLocks noGrp="1"/>
          </p:cNvSpPr>
          <p:nvPr>
            <p:ph type="body"/>
          </p:nvPr>
        </p:nvSpPr>
        <p:spPr>
          <a:xfrm>
            <a:off x="4898880" y="1215360"/>
            <a:ext cx="34858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74" name="PlaceHolder 4"/>
          <p:cNvSpPr>
            <a:spLocks noGrp="1"/>
          </p:cNvSpPr>
          <p:nvPr>
            <p:ph type="body"/>
          </p:nvPr>
        </p:nvSpPr>
        <p:spPr>
          <a:xfrm>
            <a:off x="1238400" y="286092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16" name="PlaceHolder 2"/>
          <p:cNvSpPr>
            <a:spLocks noGrp="1"/>
          </p:cNvSpPr>
          <p:nvPr>
            <p:ph type="subTitle"/>
          </p:nvPr>
        </p:nvSpPr>
        <p:spPr>
          <a:xfrm>
            <a:off x="1238400" y="1215360"/>
            <a:ext cx="7143480" cy="3150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76" name="PlaceHolder 2"/>
          <p:cNvSpPr>
            <a:spLocks noGrp="1"/>
          </p:cNvSpPr>
          <p:nvPr>
            <p:ph type="body"/>
          </p:nvPr>
        </p:nvSpPr>
        <p:spPr>
          <a:xfrm>
            <a:off x="1238400" y="1215360"/>
            <a:ext cx="34858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77" name="PlaceHolder 3"/>
          <p:cNvSpPr>
            <a:spLocks noGrp="1"/>
          </p:cNvSpPr>
          <p:nvPr>
            <p:ph type="body"/>
          </p:nvPr>
        </p:nvSpPr>
        <p:spPr>
          <a:xfrm>
            <a:off x="489888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78" name="PlaceHolder 4"/>
          <p:cNvSpPr>
            <a:spLocks noGrp="1"/>
          </p:cNvSpPr>
          <p:nvPr>
            <p:ph type="body"/>
          </p:nvPr>
        </p:nvSpPr>
        <p:spPr>
          <a:xfrm>
            <a:off x="4898880" y="286092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80" name="PlaceHolder 2"/>
          <p:cNvSpPr>
            <a:spLocks noGrp="1"/>
          </p:cNvSpPr>
          <p:nvPr>
            <p:ph type="body"/>
          </p:nvPr>
        </p:nvSpPr>
        <p:spPr>
          <a:xfrm>
            <a:off x="123840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81" name="PlaceHolder 3"/>
          <p:cNvSpPr>
            <a:spLocks noGrp="1"/>
          </p:cNvSpPr>
          <p:nvPr>
            <p:ph type="body"/>
          </p:nvPr>
        </p:nvSpPr>
        <p:spPr>
          <a:xfrm>
            <a:off x="489888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82" name="PlaceHolder 4"/>
          <p:cNvSpPr>
            <a:spLocks noGrp="1"/>
          </p:cNvSpPr>
          <p:nvPr>
            <p:ph type="body"/>
          </p:nvPr>
        </p:nvSpPr>
        <p:spPr>
          <a:xfrm>
            <a:off x="1238400" y="2860920"/>
            <a:ext cx="71434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84" name="PlaceHolder 2"/>
          <p:cNvSpPr>
            <a:spLocks noGrp="1"/>
          </p:cNvSpPr>
          <p:nvPr>
            <p:ph type="body"/>
          </p:nvPr>
        </p:nvSpPr>
        <p:spPr>
          <a:xfrm>
            <a:off x="1238400" y="1215360"/>
            <a:ext cx="71434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85" name="PlaceHolder 3"/>
          <p:cNvSpPr>
            <a:spLocks noGrp="1"/>
          </p:cNvSpPr>
          <p:nvPr>
            <p:ph type="body"/>
          </p:nvPr>
        </p:nvSpPr>
        <p:spPr>
          <a:xfrm>
            <a:off x="1238400" y="2860920"/>
            <a:ext cx="71434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87" name="PlaceHolder 2"/>
          <p:cNvSpPr>
            <a:spLocks noGrp="1"/>
          </p:cNvSpPr>
          <p:nvPr>
            <p:ph type="body"/>
          </p:nvPr>
        </p:nvSpPr>
        <p:spPr>
          <a:xfrm>
            <a:off x="123840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88" name="PlaceHolder 3"/>
          <p:cNvSpPr>
            <a:spLocks noGrp="1"/>
          </p:cNvSpPr>
          <p:nvPr>
            <p:ph type="body"/>
          </p:nvPr>
        </p:nvSpPr>
        <p:spPr>
          <a:xfrm>
            <a:off x="489888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89" name="PlaceHolder 4"/>
          <p:cNvSpPr>
            <a:spLocks noGrp="1"/>
          </p:cNvSpPr>
          <p:nvPr>
            <p:ph type="body"/>
          </p:nvPr>
        </p:nvSpPr>
        <p:spPr>
          <a:xfrm>
            <a:off x="1238400" y="286092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90" name="PlaceHolder 5"/>
          <p:cNvSpPr>
            <a:spLocks noGrp="1"/>
          </p:cNvSpPr>
          <p:nvPr>
            <p:ph type="body"/>
          </p:nvPr>
        </p:nvSpPr>
        <p:spPr>
          <a:xfrm>
            <a:off x="4898880" y="286092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92" name="PlaceHolder 2"/>
          <p:cNvSpPr>
            <a:spLocks noGrp="1"/>
          </p:cNvSpPr>
          <p:nvPr>
            <p:ph type="body"/>
          </p:nvPr>
        </p:nvSpPr>
        <p:spPr>
          <a:xfrm>
            <a:off x="1238400" y="121536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93" name="PlaceHolder 3"/>
          <p:cNvSpPr>
            <a:spLocks noGrp="1"/>
          </p:cNvSpPr>
          <p:nvPr>
            <p:ph type="body"/>
          </p:nvPr>
        </p:nvSpPr>
        <p:spPr>
          <a:xfrm>
            <a:off x="3654000" y="121536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94" name="PlaceHolder 4"/>
          <p:cNvSpPr>
            <a:spLocks noGrp="1"/>
          </p:cNvSpPr>
          <p:nvPr>
            <p:ph type="body"/>
          </p:nvPr>
        </p:nvSpPr>
        <p:spPr>
          <a:xfrm>
            <a:off x="6069240" y="121536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95" name="PlaceHolder 5"/>
          <p:cNvSpPr>
            <a:spLocks noGrp="1"/>
          </p:cNvSpPr>
          <p:nvPr>
            <p:ph type="body"/>
          </p:nvPr>
        </p:nvSpPr>
        <p:spPr>
          <a:xfrm>
            <a:off x="1238400" y="286092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96" name="PlaceHolder 6"/>
          <p:cNvSpPr>
            <a:spLocks noGrp="1"/>
          </p:cNvSpPr>
          <p:nvPr>
            <p:ph type="body"/>
          </p:nvPr>
        </p:nvSpPr>
        <p:spPr>
          <a:xfrm>
            <a:off x="3654000" y="286092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97" name="PlaceHolder 7"/>
          <p:cNvSpPr>
            <a:spLocks noGrp="1"/>
          </p:cNvSpPr>
          <p:nvPr>
            <p:ph type="body"/>
          </p:nvPr>
        </p:nvSpPr>
        <p:spPr>
          <a:xfrm>
            <a:off x="6069240" y="286092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18" name="PlaceHolder 2"/>
          <p:cNvSpPr>
            <a:spLocks noGrp="1"/>
          </p:cNvSpPr>
          <p:nvPr>
            <p:ph type="body"/>
          </p:nvPr>
        </p:nvSpPr>
        <p:spPr>
          <a:xfrm>
            <a:off x="1238400" y="1215360"/>
            <a:ext cx="71434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20" name="PlaceHolder 2"/>
          <p:cNvSpPr>
            <a:spLocks noGrp="1"/>
          </p:cNvSpPr>
          <p:nvPr>
            <p:ph type="body"/>
          </p:nvPr>
        </p:nvSpPr>
        <p:spPr>
          <a:xfrm>
            <a:off x="1238400" y="1215360"/>
            <a:ext cx="34858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21" name="PlaceHolder 3"/>
          <p:cNvSpPr>
            <a:spLocks noGrp="1"/>
          </p:cNvSpPr>
          <p:nvPr>
            <p:ph type="body"/>
          </p:nvPr>
        </p:nvSpPr>
        <p:spPr>
          <a:xfrm>
            <a:off x="4898880" y="1215360"/>
            <a:ext cx="34858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1238400" y="477000"/>
            <a:ext cx="7143480" cy="26445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25" name="PlaceHolder 2"/>
          <p:cNvSpPr>
            <a:spLocks noGrp="1"/>
          </p:cNvSpPr>
          <p:nvPr>
            <p:ph type="body"/>
          </p:nvPr>
        </p:nvSpPr>
        <p:spPr>
          <a:xfrm>
            <a:off x="123840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26" name="PlaceHolder 3"/>
          <p:cNvSpPr>
            <a:spLocks noGrp="1"/>
          </p:cNvSpPr>
          <p:nvPr>
            <p:ph type="body"/>
          </p:nvPr>
        </p:nvSpPr>
        <p:spPr>
          <a:xfrm>
            <a:off x="4898880" y="1215360"/>
            <a:ext cx="34858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27" name="PlaceHolder 4"/>
          <p:cNvSpPr>
            <a:spLocks noGrp="1"/>
          </p:cNvSpPr>
          <p:nvPr>
            <p:ph type="body"/>
          </p:nvPr>
        </p:nvSpPr>
        <p:spPr>
          <a:xfrm>
            <a:off x="1238400" y="286092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29" name="PlaceHolder 2"/>
          <p:cNvSpPr>
            <a:spLocks noGrp="1"/>
          </p:cNvSpPr>
          <p:nvPr>
            <p:ph type="body"/>
          </p:nvPr>
        </p:nvSpPr>
        <p:spPr>
          <a:xfrm>
            <a:off x="1238400" y="1215360"/>
            <a:ext cx="34858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30" name="PlaceHolder 3"/>
          <p:cNvSpPr>
            <a:spLocks noGrp="1"/>
          </p:cNvSpPr>
          <p:nvPr>
            <p:ph type="body"/>
          </p:nvPr>
        </p:nvSpPr>
        <p:spPr>
          <a:xfrm>
            <a:off x="489888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31" name="PlaceHolder 4"/>
          <p:cNvSpPr>
            <a:spLocks noGrp="1"/>
          </p:cNvSpPr>
          <p:nvPr>
            <p:ph type="body"/>
          </p:nvPr>
        </p:nvSpPr>
        <p:spPr>
          <a:xfrm>
            <a:off x="4898880" y="286092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33" name="PlaceHolder 2"/>
          <p:cNvSpPr>
            <a:spLocks noGrp="1"/>
          </p:cNvSpPr>
          <p:nvPr>
            <p:ph type="body"/>
          </p:nvPr>
        </p:nvSpPr>
        <p:spPr>
          <a:xfrm>
            <a:off x="123840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34" name="PlaceHolder 3"/>
          <p:cNvSpPr>
            <a:spLocks noGrp="1"/>
          </p:cNvSpPr>
          <p:nvPr>
            <p:ph type="body"/>
          </p:nvPr>
        </p:nvSpPr>
        <p:spPr>
          <a:xfrm>
            <a:off x="489888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35" name="PlaceHolder 4"/>
          <p:cNvSpPr>
            <a:spLocks noGrp="1"/>
          </p:cNvSpPr>
          <p:nvPr>
            <p:ph type="body"/>
          </p:nvPr>
        </p:nvSpPr>
        <p:spPr>
          <a:xfrm>
            <a:off x="1238400" y="2860920"/>
            <a:ext cx="71434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4464D"/>
        </a:solidFill>
        <a:effectLst/>
      </p:bgPr>
    </p:bg>
    <p:spTree>
      <p:nvGrpSpPr>
        <p:cNvPr id="1" name=""/>
        <p:cNvGrpSpPr/>
        <p:nvPr/>
      </p:nvGrpSpPr>
      <p:grpSpPr>
        <a:xfrm>
          <a:off x="0" y="0"/>
          <a:ext cx="0" cy="0"/>
          <a:chOff x="0" y="0"/>
          <a:chExt cx="0" cy="0"/>
        </a:xfrm>
      </p:grpSpPr>
      <p:grpSp>
        <p:nvGrpSpPr>
          <p:cNvPr id="15" name="Group 1"/>
          <p:cNvGrpSpPr/>
          <p:nvPr/>
        </p:nvGrpSpPr>
        <p:grpSpPr>
          <a:xfrm>
            <a:off x="819000" y="276120"/>
            <a:ext cx="666720" cy="671760"/>
            <a:chOff x="819000" y="276120"/>
            <a:chExt cx="666720" cy="671760"/>
          </a:xfrm>
        </p:grpSpPr>
        <p:sp>
          <p:nvSpPr>
            <p:cNvPr id="16" name="CustomShape 2"/>
            <p:cNvSpPr/>
            <p:nvPr/>
          </p:nvSpPr>
          <p:spPr>
            <a:xfrm>
              <a:off x="914400" y="276120"/>
              <a:ext cx="475920" cy="95040"/>
            </a:xfrm>
            <a:prstGeom prst="rect">
              <a:avLst/>
            </a:prstGeom>
            <a:solidFill>
              <a:schemeClr val="bg1">
                <a:lumMod val="95000"/>
              </a:schemeClr>
            </a:solidFill>
            <a:ln>
              <a:noFill/>
            </a:ln>
          </p:spPr>
          <p:style>
            <a:lnRef idx="1">
              <a:schemeClr val="accent1">
                <a:shade val="50000"/>
              </a:schemeClr>
            </a:lnRef>
            <a:fillRef idx="1">
              <a:schemeClr val="accent1"/>
            </a:fillRef>
            <a:effectRef idx="0">
              <a:schemeClr val="accent1"/>
            </a:effectRef>
            <a:fontRef idx="minor"/>
          </p:style>
        </p:sp>
        <p:sp>
          <p:nvSpPr>
            <p:cNvPr id="2" name="CustomShape 3"/>
            <p:cNvSpPr/>
            <p:nvPr/>
          </p:nvSpPr>
          <p:spPr>
            <a:xfrm>
              <a:off x="819000" y="281520"/>
              <a:ext cx="95040" cy="666360"/>
            </a:xfrm>
            <a:prstGeom prst="rect">
              <a:avLst/>
            </a:prstGeom>
            <a:solidFill>
              <a:schemeClr val="bg1">
                <a:lumMod val="95000"/>
              </a:schemeClr>
            </a:solidFill>
            <a:ln>
              <a:noFill/>
            </a:ln>
          </p:spPr>
          <p:style>
            <a:lnRef idx="1">
              <a:schemeClr val="accent1">
                <a:shade val="50000"/>
              </a:schemeClr>
            </a:lnRef>
            <a:fillRef idx="1">
              <a:schemeClr val="accent1"/>
            </a:fillRef>
            <a:effectRef idx="0">
              <a:schemeClr val="accent1"/>
            </a:effectRef>
            <a:fontRef idx="minor"/>
          </p:style>
        </p:sp>
        <p:sp>
          <p:nvSpPr>
            <p:cNvPr id="3" name="CustomShape 4"/>
            <p:cNvSpPr/>
            <p:nvPr/>
          </p:nvSpPr>
          <p:spPr>
            <a:xfrm>
              <a:off x="1390680" y="281520"/>
              <a:ext cx="95040" cy="285480"/>
            </a:xfrm>
            <a:prstGeom prst="rect">
              <a:avLst/>
            </a:prstGeom>
            <a:solidFill>
              <a:schemeClr val="bg1">
                <a:lumMod val="95000"/>
              </a:schemeClr>
            </a:solidFill>
            <a:ln>
              <a:noFill/>
            </a:ln>
          </p:spPr>
          <p:style>
            <a:lnRef idx="1">
              <a:schemeClr val="accent1">
                <a:shade val="50000"/>
              </a:schemeClr>
            </a:lnRef>
            <a:fillRef idx="1">
              <a:schemeClr val="accent1"/>
            </a:fillRef>
            <a:effectRef idx="0">
              <a:schemeClr val="accent1"/>
            </a:effectRef>
            <a:fontRef idx="minor"/>
          </p:style>
        </p:sp>
        <p:sp>
          <p:nvSpPr>
            <p:cNvPr id="4" name="CustomShape 5"/>
            <p:cNvSpPr/>
            <p:nvPr/>
          </p:nvSpPr>
          <p:spPr>
            <a:xfrm>
              <a:off x="914400" y="847800"/>
              <a:ext cx="285480" cy="95040"/>
            </a:xfrm>
            <a:prstGeom prst="rect">
              <a:avLst/>
            </a:prstGeom>
            <a:solidFill>
              <a:schemeClr val="bg1">
                <a:lumMod val="95000"/>
              </a:schemeClr>
            </a:solidFill>
            <a:ln>
              <a:noFill/>
            </a:ln>
          </p:spPr>
          <p:style>
            <a:lnRef idx="1">
              <a:schemeClr val="accent1">
                <a:shade val="50000"/>
              </a:schemeClr>
            </a:lnRef>
            <a:fillRef idx="1">
              <a:schemeClr val="accent1"/>
            </a:fillRef>
            <a:effectRef idx="0">
              <a:schemeClr val="accent1"/>
            </a:effectRef>
            <a:fontRef idx="minor"/>
          </p:style>
        </p:sp>
      </p:grpSp>
      <p:grpSp>
        <p:nvGrpSpPr>
          <p:cNvPr id="5" name="Group 6"/>
          <p:cNvGrpSpPr/>
          <p:nvPr/>
        </p:nvGrpSpPr>
        <p:grpSpPr>
          <a:xfrm>
            <a:off x="1933560" y="1743120"/>
            <a:ext cx="1047600" cy="1047600"/>
            <a:chOff x="1933560" y="1743120"/>
            <a:chExt cx="1047600" cy="1047600"/>
          </a:xfrm>
        </p:grpSpPr>
        <p:sp>
          <p:nvSpPr>
            <p:cNvPr id="6" name="CustomShape 7"/>
            <p:cNvSpPr/>
            <p:nvPr/>
          </p:nvSpPr>
          <p:spPr>
            <a:xfrm>
              <a:off x="1933560" y="1743120"/>
              <a:ext cx="95040" cy="1047240"/>
            </a:xfrm>
            <a:prstGeom prst="rect">
              <a:avLst/>
            </a:prstGeom>
            <a:solidFill>
              <a:schemeClr val="accent1"/>
            </a:solidFill>
            <a:ln w="95400">
              <a:noFill/>
            </a:ln>
          </p:spPr>
          <p:style>
            <a:lnRef idx="1">
              <a:schemeClr val="accent1">
                <a:shade val="50000"/>
              </a:schemeClr>
            </a:lnRef>
            <a:fillRef idx="1">
              <a:schemeClr val="accent1"/>
            </a:fillRef>
            <a:effectRef idx="0">
              <a:schemeClr val="accent1"/>
            </a:effectRef>
            <a:fontRef idx="minor"/>
          </p:style>
        </p:sp>
        <p:sp>
          <p:nvSpPr>
            <p:cNvPr id="7" name="CustomShape 8"/>
            <p:cNvSpPr/>
            <p:nvPr/>
          </p:nvSpPr>
          <p:spPr>
            <a:xfrm>
              <a:off x="2028960" y="1743120"/>
              <a:ext cx="856800" cy="95040"/>
            </a:xfrm>
            <a:prstGeom prst="rect">
              <a:avLst/>
            </a:prstGeom>
            <a:solidFill>
              <a:schemeClr val="accent1"/>
            </a:solidFill>
            <a:ln w="95400">
              <a:noFill/>
            </a:ln>
          </p:spPr>
          <p:style>
            <a:lnRef idx="1">
              <a:schemeClr val="accent1">
                <a:shade val="50000"/>
              </a:schemeClr>
            </a:lnRef>
            <a:fillRef idx="1">
              <a:schemeClr val="accent1"/>
            </a:fillRef>
            <a:effectRef idx="0">
              <a:schemeClr val="accent1"/>
            </a:effectRef>
            <a:fontRef idx="minor"/>
          </p:style>
        </p:sp>
        <p:sp>
          <p:nvSpPr>
            <p:cNvPr id="8" name="CustomShape 9"/>
            <p:cNvSpPr/>
            <p:nvPr/>
          </p:nvSpPr>
          <p:spPr>
            <a:xfrm>
              <a:off x="2028960" y="2695680"/>
              <a:ext cx="380520" cy="95040"/>
            </a:xfrm>
            <a:prstGeom prst="rect">
              <a:avLst/>
            </a:prstGeom>
            <a:solidFill>
              <a:schemeClr val="accent1"/>
            </a:solidFill>
            <a:ln w="95400">
              <a:noFill/>
            </a:ln>
          </p:spPr>
          <p:style>
            <a:lnRef idx="1">
              <a:schemeClr val="accent1">
                <a:shade val="50000"/>
              </a:schemeClr>
            </a:lnRef>
            <a:fillRef idx="1">
              <a:schemeClr val="accent1"/>
            </a:fillRef>
            <a:effectRef idx="0">
              <a:schemeClr val="accent1"/>
            </a:effectRef>
            <a:fontRef idx="minor"/>
          </p:style>
        </p:sp>
        <p:sp>
          <p:nvSpPr>
            <p:cNvPr id="9" name="CustomShape 10"/>
            <p:cNvSpPr/>
            <p:nvPr/>
          </p:nvSpPr>
          <p:spPr>
            <a:xfrm>
              <a:off x="2886120" y="1743120"/>
              <a:ext cx="95040" cy="475920"/>
            </a:xfrm>
            <a:prstGeom prst="rect">
              <a:avLst/>
            </a:prstGeom>
            <a:solidFill>
              <a:schemeClr val="accent1"/>
            </a:solidFill>
            <a:ln w="95400">
              <a:noFill/>
            </a:ln>
          </p:spPr>
          <p:style>
            <a:lnRef idx="1">
              <a:schemeClr val="accent1">
                <a:shade val="50000"/>
              </a:schemeClr>
            </a:lnRef>
            <a:fillRef idx="1">
              <a:schemeClr val="accent1"/>
            </a:fillRef>
            <a:effectRef idx="0">
              <a:schemeClr val="accent1"/>
            </a:effectRef>
            <a:fontRef idx="minor"/>
          </p:style>
        </p:sp>
      </p:grpSp>
      <p:sp>
        <p:nvSpPr>
          <p:cNvPr id="10" name="PlaceHolder 11"/>
          <p:cNvSpPr>
            <a:spLocks noGrp="1"/>
          </p:cNvSpPr>
          <p:nvPr>
            <p:ph type="title"/>
          </p:nvPr>
        </p:nvSpPr>
        <p:spPr>
          <a:xfrm>
            <a:off x="2523960" y="2252520"/>
            <a:ext cx="5604480" cy="1261800"/>
          </a:xfrm>
          <a:prstGeom prst="rect">
            <a:avLst/>
          </a:prstGeom>
        </p:spPr>
        <p:txBody>
          <a:bodyPr>
            <a:noAutofit/>
          </a:bodyPr>
          <a:lstStyle/>
          <a:p>
            <a:pPr>
              <a:lnSpc>
                <a:spcPct val="100000"/>
              </a:lnSpc>
            </a:pPr>
            <a:r>
              <a:rPr lang="en-US" sz="4000" b="1" strike="noStrike" spc="-1">
                <a:solidFill>
                  <a:srgbClr val="FFFFFF"/>
                </a:solidFill>
                <a:latin typeface="Source Sans Pro"/>
              </a:rPr>
              <a:t>Click to edit Master title style</a:t>
            </a:r>
            <a:endParaRPr lang="en-US" sz="4000" b="0" strike="noStrike" spc="-1">
              <a:solidFill>
                <a:srgbClr val="FFFFFF"/>
              </a:solidFill>
              <a:latin typeface="Source Sans Pro"/>
            </a:endParaRPr>
          </a:p>
        </p:txBody>
      </p:sp>
      <p:sp>
        <p:nvSpPr>
          <p:cNvPr id="11" name="PlaceHolder 12"/>
          <p:cNvSpPr>
            <a:spLocks noGrp="1"/>
          </p:cNvSpPr>
          <p:nvPr>
            <p:ph type="dt"/>
          </p:nvPr>
        </p:nvSpPr>
        <p:spPr>
          <a:xfrm>
            <a:off x="7620120" y="4762440"/>
            <a:ext cx="1523520" cy="380520"/>
          </a:xfrm>
          <a:prstGeom prst="rect">
            <a:avLst/>
          </a:prstGeom>
        </p:spPr>
        <p:txBody>
          <a:bodyPr anchor="ctr">
            <a:noAutofit/>
          </a:bodyPr>
          <a:lstStyle/>
          <a:p>
            <a:pPr algn="r">
              <a:lnSpc>
                <a:spcPct val="100000"/>
              </a:lnSpc>
            </a:pPr>
            <a:r>
              <a:rPr lang="en-US" sz="900" b="0" strike="noStrike" spc="-1">
                <a:solidFill>
                  <a:srgbClr val="000000"/>
                </a:solidFill>
                <a:latin typeface="Source Sans Pro"/>
              </a:rPr>
              <a:t>Date</a:t>
            </a:r>
            <a:endParaRPr lang="en-US" sz="900" b="0" strike="noStrike" spc="-1">
              <a:latin typeface="Times New Roman"/>
            </a:endParaRPr>
          </a:p>
        </p:txBody>
      </p:sp>
      <p:sp>
        <p:nvSpPr>
          <p:cNvPr id="12" name="PlaceHolder 13"/>
          <p:cNvSpPr>
            <a:spLocks noGrp="1"/>
          </p:cNvSpPr>
          <p:nvPr>
            <p:ph type="ftr"/>
          </p:nvPr>
        </p:nvSpPr>
        <p:spPr>
          <a:xfrm>
            <a:off x="1238400" y="4762440"/>
            <a:ext cx="4762080" cy="380520"/>
          </a:xfrm>
          <a:prstGeom prst="rect">
            <a:avLst/>
          </a:prstGeom>
        </p:spPr>
        <p:txBody>
          <a:bodyPr anchor="ctr">
            <a:noAutofit/>
          </a:bodyPr>
          <a:lstStyle/>
          <a:p>
            <a:pPr>
              <a:lnSpc>
                <a:spcPct val="100000"/>
              </a:lnSpc>
            </a:pPr>
            <a:r>
              <a:rPr lang="en-US" sz="900" b="0" strike="noStrike" spc="-1">
                <a:solidFill>
                  <a:srgbClr val="000000"/>
                </a:solidFill>
                <a:latin typeface="Source Sans Pro"/>
              </a:rPr>
              <a:t>Footer</a:t>
            </a:r>
            <a:endParaRPr lang="en-US" sz="900" b="0" strike="noStrike" spc="-1">
              <a:latin typeface="Times New Roman"/>
            </a:endParaRPr>
          </a:p>
        </p:txBody>
      </p:sp>
      <p:sp>
        <p:nvSpPr>
          <p:cNvPr id="13" name="PlaceHolder 14"/>
          <p:cNvSpPr>
            <a:spLocks noGrp="1"/>
          </p:cNvSpPr>
          <p:nvPr>
            <p:ph type="sldNum"/>
          </p:nvPr>
        </p:nvSpPr>
        <p:spPr>
          <a:xfrm>
            <a:off x="0" y="4762440"/>
            <a:ext cx="380520" cy="380520"/>
          </a:xfrm>
          <a:prstGeom prst="rect">
            <a:avLst/>
          </a:prstGeom>
        </p:spPr>
        <p:txBody>
          <a:bodyPr anchor="ctr">
            <a:noAutofit/>
          </a:bodyPr>
          <a:lstStyle/>
          <a:p>
            <a:pPr algn="ctr">
              <a:lnSpc>
                <a:spcPct val="100000"/>
              </a:lnSpc>
            </a:pPr>
            <a:r>
              <a:rPr lang="en-US" sz="900" b="0" strike="noStrike" spc="-1">
                <a:solidFill>
                  <a:srgbClr val="000000"/>
                </a:solidFill>
                <a:latin typeface="Source Sans Pro"/>
              </a:rPr>
              <a:t>&lt;#&gt;</a:t>
            </a:r>
            <a:endParaRPr lang="en-US" sz="900" b="0" strike="noStrike" spc="-1">
              <a:latin typeface="Times New Roman"/>
            </a:endParaRPr>
          </a:p>
        </p:txBody>
      </p:sp>
      <p:sp>
        <p:nvSpPr>
          <p:cNvPr id="14" name="PlaceHolder 1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FFFFFF"/>
                </a:solidFill>
                <a:latin typeface="Source Sans Pro"/>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FFFFFF"/>
                </a:solidFill>
                <a:latin typeface="Source Sans Pro"/>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FFFFFF"/>
                </a:solidFill>
                <a:latin typeface="Source Sans Pro"/>
              </a:rPr>
              <a:t>Third Outline Level</a:t>
            </a:r>
          </a:p>
          <a:p>
            <a:pPr marL="1728000" lvl="3" indent="-216000">
              <a:spcBef>
                <a:spcPts val="567"/>
              </a:spcBef>
              <a:buClr>
                <a:srgbClr val="000000"/>
              </a:buClr>
              <a:buSzPct val="75000"/>
              <a:buFont typeface="Symbol" charset="2"/>
              <a:buChar char=""/>
            </a:pPr>
            <a:r>
              <a:rPr lang="en-US" sz="1100" b="0" strike="noStrike" spc="-1">
                <a:solidFill>
                  <a:srgbClr val="FFFFFF"/>
                </a:solidFill>
                <a:latin typeface="Source Sans Pro"/>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FFFFFF"/>
                </a:solidFill>
                <a:latin typeface="Source Sans Pro"/>
              </a:rPr>
              <a:t>Fifth Outline Level</a:t>
            </a:r>
          </a:p>
          <a:p>
            <a:pPr marL="2592000" lvl="5" indent="-216000">
              <a:spcBef>
                <a:spcPts val="283"/>
              </a:spcBef>
              <a:buClr>
                <a:srgbClr val="000000"/>
              </a:buClr>
              <a:buSzPct val="45000"/>
              <a:buFont typeface="Wingdings" charset="2"/>
              <a:buChar char=""/>
            </a:pPr>
            <a:r>
              <a:rPr lang="en-US" sz="2000" b="0" strike="noStrike" spc="-1">
                <a:solidFill>
                  <a:srgbClr val="FFFFFF"/>
                </a:solidFill>
                <a:latin typeface="Source Sans Pro"/>
              </a:rPr>
              <a:t>Sixth Outline Level</a:t>
            </a:r>
          </a:p>
          <a:p>
            <a:pPr marL="3024000" lvl="6" indent="-216000">
              <a:spcBef>
                <a:spcPts val="283"/>
              </a:spcBef>
              <a:buClr>
                <a:srgbClr val="000000"/>
              </a:buClr>
              <a:buSzPct val="45000"/>
              <a:buFont typeface="Wingdings" charset="2"/>
              <a:buChar char=""/>
            </a:pPr>
            <a:r>
              <a:rPr lang="en-US" sz="2000" b="0" strike="noStrike" spc="-1">
                <a:solidFill>
                  <a:srgbClr val="FFFFFF"/>
                </a:solidFill>
                <a:latin typeface="Source Sans Pro"/>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4464D"/>
        </a:solidFill>
        <a:effectLst/>
      </p:bgPr>
    </p:bg>
    <p:spTree>
      <p:nvGrpSpPr>
        <p:cNvPr id="1" name=""/>
        <p:cNvGrpSpPr/>
        <p:nvPr/>
      </p:nvGrpSpPr>
      <p:grpSpPr>
        <a:xfrm>
          <a:off x="0" y="0"/>
          <a:ext cx="0" cy="0"/>
          <a:chOff x="0" y="0"/>
          <a:chExt cx="0" cy="0"/>
        </a:xfrm>
      </p:grpSpPr>
      <p:grpSp>
        <p:nvGrpSpPr>
          <p:cNvPr id="51" name="Group 1"/>
          <p:cNvGrpSpPr/>
          <p:nvPr/>
        </p:nvGrpSpPr>
        <p:grpSpPr>
          <a:xfrm>
            <a:off x="819000" y="276120"/>
            <a:ext cx="666720" cy="671760"/>
            <a:chOff x="819000" y="276120"/>
            <a:chExt cx="666720" cy="671760"/>
          </a:xfrm>
        </p:grpSpPr>
        <p:sp>
          <p:nvSpPr>
            <p:cNvPr id="52" name="CustomShape 2"/>
            <p:cNvSpPr/>
            <p:nvPr/>
          </p:nvSpPr>
          <p:spPr>
            <a:xfrm>
              <a:off x="914400" y="276120"/>
              <a:ext cx="475920" cy="95040"/>
            </a:xfrm>
            <a:prstGeom prst="rect">
              <a:avLst/>
            </a:prstGeom>
            <a:solidFill>
              <a:schemeClr val="bg1">
                <a:lumMod val="95000"/>
              </a:schemeClr>
            </a:solidFill>
            <a:ln>
              <a:noFill/>
            </a:ln>
          </p:spPr>
          <p:style>
            <a:lnRef idx="1">
              <a:schemeClr val="accent1">
                <a:shade val="50000"/>
              </a:schemeClr>
            </a:lnRef>
            <a:fillRef idx="1">
              <a:schemeClr val="accent1"/>
            </a:fillRef>
            <a:effectRef idx="0">
              <a:schemeClr val="accent1"/>
            </a:effectRef>
            <a:fontRef idx="minor"/>
          </p:style>
        </p:sp>
        <p:sp>
          <p:nvSpPr>
            <p:cNvPr id="53" name="CustomShape 3"/>
            <p:cNvSpPr/>
            <p:nvPr/>
          </p:nvSpPr>
          <p:spPr>
            <a:xfrm>
              <a:off x="819000" y="281520"/>
              <a:ext cx="95040" cy="666360"/>
            </a:xfrm>
            <a:prstGeom prst="rect">
              <a:avLst/>
            </a:prstGeom>
            <a:solidFill>
              <a:schemeClr val="bg1">
                <a:lumMod val="95000"/>
              </a:schemeClr>
            </a:solidFill>
            <a:ln>
              <a:noFill/>
            </a:ln>
          </p:spPr>
          <p:style>
            <a:lnRef idx="1">
              <a:schemeClr val="accent1">
                <a:shade val="50000"/>
              </a:schemeClr>
            </a:lnRef>
            <a:fillRef idx="1">
              <a:schemeClr val="accent1"/>
            </a:fillRef>
            <a:effectRef idx="0">
              <a:schemeClr val="accent1"/>
            </a:effectRef>
            <a:fontRef idx="minor"/>
          </p:style>
        </p:sp>
        <p:sp>
          <p:nvSpPr>
            <p:cNvPr id="54" name="CustomShape 4"/>
            <p:cNvSpPr/>
            <p:nvPr/>
          </p:nvSpPr>
          <p:spPr>
            <a:xfrm>
              <a:off x="1390680" y="281520"/>
              <a:ext cx="95040" cy="285480"/>
            </a:xfrm>
            <a:prstGeom prst="rect">
              <a:avLst/>
            </a:prstGeom>
            <a:solidFill>
              <a:schemeClr val="bg1">
                <a:lumMod val="95000"/>
              </a:schemeClr>
            </a:solidFill>
            <a:ln>
              <a:noFill/>
            </a:ln>
          </p:spPr>
          <p:style>
            <a:lnRef idx="1">
              <a:schemeClr val="accent1">
                <a:shade val="50000"/>
              </a:schemeClr>
            </a:lnRef>
            <a:fillRef idx="1">
              <a:schemeClr val="accent1"/>
            </a:fillRef>
            <a:effectRef idx="0">
              <a:schemeClr val="accent1"/>
            </a:effectRef>
            <a:fontRef idx="minor"/>
          </p:style>
        </p:sp>
        <p:sp>
          <p:nvSpPr>
            <p:cNvPr id="55" name="CustomShape 5"/>
            <p:cNvSpPr/>
            <p:nvPr/>
          </p:nvSpPr>
          <p:spPr>
            <a:xfrm>
              <a:off x="914400" y="847800"/>
              <a:ext cx="285480" cy="95040"/>
            </a:xfrm>
            <a:prstGeom prst="rect">
              <a:avLst/>
            </a:prstGeom>
            <a:solidFill>
              <a:schemeClr val="bg1">
                <a:lumMod val="95000"/>
              </a:schemeClr>
            </a:solidFill>
            <a:ln>
              <a:noFill/>
            </a:ln>
          </p:spPr>
          <p:style>
            <a:lnRef idx="1">
              <a:schemeClr val="accent1">
                <a:shade val="50000"/>
              </a:schemeClr>
            </a:lnRef>
            <a:fillRef idx="1">
              <a:schemeClr val="accent1"/>
            </a:fillRef>
            <a:effectRef idx="0">
              <a:schemeClr val="accent1"/>
            </a:effectRef>
            <a:fontRef idx="minor"/>
          </p:style>
        </p:sp>
      </p:grpSp>
      <p:sp>
        <p:nvSpPr>
          <p:cNvPr id="56" name="CustomShape 6"/>
          <p:cNvSpPr/>
          <p:nvPr/>
        </p:nvSpPr>
        <p:spPr>
          <a:xfrm>
            <a:off x="0" y="-9360"/>
            <a:ext cx="380520" cy="5162040"/>
          </a:xfrm>
          <a:prstGeom prst="rect">
            <a:avLst/>
          </a:prstGeom>
          <a:solidFill>
            <a:schemeClr val="tx2"/>
          </a:solidFill>
          <a:ln>
            <a:noFill/>
          </a:ln>
        </p:spPr>
        <p:style>
          <a:lnRef idx="1">
            <a:schemeClr val="accent1">
              <a:shade val="50000"/>
            </a:schemeClr>
          </a:lnRef>
          <a:fillRef idx="1">
            <a:schemeClr val="accent1"/>
          </a:fillRef>
          <a:effectRef idx="0">
            <a:schemeClr val="accent1"/>
          </a:effectRef>
          <a:fontRef idx="minor"/>
        </p:style>
      </p:sp>
      <p:sp>
        <p:nvSpPr>
          <p:cNvPr id="57" name="PlaceHolder 7"/>
          <p:cNvSpPr>
            <a:spLocks noGrp="1"/>
          </p:cNvSpPr>
          <p:nvPr>
            <p:ph type="title"/>
          </p:nvPr>
        </p:nvSpPr>
        <p:spPr>
          <a:xfrm>
            <a:off x="1238400" y="477000"/>
            <a:ext cx="7143480" cy="570240"/>
          </a:xfrm>
          <a:prstGeom prst="rect">
            <a:avLst/>
          </a:prstGeom>
        </p:spPr>
        <p:txBody>
          <a:bodyPr>
            <a:noAutofit/>
          </a:bodyPr>
          <a:lstStyle/>
          <a:p>
            <a:pPr>
              <a:lnSpc>
                <a:spcPct val="100000"/>
              </a:lnSpc>
            </a:pPr>
            <a:r>
              <a:rPr lang="en-US" sz="3200" b="1" strike="noStrike" spc="-1">
                <a:solidFill>
                  <a:srgbClr val="F7F7F7"/>
                </a:solidFill>
                <a:latin typeface="Source Sans Pro"/>
              </a:rPr>
              <a:t>Click to edit Master title style</a:t>
            </a:r>
            <a:endParaRPr lang="en-US" sz="3200" b="0" strike="noStrike" spc="-1">
              <a:solidFill>
                <a:srgbClr val="FFFFFF"/>
              </a:solidFill>
              <a:latin typeface="Source Sans Pro"/>
            </a:endParaRPr>
          </a:p>
        </p:txBody>
      </p:sp>
      <p:sp>
        <p:nvSpPr>
          <p:cNvPr id="58" name="PlaceHolder 8"/>
          <p:cNvSpPr>
            <a:spLocks noGrp="1"/>
          </p:cNvSpPr>
          <p:nvPr>
            <p:ph type="body"/>
          </p:nvPr>
        </p:nvSpPr>
        <p:spPr>
          <a:xfrm>
            <a:off x="1238400" y="1215360"/>
            <a:ext cx="7143480" cy="3150000"/>
          </a:xfrm>
          <a:prstGeom prst="rect">
            <a:avLst/>
          </a:prstGeom>
        </p:spPr>
        <p:txBody>
          <a:bodyPr tIns="93600">
            <a:noAutofit/>
          </a:bodyPr>
          <a:lstStyle/>
          <a:p>
            <a:pPr marL="343080" indent="-342720">
              <a:lnSpc>
                <a:spcPct val="100000"/>
              </a:lnSpc>
              <a:spcBef>
                <a:spcPts val="1199"/>
              </a:spcBef>
              <a:buClr>
                <a:srgbClr val="FFFFFF"/>
              </a:buClr>
              <a:buFont typeface="Source Sans Pro"/>
              <a:buChar char="⇢"/>
            </a:pPr>
            <a:r>
              <a:rPr lang="en-US" sz="1800" b="0" strike="noStrike" spc="-1">
                <a:solidFill>
                  <a:srgbClr val="FFFFFF"/>
                </a:solidFill>
                <a:latin typeface="Source Sans Pro"/>
              </a:rPr>
              <a:t>Click to edit Master text styles</a:t>
            </a:r>
          </a:p>
          <a:p>
            <a:pPr marL="743040" lvl="1" indent="-285480">
              <a:lnSpc>
                <a:spcPct val="100000"/>
              </a:lnSpc>
              <a:spcBef>
                <a:spcPts val="320"/>
              </a:spcBef>
              <a:buClr>
                <a:srgbClr val="88A797"/>
              </a:buClr>
              <a:buFont typeface="Arial"/>
              <a:buChar char="-"/>
            </a:pPr>
            <a:r>
              <a:rPr lang="en-US" sz="1600" b="0" strike="noStrike" spc="-1">
                <a:solidFill>
                  <a:srgbClr val="FFFFFF"/>
                </a:solidFill>
                <a:latin typeface="Source Sans Pro"/>
              </a:rPr>
              <a:t>Second level</a:t>
            </a:r>
          </a:p>
          <a:p>
            <a:pPr marL="1143000" lvl="2" indent="-228240">
              <a:lnSpc>
                <a:spcPct val="100000"/>
              </a:lnSpc>
              <a:spcBef>
                <a:spcPts val="281"/>
              </a:spcBef>
              <a:buClr>
                <a:srgbClr val="88A797"/>
              </a:buClr>
              <a:buFont typeface="Arial"/>
              <a:buChar char="•"/>
            </a:pPr>
            <a:r>
              <a:rPr lang="en-US" sz="1400" b="0" strike="noStrike" spc="-1">
                <a:solidFill>
                  <a:srgbClr val="FFFFFF"/>
                </a:solidFill>
                <a:latin typeface="Source Sans Pro"/>
              </a:rPr>
              <a:t>Third level</a:t>
            </a:r>
          </a:p>
          <a:p>
            <a:pPr marL="1600200" lvl="3" indent="-228240">
              <a:lnSpc>
                <a:spcPct val="100000"/>
              </a:lnSpc>
              <a:spcBef>
                <a:spcPts val="241"/>
              </a:spcBef>
              <a:buClr>
                <a:srgbClr val="88A797"/>
              </a:buClr>
              <a:buFont typeface="Arial"/>
              <a:buChar char="-"/>
            </a:pPr>
            <a:r>
              <a:rPr lang="en-US" sz="1200" b="0" strike="noStrike" spc="-1">
                <a:solidFill>
                  <a:srgbClr val="FFFFFF"/>
                </a:solidFill>
                <a:latin typeface="Source Sans Pro"/>
              </a:rPr>
              <a:t>Fourth level</a:t>
            </a:r>
          </a:p>
          <a:p>
            <a:pPr marL="2057400" lvl="4" indent="-228240">
              <a:lnSpc>
                <a:spcPct val="100000"/>
              </a:lnSpc>
              <a:spcBef>
                <a:spcPts val="221"/>
              </a:spcBef>
              <a:buClr>
                <a:srgbClr val="88A797"/>
              </a:buClr>
              <a:buFont typeface="Arial"/>
              <a:buChar char="•"/>
            </a:pPr>
            <a:r>
              <a:rPr lang="en-US" sz="1100" b="0" strike="noStrike" spc="-1">
                <a:solidFill>
                  <a:srgbClr val="FFFFFF"/>
                </a:solidFill>
                <a:latin typeface="Source Sans Pro"/>
              </a:rPr>
              <a:t>Fifth level</a:t>
            </a:r>
          </a:p>
        </p:txBody>
      </p:sp>
      <p:sp>
        <p:nvSpPr>
          <p:cNvPr id="59" name="PlaceHolder 9"/>
          <p:cNvSpPr>
            <a:spLocks noGrp="1"/>
          </p:cNvSpPr>
          <p:nvPr>
            <p:ph type="dt"/>
          </p:nvPr>
        </p:nvSpPr>
        <p:spPr>
          <a:xfrm>
            <a:off x="7620120" y="4762440"/>
            <a:ext cx="1523520" cy="380520"/>
          </a:xfrm>
          <a:prstGeom prst="rect">
            <a:avLst/>
          </a:prstGeom>
        </p:spPr>
        <p:txBody>
          <a:bodyPr anchor="ctr">
            <a:noAutofit/>
          </a:bodyPr>
          <a:lstStyle/>
          <a:p>
            <a:pPr algn="r">
              <a:lnSpc>
                <a:spcPct val="100000"/>
              </a:lnSpc>
            </a:pPr>
            <a:r>
              <a:rPr lang="en-US" sz="900" b="0" strike="noStrike" spc="-1">
                <a:solidFill>
                  <a:srgbClr val="000000"/>
                </a:solidFill>
                <a:latin typeface="Source Sans Pro"/>
              </a:rPr>
              <a:t>Date</a:t>
            </a:r>
            <a:endParaRPr lang="en-US" sz="900" b="0" strike="noStrike" spc="-1">
              <a:latin typeface="Times New Roman"/>
            </a:endParaRPr>
          </a:p>
        </p:txBody>
      </p:sp>
      <p:sp>
        <p:nvSpPr>
          <p:cNvPr id="60" name="PlaceHolder 10"/>
          <p:cNvSpPr>
            <a:spLocks noGrp="1"/>
          </p:cNvSpPr>
          <p:nvPr>
            <p:ph type="ftr"/>
          </p:nvPr>
        </p:nvSpPr>
        <p:spPr>
          <a:xfrm>
            <a:off x="1238400" y="4762440"/>
            <a:ext cx="4762080" cy="380520"/>
          </a:xfrm>
          <a:prstGeom prst="rect">
            <a:avLst/>
          </a:prstGeom>
        </p:spPr>
        <p:txBody>
          <a:bodyPr anchor="ctr">
            <a:noAutofit/>
          </a:bodyPr>
          <a:lstStyle/>
          <a:p>
            <a:pPr>
              <a:lnSpc>
                <a:spcPct val="100000"/>
              </a:lnSpc>
            </a:pPr>
            <a:r>
              <a:rPr lang="en-US" sz="900" b="0" strike="noStrike" spc="-1">
                <a:solidFill>
                  <a:srgbClr val="000000"/>
                </a:solidFill>
                <a:latin typeface="Source Sans Pro"/>
              </a:rPr>
              <a:t>Footer</a:t>
            </a:r>
            <a:endParaRPr lang="en-US" sz="900" b="0" strike="noStrike" spc="-1">
              <a:latin typeface="Times New Roman"/>
            </a:endParaRPr>
          </a:p>
        </p:txBody>
      </p:sp>
      <p:sp>
        <p:nvSpPr>
          <p:cNvPr id="61" name="PlaceHolder 11"/>
          <p:cNvSpPr>
            <a:spLocks noGrp="1"/>
          </p:cNvSpPr>
          <p:nvPr>
            <p:ph type="sldNum"/>
          </p:nvPr>
        </p:nvSpPr>
        <p:spPr>
          <a:xfrm>
            <a:off x="0" y="4762440"/>
            <a:ext cx="380520" cy="380520"/>
          </a:xfrm>
          <a:prstGeom prst="rect">
            <a:avLst/>
          </a:prstGeom>
        </p:spPr>
        <p:txBody>
          <a:bodyPr anchor="ctr">
            <a:noAutofit/>
          </a:bodyPr>
          <a:lstStyle/>
          <a:p>
            <a:pPr algn="ctr">
              <a:lnSpc>
                <a:spcPct val="100000"/>
              </a:lnSpc>
            </a:pPr>
            <a:r>
              <a:rPr lang="en-US" sz="900" b="0" strike="noStrike" spc="-1">
                <a:solidFill>
                  <a:srgbClr val="000000"/>
                </a:solidFill>
                <a:latin typeface="Source Sans Pro"/>
              </a:rPr>
              <a:t>&lt;#&gt;</a:t>
            </a:r>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03920" y="1333440"/>
            <a:ext cx="6005880" cy="466560"/>
          </a:xfrm>
          <a:prstGeom prst="rect">
            <a:avLst/>
          </a:prstGeom>
          <a:noFill/>
          <a:ln>
            <a:noFill/>
          </a:ln>
        </p:spPr>
        <p:txBody>
          <a:bodyPr>
            <a:noAutofit/>
          </a:bodyPr>
          <a:lstStyle/>
          <a:p>
            <a:pPr>
              <a:lnSpc>
                <a:spcPct val="100000"/>
              </a:lnSpc>
            </a:pPr>
            <a:r>
              <a:rPr lang="en-US" sz="4000" b="1" strike="noStrike" spc="-1" dirty="0">
                <a:solidFill>
                  <a:srgbClr val="FFFFFF"/>
                </a:solidFill>
                <a:latin typeface="Arial"/>
              </a:rPr>
              <a:t>Facial Emotion Recognition using Machine Learning</a:t>
            </a:r>
            <a:endParaRPr lang="en-US" sz="4000" b="0" strike="noStrike" spc="-1" dirty="0">
              <a:solidFill>
                <a:srgbClr val="FFFFFF"/>
              </a:solidFill>
              <a:latin typeface="Source Sans Pro"/>
            </a:endParaRPr>
          </a:p>
        </p:txBody>
      </p:sp>
      <p:sp>
        <p:nvSpPr>
          <p:cNvPr id="99" name="TextShape 2"/>
          <p:cNvSpPr txBox="1"/>
          <p:nvPr/>
        </p:nvSpPr>
        <p:spPr>
          <a:xfrm>
            <a:off x="6152040" y="3749040"/>
            <a:ext cx="2649989" cy="475920"/>
          </a:xfrm>
          <a:prstGeom prst="rect">
            <a:avLst/>
          </a:prstGeom>
          <a:noFill/>
          <a:ln>
            <a:noFill/>
          </a:ln>
        </p:spPr>
        <p:txBody>
          <a:bodyPr tIns="93600">
            <a:noAutofit/>
          </a:bodyPr>
          <a:lstStyle/>
          <a:p>
            <a:pPr>
              <a:lnSpc>
                <a:spcPct val="100000"/>
              </a:lnSpc>
              <a:tabLst>
                <a:tab pos="0" algn="l"/>
              </a:tabLst>
            </a:pPr>
            <a:endParaRPr lang="en-US" sz="1400" b="1" strike="noStrike" spc="-1" dirty="0">
              <a:solidFill>
                <a:srgbClr val="FFFFFF"/>
              </a:solidFill>
              <a:latin typeface="Antic Slab"/>
            </a:endParaRPr>
          </a:p>
          <a:p>
            <a:pPr>
              <a:lnSpc>
                <a:spcPct val="100000"/>
              </a:lnSpc>
              <a:tabLst>
                <a:tab pos="0" algn="l"/>
              </a:tabLst>
            </a:pPr>
            <a:endParaRPr lang="en-US" sz="1400" b="1" spc="-1" dirty="0">
              <a:solidFill>
                <a:srgbClr val="FFFFFF"/>
              </a:solidFill>
              <a:latin typeface="Antic Slab"/>
            </a:endParaRPr>
          </a:p>
          <a:p>
            <a:pPr>
              <a:lnSpc>
                <a:spcPct val="100000"/>
              </a:lnSpc>
              <a:tabLst>
                <a:tab pos="0" algn="l"/>
              </a:tabLst>
            </a:pPr>
            <a:r>
              <a:rPr lang="en-US" sz="1400" b="1" strike="noStrike" spc="-1" dirty="0">
                <a:solidFill>
                  <a:srgbClr val="FFFFFF"/>
                </a:solidFill>
                <a:latin typeface="Antic Slab"/>
              </a:rPr>
              <a:t>Presented by:</a:t>
            </a:r>
            <a:endParaRPr lang="en-US" sz="1400" b="0" strike="noStrike" spc="-1" dirty="0">
              <a:latin typeface="Arial"/>
            </a:endParaRPr>
          </a:p>
          <a:p>
            <a:pPr>
              <a:lnSpc>
                <a:spcPct val="100000"/>
              </a:lnSpc>
              <a:tabLst>
                <a:tab pos="0" algn="l"/>
              </a:tabLst>
            </a:pPr>
            <a:r>
              <a:rPr lang="en-US" sz="1400" b="1" spc="-1" dirty="0">
                <a:solidFill>
                  <a:srgbClr val="FFFFFF"/>
                </a:solidFill>
                <a:latin typeface="Antic Slab"/>
              </a:rPr>
              <a:t>Pawan </a:t>
            </a:r>
            <a:r>
              <a:rPr lang="en-US" sz="1400" b="1" spc="-1" dirty="0" err="1">
                <a:solidFill>
                  <a:srgbClr val="FFFFFF"/>
                </a:solidFill>
                <a:latin typeface="Antic Slab"/>
              </a:rPr>
              <a:t>Agrahari</a:t>
            </a:r>
            <a:r>
              <a:rPr lang="en-US" sz="1400" b="1" spc="-1" dirty="0">
                <a:solidFill>
                  <a:srgbClr val="FFFFFF"/>
                </a:solidFill>
                <a:latin typeface="Antic Slab"/>
              </a:rPr>
              <a:t> (230)</a:t>
            </a:r>
            <a:endParaRPr lang="en-US" sz="1400" b="0" strike="noStrike" spc="-1" dirty="0">
              <a:latin typeface="Arial"/>
            </a:endParaRPr>
          </a:p>
          <a:p>
            <a:pPr>
              <a:lnSpc>
                <a:spcPct val="100000"/>
              </a:lnSpc>
              <a:tabLst>
                <a:tab pos="0" algn="l"/>
              </a:tabLst>
            </a:pPr>
            <a:endParaRPr lang="en-US" sz="1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1238400" y="477000"/>
            <a:ext cx="7143480" cy="570240"/>
          </a:xfrm>
          <a:prstGeom prst="rect">
            <a:avLst/>
          </a:prstGeom>
          <a:noFill/>
          <a:ln>
            <a:noFill/>
          </a:ln>
        </p:spPr>
        <p:txBody>
          <a:bodyPr>
            <a:noAutofit/>
          </a:bodyPr>
          <a:lstStyle/>
          <a:p>
            <a:pPr algn="ctr">
              <a:lnSpc>
                <a:spcPct val="100000"/>
              </a:lnSpc>
            </a:pPr>
            <a:r>
              <a:rPr lang="en-US" sz="3200" b="1" strike="noStrike" spc="-1">
                <a:solidFill>
                  <a:srgbClr val="F7F7F7"/>
                </a:solidFill>
                <a:latin typeface="Source Sans Pro"/>
              </a:rPr>
              <a:t>Datasets Used</a:t>
            </a:r>
            <a:endParaRPr lang="en-US" sz="3200" b="0" strike="noStrike" spc="-1">
              <a:solidFill>
                <a:srgbClr val="FFFFFF"/>
              </a:solidFill>
              <a:latin typeface="Source Sans Pro"/>
            </a:endParaRPr>
          </a:p>
        </p:txBody>
      </p:sp>
      <p:sp>
        <p:nvSpPr>
          <p:cNvPr id="116" name="TextShape 2"/>
          <p:cNvSpPr txBox="1"/>
          <p:nvPr/>
        </p:nvSpPr>
        <p:spPr>
          <a:xfrm>
            <a:off x="1238400" y="1215360"/>
            <a:ext cx="7535520" cy="3150000"/>
          </a:xfrm>
          <a:prstGeom prst="rect">
            <a:avLst/>
          </a:prstGeom>
          <a:noFill/>
          <a:ln>
            <a:noFill/>
          </a:ln>
        </p:spPr>
        <p:txBody>
          <a:bodyPr tIns="93600">
            <a:noAutofit/>
          </a:bodyPr>
          <a:lstStyle/>
          <a:p>
            <a:pPr>
              <a:lnSpc>
                <a:spcPct val="100000"/>
              </a:lnSpc>
              <a:spcBef>
                <a:spcPts val="1199"/>
              </a:spcBef>
              <a:tabLst>
                <a:tab pos="0" algn="l"/>
              </a:tabLst>
            </a:pPr>
            <a:endParaRPr lang="en-US" sz="1800" b="0" strike="noStrike" spc="-1">
              <a:solidFill>
                <a:srgbClr val="FFFFFF"/>
              </a:solidFill>
              <a:latin typeface="Source Sans Pro"/>
            </a:endParaRPr>
          </a:p>
          <a:p>
            <a:pPr>
              <a:lnSpc>
                <a:spcPct val="100000"/>
              </a:lnSpc>
              <a:spcBef>
                <a:spcPts val="1199"/>
              </a:spcBef>
              <a:tabLst>
                <a:tab pos="0" algn="l"/>
              </a:tabLst>
            </a:pPr>
            <a:r>
              <a:rPr lang="en-US" sz="1800" b="0" strike="noStrike" spc="-1">
                <a:solidFill>
                  <a:srgbClr val="FFFFFF"/>
                </a:solidFill>
                <a:latin typeface="Source Sans Pro"/>
              </a:rPr>
              <a:t>We used three different datasets. They are:</a:t>
            </a:r>
          </a:p>
          <a:p>
            <a:pPr marL="343080" indent="-342720">
              <a:lnSpc>
                <a:spcPct val="100000"/>
              </a:lnSpc>
              <a:spcBef>
                <a:spcPts val="1199"/>
              </a:spcBef>
              <a:buClr>
                <a:srgbClr val="FFFFFF"/>
              </a:buClr>
              <a:buFont typeface="Source Sans Pro"/>
              <a:buChar char="⇢"/>
              <a:tabLst>
                <a:tab pos="0" algn="l"/>
              </a:tabLst>
            </a:pPr>
            <a:r>
              <a:rPr lang="en-US" sz="1800" b="0" strike="noStrike" spc="-1">
                <a:solidFill>
                  <a:srgbClr val="FFFFFF"/>
                </a:solidFill>
                <a:latin typeface="Source Sans Pro"/>
              </a:rPr>
              <a:t>CK+48 dataset (1127 images, 48 x 48 pixels)</a:t>
            </a:r>
          </a:p>
          <a:p>
            <a:pPr marL="343080" indent="-342720">
              <a:lnSpc>
                <a:spcPct val="100000"/>
              </a:lnSpc>
              <a:spcBef>
                <a:spcPts val="1199"/>
              </a:spcBef>
              <a:buClr>
                <a:srgbClr val="FFFFFF"/>
              </a:buClr>
              <a:buFont typeface="Source Sans Pro"/>
              <a:buChar char="⇢"/>
              <a:tabLst>
                <a:tab pos="0" algn="l"/>
              </a:tabLst>
            </a:pPr>
            <a:r>
              <a:rPr lang="en-US" sz="1800" b="0" strike="noStrike" spc="-1">
                <a:solidFill>
                  <a:srgbClr val="FFFFFF"/>
                </a:solidFill>
                <a:latin typeface="Source Sans Pro"/>
              </a:rPr>
              <a:t>FER-2013 (Approx. 28,000 images for training, 3500 images for testing)</a:t>
            </a:r>
          </a:p>
          <a:p>
            <a:pPr marL="343080" indent="-342720">
              <a:lnSpc>
                <a:spcPct val="100000"/>
              </a:lnSpc>
              <a:spcBef>
                <a:spcPts val="1199"/>
              </a:spcBef>
              <a:buClr>
                <a:srgbClr val="FFFFFF"/>
              </a:buClr>
              <a:buFont typeface="Source Sans Pro"/>
              <a:buChar char="⇢"/>
              <a:tabLst>
                <a:tab pos="0" algn="l"/>
              </a:tabLst>
            </a:pPr>
            <a:r>
              <a:rPr lang="en-US" sz="1800" b="0" strike="noStrike" spc="-1">
                <a:solidFill>
                  <a:srgbClr val="FFFFFF"/>
                </a:solidFill>
                <a:latin typeface="Source Sans Pro"/>
              </a:rPr>
              <a:t>Self-created dataset (4336 images)</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AE8AE"/>
        </a:solidFill>
        <a:effectLst/>
      </p:bgPr>
    </p:bg>
    <p:spTree>
      <p:nvGrpSpPr>
        <p:cNvPr id="1" name=""/>
        <p:cNvGrpSpPr/>
        <p:nvPr/>
      </p:nvGrpSpPr>
      <p:grpSpPr>
        <a:xfrm>
          <a:off x="0" y="0"/>
          <a:ext cx="0" cy="0"/>
          <a:chOff x="0" y="0"/>
          <a:chExt cx="0" cy="0"/>
        </a:xfrm>
      </p:grpSpPr>
      <p:sp>
        <p:nvSpPr>
          <p:cNvPr id="117" name="TextShape 1"/>
          <p:cNvSpPr txBox="1"/>
          <p:nvPr/>
        </p:nvSpPr>
        <p:spPr>
          <a:xfrm>
            <a:off x="704880" y="2282040"/>
            <a:ext cx="2172240" cy="651240"/>
          </a:xfrm>
          <a:prstGeom prst="rect">
            <a:avLst/>
          </a:prstGeom>
          <a:noFill/>
          <a:ln>
            <a:noFill/>
          </a:ln>
        </p:spPr>
        <p:txBody>
          <a:bodyPr tIns="93600">
            <a:noAutofit/>
          </a:bodyPr>
          <a:lstStyle/>
          <a:p>
            <a:pPr>
              <a:lnSpc>
                <a:spcPct val="100000"/>
              </a:lnSpc>
              <a:spcBef>
                <a:spcPts val="1199"/>
              </a:spcBef>
              <a:tabLst>
                <a:tab pos="0" algn="l"/>
              </a:tabLst>
            </a:pPr>
            <a:r>
              <a:rPr lang="en-US" sz="2000" b="1" strike="noStrike" spc="-1">
                <a:solidFill>
                  <a:srgbClr val="000000"/>
                </a:solidFill>
                <a:latin typeface="Source Sans Pro"/>
              </a:rPr>
              <a:t>Proposed System</a:t>
            </a:r>
            <a:endParaRPr lang="en-US" sz="2000" b="0" strike="noStrike" spc="-1">
              <a:solidFill>
                <a:srgbClr val="FFFFFF"/>
              </a:solidFill>
              <a:latin typeface="Source Sans Pro"/>
            </a:endParaRPr>
          </a:p>
        </p:txBody>
      </p:sp>
      <p:pic>
        <p:nvPicPr>
          <p:cNvPr id="118" name="Picture 2"/>
          <p:cNvPicPr/>
          <p:nvPr/>
        </p:nvPicPr>
        <p:blipFill>
          <a:blip r:embed="rId2"/>
          <a:stretch/>
        </p:blipFill>
        <p:spPr>
          <a:xfrm>
            <a:off x="2231640" y="462600"/>
            <a:ext cx="5843520" cy="4221720"/>
          </a:xfrm>
          <a:prstGeom prst="rect">
            <a:avLst/>
          </a:prstGeom>
          <a:ln>
            <a:noFill/>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FD8DD"/>
        </a:solidFill>
        <a:effectLst/>
      </p:bgPr>
    </p:bg>
    <p:spTree>
      <p:nvGrpSpPr>
        <p:cNvPr id="1" name=""/>
        <p:cNvGrpSpPr/>
        <p:nvPr/>
      </p:nvGrpSpPr>
      <p:grpSpPr>
        <a:xfrm>
          <a:off x="0" y="0"/>
          <a:ext cx="0" cy="0"/>
          <a:chOff x="0" y="0"/>
          <a:chExt cx="0" cy="0"/>
        </a:xfrm>
      </p:grpSpPr>
      <p:sp>
        <p:nvSpPr>
          <p:cNvPr id="119" name="TextShape 1"/>
          <p:cNvSpPr txBox="1"/>
          <p:nvPr/>
        </p:nvSpPr>
        <p:spPr>
          <a:xfrm>
            <a:off x="1238400" y="477000"/>
            <a:ext cx="7143480" cy="570240"/>
          </a:xfrm>
          <a:prstGeom prst="rect">
            <a:avLst/>
          </a:prstGeom>
          <a:noFill/>
          <a:ln>
            <a:noFill/>
          </a:ln>
        </p:spPr>
        <p:txBody>
          <a:bodyPr>
            <a:noAutofit/>
          </a:bodyPr>
          <a:lstStyle/>
          <a:p>
            <a:pPr algn="ctr">
              <a:lnSpc>
                <a:spcPct val="100000"/>
              </a:lnSpc>
            </a:pPr>
            <a:r>
              <a:rPr lang="en-US" sz="3200" b="1" strike="noStrike" spc="-1">
                <a:solidFill>
                  <a:srgbClr val="000000"/>
                </a:solidFill>
                <a:latin typeface="Source Sans Pro"/>
              </a:rPr>
              <a:t>System Diagram</a:t>
            </a:r>
            <a:endParaRPr lang="en-US" sz="3200" b="0" strike="noStrike" spc="-1">
              <a:solidFill>
                <a:srgbClr val="FFFFFF"/>
              </a:solidFill>
              <a:latin typeface="Source Sans Pro"/>
            </a:endParaRPr>
          </a:p>
        </p:txBody>
      </p:sp>
      <p:pic>
        <p:nvPicPr>
          <p:cNvPr id="120" name="Content Placeholder 2"/>
          <p:cNvPicPr/>
          <p:nvPr/>
        </p:nvPicPr>
        <p:blipFill>
          <a:blip r:embed="rId2">
            <a:extLst>
              <a:ext uri="{BEBA8EAE-BF5A-486C-A8C5-ECC9F3942E4B}">
                <a14:imgProps xmlns:a14="http://schemas.microsoft.com/office/drawing/2010/main">
                  <a14:imgLayer>
                    <a14:imgEffect>
                      <a14:brightnessContrast/>
                    </a14:imgEffect>
                  </a14:imgLayer>
                </a14:imgProps>
              </a:ext>
            </a:extLst>
          </a:blip>
          <a:stretch/>
        </p:blipFill>
        <p:spPr>
          <a:xfrm>
            <a:off x="1238400" y="1123920"/>
            <a:ext cx="7143480" cy="3580920"/>
          </a:xfrm>
          <a:prstGeom prst="rect">
            <a:avLst/>
          </a:prstGeom>
          <a:ln w="19080">
            <a:solidFill>
              <a:srgbClr val="FFFFFF"/>
            </a:solidFill>
            <a:miter/>
          </a:ln>
          <a:effectLst>
            <a:outerShdw blurRad="50800">
              <a:srgbClr val="5B5B5B">
                <a:alpha val="40000"/>
              </a:srgbClr>
            </a:outerShdw>
          </a:effectLst>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35000">
              <a:srgbClr val="FFFFFF"/>
            </a:gs>
            <a:gs pos="100000">
              <a:srgbClr val="FFFFFF"/>
            </a:gs>
          </a:gsLst>
          <a:lin ang="0"/>
        </a:gradFill>
        <a:effectLst/>
      </p:bgPr>
    </p:bg>
    <p:spTree>
      <p:nvGrpSpPr>
        <p:cNvPr id="1" name=""/>
        <p:cNvGrpSpPr/>
        <p:nvPr/>
      </p:nvGrpSpPr>
      <p:grpSpPr>
        <a:xfrm>
          <a:off x="0" y="0"/>
          <a:ext cx="0" cy="0"/>
          <a:chOff x="0" y="0"/>
          <a:chExt cx="0" cy="0"/>
        </a:xfrm>
      </p:grpSpPr>
      <p:sp>
        <p:nvSpPr>
          <p:cNvPr id="121" name="TextShape 1"/>
          <p:cNvSpPr txBox="1"/>
          <p:nvPr/>
        </p:nvSpPr>
        <p:spPr>
          <a:xfrm>
            <a:off x="1022400" y="2210400"/>
            <a:ext cx="1926000" cy="538200"/>
          </a:xfrm>
          <a:prstGeom prst="rect">
            <a:avLst/>
          </a:prstGeom>
          <a:noFill/>
          <a:ln>
            <a:noFill/>
          </a:ln>
        </p:spPr>
        <p:txBody>
          <a:bodyPr tIns="93600">
            <a:noAutofit/>
          </a:bodyPr>
          <a:lstStyle/>
          <a:p>
            <a:pPr>
              <a:lnSpc>
                <a:spcPct val="100000"/>
              </a:lnSpc>
              <a:spcBef>
                <a:spcPts val="1199"/>
              </a:spcBef>
              <a:tabLst>
                <a:tab pos="0" algn="l"/>
              </a:tabLst>
            </a:pPr>
            <a:r>
              <a:rPr lang="en-US" sz="2000" b="1" i="1" strike="noStrike" spc="-1">
                <a:solidFill>
                  <a:srgbClr val="000000"/>
                </a:solidFill>
                <a:latin typeface="Source Sans Pro"/>
              </a:rPr>
              <a:t>User Diagram</a:t>
            </a:r>
            <a:endParaRPr lang="en-US" sz="2000" b="0" strike="noStrike" spc="-1">
              <a:solidFill>
                <a:srgbClr val="FFFFFF"/>
              </a:solidFill>
              <a:latin typeface="Source Sans Pro"/>
            </a:endParaRPr>
          </a:p>
        </p:txBody>
      </p:sp>
      <p:pic>
        <p:nvPicPr>
          <p:cNvPr id="122" name="Picture 2"/>
          <p:cNvPicPr/>
          <p:nvPr/>
        </p:nvPicPr>
        <p:blipFill>
          <a:blip r:embed="rId2">
            <a:grayscl/>
          </a:blip>
          <a:stretch/>
        </p:blipFill>
        <p:spPr>
          <a:xfrm>
            <a:off x="3252960" y="276120"/>
            <a:ext cx="3845880" cy="4594320"/>
          </a:xfrm>
          <a:prstGeom prst="rect">
            <a:avLst/>
          </a:prstGeom>
          <a:ln>
            <a:noFill/>
          </a:ln>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1238400" y="477000"/>
            <a:ext cx="7143480" cy="570240"/>
          </a:xfrm>
          <a:prstGeom prst="rect">
            <a:avLst/>
          </a:prstGeom>
          <a:noFill/>
          <a:ln>
            <a:noFill/>
          </a:ln>
        </p:spPr>
        <p:txBody>
          <a:bodyPr>
            <a:noAutofit/>
          </a:bodyPr>
          <a:lstStyle/>
          <a:p>
            <a:pPr algn="ctr">
              <a:lnSpc>
                <a:spcPct val="100000"/>
              </a:lnSpc>
            </a:pPr>
            <a:r>
              <a:rPr lang="en-US" sz="3200" b="1" strike="noStrike" spc="-1">
                <a:solidFill>
                  <a:srgbClr val="F7F7F7"/>
                </a:solidFill>
                <a:latin typeface="Source Sans Pro"/>
              </a:rPr>
              <a:t>Modules Used</a:t>
            </a:r>
            <a:endParaRPr lang="en-US" sz="3200" b="0" strike="noStrike" spc="-1">
              <a:solidFill>
                <a:srgbClr val="FFFFFF"/>
              </a:solidFill>
              <a:latin typeface="Source Sans Pro"/>
            </a:endParaRPr>
          </a:p>
        </p:txBody>
      </p:sp>
      <p:sp>
        <p:nvSpPr>
          <p:cNvPr id="124" name="TextShape 2"/>
          <p:cNvSpPr txBox="1"/>
          <p:nvPr/>
        </p:nvSpPr>
        <p:spPr>
          <a:xfrm>
            <a:off x="1238400" y="1215360"/>
            <a:ext cx="7143480" cy="3150000"/>
          </a:xfrm>
          <a:prstGeom prst="rect">
            <a:avLst/>
          </a:prstGeom>
          <a:noFill/>
          <a:ln>
            <a:noFill/>
          </a:ln>
        </p:spPr>
        <p:txBody>
          <a:bodyPr tIns="93600">
            <a:normAutofit fontScale="97000"/>
          </a:bodyPr>
          <a:lstStyle/>
          <a:p>
            <a:pPr>
              <a:lnSpc>
                <a:spcPct val="100000"/>
              </a:lnSpc>
              <a:spcBef>
                <a:spcPts val="1199"/>
              </a:spcBef>
              <a:tabLst>
                <a:tab pos="0" algn="l"/>
              </a:tabLst>
            </a:pPr>
            <a:r>
              <a:rPr lang="en-US" sz="1800" b="0" strike="noStrike" spc="-1">
                <a:solidFill>
                  <a:srgbClr val="FFFFFF"/>
                </a:solidFill>
                <a:latin typeface="Source Sans Pro"/>
              </a:rPr>
              <a:t>We have used two modules in our proposed system:</a:t>
            </a:r>
          </a:p>
          <a:p>
            <a:pPr>
              <a:lnSpc>
                <a:spcPct val="100000"/>
              </a:lnSpc>
              <a:spcBef>
                <a:spcPts val="1199"/>
              </a:spcBef>
              <a:tabLst>
                <a:tab pos="0" algn="l"/>
              </a:tabLst>
            </a:pPr>
            <a:r>
              <a:rPr lang="en-US" sz="1800" b="1" strike="noStrike" spc="-1">
                <a:solidFill>
                  <a:srgbClr val="FFFFFF"/>
                </a:solidFill>
                <a:latin typeface="Source Sans Pro"/>
              </a:rPr>
              <a:t>1) </a:t>
            </a:r>
            <a:r>
              <a:rPr lang="en-US" sz="1800" b="1" u="sng" strike="noStrike" spc="-1">
                <a:solidFill>
                  <a:srgbClr val="FFFFFF"/>
                </a:solidFill>
                <a:uFillTx/>
                <a:latin typeface="Source Sans Pro"/>
              </a:rPr>
              <a:t>Emotion Detection Module</a:t>
            </a:r>
            <a:endParaRPr lang="en-US" sz="1800" b="0" strike="noStrike" spc="-1">
              <a:solidFill>
                <a:srgbClr val="FFFFFF"/>
              </a:solidFill>
              <a:latin typeface="Source Sans Pro"/>
            </a:endParaRPr>
          </a:p>
          <a:p>
            <a:pPr marL="343080" indent="-342720">
              <a:lnSpc>
                <a:spcPct val="100000"/>
              </a:lnSpc>
              <a:spcBef>
                <a:spcPts val="1199"/>
              </a:spcBef>
              <a:buClr>
                <a:srgbClr val="FFFFFF"/>
              </a:buClr>
              <a:buFont typeface="Source Sans Pro"/>
              <a:buChar char="⇢"/>
              <a:tabLst>
                <a:tab pos="0" algn="l"/>
              </a:tabLst>
            </a:pPr>
            <a:r>
              <a:rPr lang="en-US" sz="1800" b="0" strike="noStrike" spc="-1">
                <a:solidFill>
                  <a:srgbClr val="FFFFFF"/>
                </a:solidFill>
                <a:latin typeface="Source Sans Pro"/>
              </a:rPr>
              <a:t>Image Capturing</a:t>
            </a:r>
          </a:p>
          <a:p>
            <a:pPr marL="343080" indent="-342720">
              <a:lnSpc>
                <a:spcPct val="100000"/>
              </a:lnSpc>
              <a:spcBef>
                <a:spcPts val="1199"/>
              </a:spcBef>
              <a:buClr>
                <a:srgbClr val="FFFFFF"/>
              </a:buClr>
              <a:buFont typeface="Source Sans Pro"/>
              <a:buChar char="⇢"/>
              <a:tabLst>
                <a:tab pos="0" algn="l"/>
              </a:tabLst>
            </a:pPr>
            <a:r>
              <a:rPr lang="en-US" sz="1800" b="0" strike="noStrike" spc="-1">
                <a:solidFill>
                  <a:srgbClr val="FFFFFF"/>
                </a:solidFill>
                <a:latin typeface="Source Sans Pro"/>
              </a:rPr>
              <a:t>Face Detection</a:t>
            </a:r>
          </a:p>
          <a:p>
            <a:pPr marL="343080" indent="-342720">
              <a:lnSpc>
                <a:spcPct val="100000"/>
              </a:lnSpc>
              <a:spcBef>
                <a:spcPts val="1199"/>
              </a:spcBef>
              <a:buClr>
                <a:srgbClr val="FFFFFF"/>
              </a:buClr>
              <a:buFont typeface="Source Sans Pro"/>
              <a:buChar char="⇢"/>
              <a:tabLst>
                <a:tab pos="0" algn="l"/>
              </a:tabLst>
            </a:pPr>
            <a:r>
              <a:rPr lang="en-US" sz="1800" b="0" strike="noStrike" spc="-1">
                <a:solidFill>
                  <a:srgbClr val="FFFFFF"/>
                </a:solidFill>
                <a:latin typeface="Source Sans Pro"/>
              </a:rPr>
              <a:t>Image Pre-processing</a:t>
            </a:r>
          </a:p>
          <a:p>
            <a:pPr marL="343080" indent="-342720">
              <a:lnSpc>
                <a:spcPct val="100000"/>
              </a:lnSpc>
              <a:spcBef>
                <a:spcPts val="1199"/>
              </a:spcBef>
              <a:buClr>
                <a:srgbClr val="FFFFFF"/>
              </a:buClr>
              <a:buFont typeface="Source Sans Pro"/>
              <a:buChar char="⇢"/>
              <a:tabLst>
                <a:tab pos="0" algn="l"/>
              </a:tabLst>
            </a:pPr>
            <a:r>
              <a:rPr lang="en-US" sz="1800" b="0" strike="noStrike" spc="-1">
                <a:solidFill>
                  <a:srgbClr val="FFFFFF"/>
                </a:solidFill>
                <a:latin typeface="Source Sans Pro"/>
              </a:rPr>
              <a:t>Feature Extraction (LPB and Grayscale pixel value)</a:t>
            </a:r>
          </a:p>
          <a:p>
            <a:pPr marL="343080" indent="-342720">
              <a:lnSpc>
                <a:spcPct val="100000"/>
              </a:lnSpc>
              <a:spcBef>
                <a:spcPts val="1199"/>
              </a:spcBef>
              <a:buClr>
                <a:srgbClr val="FFFFFF"/>
              </a:buClr>
              <a:buFont typeface="Source Sans Pro"/>
              <a:buChar char="⇢"/>
              <a:tabLst>
                <a:tab pos="0" algn="l"/>
              </a:tabLst>
            </a:pPr>
            <a:r>
              <a:rPr lang="en-US" sz="1800" b="0" strike="noStrike" spc="-1">
                <a:solidFill>
                  <a:srgbClr val="FFFFFF"/>
                </a:solidFill>
                <a:latin typeface="Source Sans Pro"/>
              </a:rPr>
              <a:t>Emotion Classification (SVM, Logistic Regression, Random Forest)</a:t>
            </a:r>
          </a:p>
          <a:p>
            <a:pPr>
              <a:lnSpc>
                <a:spcPct val="100000"/>
              </a:lnSpc>
              <a:spcBef>
                <a:spcPts val="1199"/>
              </a:spcBef>
              <a:tabLst>
                <a:tab pos="0" algn="l"/>
              </a:tabLst>
            </a:pPr>
            <a:endParaRPr lang="en-US" sz="1800" b="0" strike="noStrike" spc="-1">
              <a:solidFill>
                <a:srgbClr val="FFFFFF"/>
              </a:solidFill>
              <a:latin typeface="Source Sans Pro"/>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1238400" y="477000"/>
            <a:ext cx="7143480" cy="570240"/>
          </a:xfrm>
          <a:prstGeom prst="rect">
            <a:avLst/>
          </a:prstGeom>
          <a:noFill/>
          <a:ln>
            <a:noFill/>
          </a:ln>
        </p:spPr>
        <p:txBody>
          <a:bodyPr>
            <a:noAutofit/>
          </a:bodyPr>
          <a:lstStyle/>
          <a:p>
            <a:pPr>
              <a:lnSpc>
                <a:spcPct val="100000"/>
              </a:lnSpc>
            </a:pPr>
            <a:r>
              <a:rPr lang="en-US" sz="3200" b="1" strike="noStrike" spc="-1">
                <a:solidFill>
                  <a:srgbClr val="F7F7F7"/>
                </a:solidFill>
                <a:latin typeface="Source Sans Pro"/>
              </a:rPr>
              <a:t>Feature Extracted Images</a:t>
            </a:r>
            <a:endParaRPr lang="en-US" sz="3200" b="0" strike="noStrike" spc="-1">
              <a:solidFill>
                <a:srgbClr val="FFFFFF"/>
              </a:solidFill>
              <a:latin typeface="Source Sans Pro"/>
            </a:endParaRPr>
          </a:p>
        </p:txBody>
      </p:sp>
      <p:sp>
        <p:nvSpPr>
          <p:cNvPr id="126" name="TextShape 2"/>
          <p:cNvSpPr txBox="1"/>
          <p:nvPr/>
        </p:nvSpPr>
        <p:spPr>
          <a:xfrm>
            <a:off x="1238400" y="3867120"/>
            <a:ext cx="7143480" cy="498240"/>
          </a:xfrm>
          <a:prstGeom prst="rect">
            <a:avLst/>
          </a:prstGeom>
          <a:noFill/>
          <a:ln>
            <a:noFill/>
          </a:ln>
        </p:spPr>
        <p:txBody>
          <a:bodyPr tIns="93600">
            <a:noAutofit/>
          </a:bodyPr>
          <a:lstStyle/>
          <a:p>
            <a:pPr>
              <a:lnSpc>
                <a:spcPct val="100000"/>
              </a:lnSpc>
              <a:spcBef>
                <a:spcPts val="1199"/>
              </a:spcBef>
              <a:tabLst>
                <a:tab pos="0" algn="l"/>
              </a:tabLst>
            </a:pPr>
            <a:r>
              <a:rPr lang="en-US" sz="1800" b="0" strike="noStrike" spc="-1">
                <a:solidFill>
                  <a:srgbClr val="FFFFFF"/>
                </a:solidFill>
                <a:latin typeface="Source Sans Pro"/>
              </a:rPr>
              <a:t>	Gray scale                                                LBP image</a:t>
            </a:r>
          </a:p>
        </p:txBody>
      </p:sp>
      <p:pic>
        <p:nvPicPr>
          <p:cNvPr id="127" name="Picture 8"/>
          <p:cNvPicPr/>
          <p:nvPr/>
        </p:nvPicPr>
        <p:blipFill>
          <a:blip r:embed="rId2"/>
          <a:stretch/>
        </p:blipFill>
        <p:spPr>
          <a:xfrm>
            <a:off x="1238400" y="1174680"/>
            <a:ext cx="2418840" cy="2655000"/>
          </a:xfrm>
          <a:prstGeom prst="rect">
            <a:avLst/>
          </a:prstGeom>
          <a:ln>
            <a:noFill/>
          </a:ln>
        </p:spPr>
      </p:pic>
      <p:pic>
        <p:nvPicPr>
          <p:cNvPr id="128" name="Picture 9"/>
          <p:cNvPicPr/>
          <p:nvPr/>
        </p:nvPicPr>
        <p:blipFill>
          <a:blip r:embed="rId3"/>
          <a:stretch/>
        </p:blipFill>
        <p:spPr>
          <a:xfrm>
            <a:off x="5181480" y="1125000"/>
            <a:ext cx="2500920" cy="2655000"/>
          </a:xfrm>
          <a:prstGeom prst="rect">
            <a:avLst/>
          </a:prstGeom>
          <a:ln>
            <a:noFill/>
          </a:ln>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1238400" y="477000"/>
            <a:ext cx="7143480" cy="570240"/>
          </a:xfrm>
          <a:prstGeom prst="rect">
            <a:avLst/>
          </a:prstGeom>
          <a:noFill/>
          <a:ln>
            <a:noFill/>
          </a:ln>
        </p:spPr>
        <p:txBody>
          <a:bodyPr>
            <a:noAutofit/>
          </a:bodyPr>
          <a:lstStyle/>
          <a:p>
            <a:pPr algn="ctr">
              <a:lnSpc>
                <a:spcPct val="100000"/>
              </a:lnSpc>
            </a:pPr>
            <a:r>
              <a:rPr lang="en-US" sz="3200" b="1" strike="noStrike" spc="-1">
                <a:solidFill>
                  <a:srgbClr val="F7F7F7"/>
                </a:solidFill>
                <a:latin typeface="Source Sans Pro"/>
              </a:rPr>
              <a:t>Modules Used</a:t>
            </a:r>
            <a:endParaRPr lang="en-US" sz="3200" b="0" strike="noStrike" spc="-1">
              <a:solidFill>
                <a:srgbClr val="FFFFFF"/>
              </a:solidFill>
              <a:latin typeface="Source Sans Pro"/>
            </a:endParaRPr>
          </a:p>
        </p:txBody>
      </p:sp>
      <p:sp>
        <p:nvSpPr>
          <p:cNvPr id="130" name="TextShape 2"/>
          <p:cNvSpPr txBox="1"/>
          <p:nvPr/>
        </p:nvSpPr>
        <p:spPr>
          <a:xfrm>
            <a:off x="1238400" y="1514880"/>
            <a:ext cx="7143480" cy="3150000"/>
          </a:xfrm>
          <a:prstGeom prst="rect">
            <a:avLst/>
          </a:prstGeom>
          <a:noFill/>
          <a:ln>
            <a:noFill/>
          </a:ln>
        </p:spPr>
        <p:txBody>
          <a:bodyPr tIns="93600">
            <a:noAutofit/>
          </a:bodyPr>
          <a:lstStyle/>
          <a:p>
            <a:pPr>
              <a:lnSpc>
                <a:spcPct val="100000"/>
              </a:lnSpc>
              <a:spcBef>
                <a:spcPts val="1199"/>
              </a:spcBef>
              <a:tabLst>
                <a:tab pos="0" algn="l"/>
              </a:tabLst>
            </a:pPr>
            <a:r>
              <a:rPr lang="en-US" sz="1800" b="1" strike="noStrike" spc="-1">
                <a:solidFill>
                  <a:srgbClr val="FFFFFF"/>
                </a:solidFill>
                <a:latin typeface="Source Sans Pro"/>
              </a:rPr>
              <a:t>2) </a:t>
            </a:r>
            <a:r>
              <a:rPr lang="en-US" sz="1800" b="1" u="sng" strike="noStrike" spc="-1">
                <a:solidFill>
                  <a:srgbClr val="FFFFFF"/>
                </a:solidFill>
                <a:uFillTx/>
                <a:latin typeface="Source Sans Pro"/>
              </a:rPr>
              <a:t>Music Recommendation Module</a:t>
            </a:r>
            <a:endParaRPr lang="en-US" sz="1800" b="0" strike="noStrike" spc="-1">
              <a:solidFill>
                <a:srgbClr val="FFFFFF"/>
              </a:solidFill>
              <a:latin typeface="Source Sans Pro"/>
            </a:endParaRPr>
          </a:p>
          <a:p>
            <a:pPr marL="343080" indent="-342720">
              <a:lnSpc>
                <a:spcPct val="100000"/>
              </a:lnSpc>
              <a:spcBef>
                <a:spcPts val="1199"/>
              </a:spcBef>
              <a:buClr>
                <a:srgbClr val="FFFFFF"/>
              </a:buClr>
              <a:buFont typeface="Source Sans Pro"/>
              <a:buChar char="⇢"/>
              <a:tabLst>
                <a:tab pos="0" algn="l"/>
              </a:tabLst>
            </a:pPr>
            <a:r>
              <a:rPr lang="en-US" sz="1800" b="0" strike="noStrike" spc="-1">
                <a:solidFill>
                  <a:srgbClr val="FFFFFF"/>
                </a:solidFill>
                <a:latin typeface="Source Sans Pro"/>
              </a:rPr>
              <a:t>Song Database</a:t>
            </a:r>
          </a:p>
          <a:p>
            <a:pPr marL="343080" indent="-342720">
              <a:lnSpc>
                <a:spcPct val="100000"/>
              </a:lnSpc>
              <a:spcBef>
                <a:spcPts val="1199"/>
              </a:spcBef>
              <a:buClr>
                <a:srgbClr val="FFFFFF"/>
              </a:buClr>
              <a:buFont typeface="Source Sans Pro"/>
              <a:buChar char="⇢"/>
              <a:tabLst>
                <a:tab pos="0" algn="l"/>
              </a:tabLst>
            </a:pPr>
            <a:r>
              <a:rPr lang="en-US" sz="1800" b="0" strike="noStrike" spc="-1">
                <a:solidFill>
                  <a:srgbClr val="FFFFFF"/>
                </a:solidFill>
                <a:latin typeface="Source Sans Pro"/>
              </a:rPr>
              <a:t>Music playlist recommendation</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1238400" y="477000"/>
            <a:ext cx="7143480" cy="402840"/>
          </a:xfrm>
          <a:prstGeom prst="rect">
            <a:avLst/>
          </a:prstGeom>
          <a:noFill/>
          <a:ln>
            <a:noFill/>
          </a:ln>
        </p:spPr>
        <p:txBody>
          <a:bodyPr>
            <a:noAutofit/>
          </a:bodyPr>
          <a:lstStyle/>
          <a:p>
            <a:pPr algn="ctr">
              <a:lnSpc>
                <a:spcPct val="100000"/>
              </a:lnSpc>
            </a:pPr>
            <a:r>
              <a:rPr lang="en-US" sz="3200" b="1" strike="noStrike" spc="-1">
                <a:solidFill>
                  <a:srgbClr val="F7F7F7"/>
                </a:solidFill>
                <a:latin typeface="Source Sans Pro"/>
              </a:rPr>
              <a:t>Hyperparameter Tuning</a:t>
            </a:r>
            <a:endParaRPr lang="en-US" sz="3200" b="0" strike="noStrike" spc="-1">
              <a:solidFill>
                <a:srgbClr val="FFFFFF"/>
              </a:solidFill>
              <a:latin typeface="Source Sans Pro"/>
            </a:endParaRPr>
          </a:p>
        </p:txBody>
      </p:sp>
      <p:sp>
        <p:nvSpPr>
          <p:cNvPr id="132" name="TextShape 2"/>
          <p:cNvSpPr txBox="1"/>
          <p:nvPr/>
        </p:nvSpPr>
        <p:spPr>
          <a:xfrm>
            <a:off x="1238400" y="970560"/>
            <a:ext cx="7679520" cy="4499640"/>
          </a:xfrm>
          <a:prstGeom prst="rect">
            <a:avLst/>
          </a:prstGeom>
          <a:noFill/>
          <a:ln>
            <a:noFill/>
          </a:ln>
        </p:spPr>
        <p:txBody>
          <a:bodyPr tIns="93600">
            <a:normAutofit fontScale="81000"/>
          </a:bodyPr>
          <a:lstStyle/>
          <a:p>
            <a:pPr marL="343080" indent="-342720">
              <a:lnSpc>
                <a:spcPct val="100000"/>
              </a:lnSpc>
              <a:spcBef>
                <a:spcPts val="1199"/>
              </a:spcBef>
              <a:buClr>
                <a:srgbClr val="FFFFFF"/>
              </a:buClr>
              <a:buFont typeface="Source Sans Pro"/>
              <a:buChar char="⇢"/>
            </a:pPr>
            <a:r>
              <a:rPr lang="en-US" sz="2000" b="1" u="sng" strike="noStrike" spc="-1">
                <a:solidFill>
                  <a:srgbClr val="FFFFFF"/>
                </a:solidFill>
                <a:uFillTx/>
                <a:latin typeface="Source Sans Pro"/>
              </a:rPr>
              <a:t>Logistic Regression:</a:t>
            </a:r>
            <a:endParaRPr lang="en-US" sz="2000" b="0" strike="noStrike" spc="-1">
              <a:solidFill>
                <a:srgbClr val="FFFFFF"/>
              </a:solidFill>
              <a:latin typeface="Source Sans Pro"/>
            </a:endParaRPr>
          </a:p>
          <a:p>
            <a:pPr marL="343080" indent="-342720">
              <a:lnSpc>
                <a:spcPct val="100000"/>
              </a:lnSpc>
              <a:spcBef>
                <a:spcPts val="1199"/>
              </a:spcBef>
              <a:buClr>
                <a:srgbClr val="FFFFFF"/>
              </a:buClr>
              <a:buFont typeface="Arial"/>
              <a:buChar char="•"/>
            </a:pPr>
            <a:r>
              <a:rPr lang="en-US" sz="1800" b="0" strike="noStrike" spc="-1">
                <a:solidFill>
                  <a:srgbClr val="FFFFFF"/>
                </a:solidFill>
                <a:latin typeface="Source Sans Pro"/>
              </a:rPr>
              <a:t>C = 1.0 (default)</a:t>
            </a:r>
          </a:p>
          <a:p>
            <a:pPr marL="343080" indent="-342720">
              <a:lnSpc>
                <a:spcPct val="100000"/>
              </a:lnSpc>
              <a:spcBef>
                <a:spcPts val="1199"/>
              </a:spcBef>
              <a:buClr>
                <a:srgbClr val="FFFFFF"/>
              </a:buClr>
              <a:buFont typeface="Arial"/>
              <a:buChar char="•"/>
            </a:pPr>
            <a:r>
              <a:rPr lang="en-US" sz="1800" b="0" strike="noStrike" spc="-1">
                <a:solidFill>
                  <a:srgbClr val="FFFFFF"/>
                </a:solidFill>
                <a:latin typeface="Source Sans Pro"/>
              </a:rPr>
              <a:t>Solver = liblinear (default)</a:t>
            </a:r>
          </a:p>
          <a:p>
            <a:pPr>
              <a:lnSpc>
                <a:spcPct val="100000"/>
              </a:lnSpc>
              <a:spcBef>
                <a:spcPts val="1199"/>
              </a:spcBef>
            </a:pPr>
            <a:endParaRPr lang="en-US" sz="1800" b="0" strike="noStrike" spc="-1">
              <a:solidFill>
                <a:srgbClr val="FFFFFF"/>
              </a:solidFill>
              <a:latin typeface="Source Sans Pro"/>
            </a:endParaRPr>
          </a:p>
          <a:p>
            <a:pPr marL="343080" indent="-342720">
              <a:lnSpc>
                <a:spcPct val="100000"/>
              </a:lnSpc>
              <a:spcBef>
                <a:spcPts val="1199"/>
              </a:spcBef>
              <a:buClr>
                <a:srgbClr val="FFFFFF"/>
              </a:buClr>
              <a:buFont typeface="Source Sans Pro"/>
              <a:buChar char="⇢"/>
            </a:pPr>
            <a:r>
              <a:rPr lang="en-US" sz="2000" b="1" u="sng" strike="noStrike" spc="-1">
                <a:solidFill>
                  <a:srgbClr val="FFFFFF"/>
                </a:solidFill>
                <a:uFillTx/>
                <a:latin typeface="Source Sans Pro"/>
              </a:rPr>
              <a:t>SVM:</a:t>
            </a:r>
            <a:endParaRPr lang="en-US" sz="2000" b="0" strike="noStrike" spc="-1">
              <a:solidFill>
                <a:srgbClr val="FFFFFF"/>
              </a:solidFill>
              <a:latin typeface="Source Sans Pro"/>
            </a:endParaRPr>
          </a:p>
          <a:p>
            <a:pPr marL="343080" indent="-342720">
              <a:lnSpc>
                <a:spcPct val="100000"/>
              </a:lnSpc>
              <a:spcBef>
                <a:spcPts val="1199"/>
              </a:spcBef>
              <a:buClr>
                <a:srgbClr val="FFFFFF"/>
              </a:buClr>
              <a:buFont typeface="Arial"/>
              <a:buChar char="•"/>
            </a:pPr>
            <a:r>
              <a:rPr lang="en-US" sz="1800" b="0" strike="noStrike" spc="-1">
                <a:solidFill>
                  <a:srgbClr val="FFFFFF"/>
                </a:solidFill>
                <a:latin typeface="Source Sans Pro"/>
              </a:rPr>
              <a:t>C = 1.0 (default)</a:t>
            </a:r>
          </a:p>
          <a:p>
            <a:pPr marL="343080" indent="-342720">
              <a:lnSpc>
                <a:spcPct val="100000"/>
              </a:lnSpc>
              <a:spcBef>
                <a:spcPts val="1199"/>
              </a:spcBef>
              <a:buClr>
                <a:srgbClr val="FFFFFF"/>
              </a:buClr>
              <a:buFont typeface="Arial"/>
              <a:buChar char="•"/>
            </a:pPr>
            <a:r>
              <a:rPr lang="en-US" sz="1800" b="0" strike="noStrike" spc="-1">
                <a:solidFill>
                  <a:srgbClr val="FFFFFF"/>
                </a:solidFill>
                <a:latin typeface="Source Sans Pro"/>
              </a:rPr>
              <a:t>Kernel = rbf (default)</a:t>
            </a:r>
          </a:p>
          <a:p>
            <a:pPr marL="343080" indent="-342720">
              <a:lnSpc>
                <a:spcPct val="100000"/>
              </a:lnSpc>
              <a:spcBef>
                <a:spcPts val="1199"/>
              </a:spcBef>
              <a:buClr>
                <a:srgbClr val="FFFFFF"/>
              </a:buClr>
              <a:buFont typeface="Arial"/>
              <a:buChar char="•"/>
            </a:pPr>
            <a:r>
              <a:rPr lang="en-US" sz="1800" b="0" strike="noStrike" spc="-1">
                <a:solidFill>
                  <a:srgbClr val="FFFFFF"/>
                </a:solidFill>
                <a:latin typeface="Source Sans Pro"/>
              </a:rPr>
              <a:t>gamma = scale (default)</a:t>
            </a:r>
          </a:p>
          <a:p>
            <a:pPr marL="343080" indent="-342720">
              <a:lnSpc>
                <a:spcPct val="100000"/>
              </a:lnSpc>
              <a:spcBef>
                <a:spcPts val="1199"/>
              </a:spcBef>
              <a:buClr>
                <a:srgbClr val="FFFFFF"/>
              </a:buClr>
              <a:buFont typeface="Arial"/>
              <a:buChar char="•"/>
            </a:pPr>
            <a:r>
              <a:rPr lang="en-US" sz="1800" b="0" strike="noStrike" spc="-1">
                <a:solidFill>
                  <a:srgbClr val="FFFFFF"/>
                </a:solidFill>
                <a:latin typeface="Source Sans Pro"/>
              </a:rPr>
              <a:t>probability = false (default)</a:t>
            </a:r>
          </a:p>
          <a:p>
            <a:pPr>
              <a:lnSpc>
                <a:spcPct val="100000"/>
              </a:lnSpc>
              <a:spcBef>
                <a:spcPts val="1199"/>
              </a:spcBef>
            </a:pPr>
            <a:endParaRPr lang="en-US" sz="1800" b="0" strike="noStrike" spc="-1">
              <a:solidFill>
                <a:srgbClr val="FFFFFF"/>
              </a:solidFill>
              <a:latin typeface="Source Sans Pro"/>
            </a:endParaRPr>
          </a:p>
          <a:p>
            <a:pPr marL="343080" indent="-342720">
              <a:lnSpc>
                <a:spcPct val="100000"/>
              </a:lnSpc>
              <a:spcBef>
                <a:spcPts val="1199"/>
              </a:spcBef>
              <a:buClr>
                <a:srgbClr val="FFFFFF"/>
              </a:buClr>
              <a:buFont typeface="Source Sans Pro"/>
              <a:buChar char="⇢"/>
            </a:pPr>
            <a:r>
              <a:rPr lang="en-US" sz="2000" b="1" u="sng" strike="noStrike" spc="-1">
                <a:solidFill>
                  <a:srgbClr val="FFFFFF"/>
                </a:solidFill>
                <a:uFillTx/>
                <a:latin typeface="Source Sans Pro"/>
              </a:rPr>
              <a:t>Random Forest:</a:t>
            </a:r>
            <a:endParaRPr lang="en-US" sz="2000" b="0" strike="noStrike" spc="-1">
              <a:solidFill>
                <a:srgbClr val="FFFFFF"/>
              </a:solidFill>
              <a:latin typeface="Source Sans Pro"/>
            </a:endParaRPr>
          </a:p>
          <a:p>
            <a:pPr marL="343080" indent="-342720">
              <a:lnSpc>
                <a:spcPct val="100000"/>
              </a:lnSpc>
              <a:spcBef>
                <a:spcPts val="1199"/>
              </a:spcBef>
              <a:buClr>
                <a:srgbClr val="FFFFFF"/>
              </a:buClr>
              <a:buFont typeface="Arial"/>
              <a:buChar char="•"/>
            </a:pPr>
            <a:r>
              <a:rPr lang="en-US" sz="1800" b="0" strike="noStrike" spc="-1">
                <a:solidFill>
                  <a:srgbClr val="FFFFFF"/>
                </a:solidFill>
                <a:latin typeface="Source Sans Pro"/>
              </a:rPr>
              <a:t>n_estimators = 100 (default)</a:t>
            </a:r>
          </a:p>
          <a:p>
            <a:pPr>
              <a:lnSpc>
                <a:spcPct val="100000"/>
              </a:lnSpc>
              <a:spcBef>
                <a:spcPts val="1199"/>
              </a:spcBef>
            </a:pPr>
            <a:endParaRPr lang="en-US" sz="1800" b="0" strike="noStrike" spc="-1">
              <a:solidFill>
                <a:srgbClr val="FFFFFF"/>
              </a:solidFill>
              <a:latin typeface="Source Sans Pro"/>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1238400" y="477000"/>
            <a:ext cx="7143480" cy="570240"/>
          </a:xfrm>
          <a:prstGeom prst="rect">
            <a:avLst/>
          </a:prstGeom>
          <a:noFill/>
          <a:ln>
            <a:noFill/>
          </a:ln>
        </p:spPr>
        <p:txBody>
          <a:bodyPr>
            <a:noAutofit/>
          </a:bodyPr>
          <a:lstStyle/>
          <a:p>
            <a:pPr algn="ctr">
              <a:lnSpc>
                <a:spcPct val="100000"/>
              </a:lnSpc>
            </a:pPr>
            <a:r>
              <a:rPr lang="en-US" sz="3200" b="1" strike="noStrike" spc="-1">
                <a:solidFill>
                  <a:srgbClr val="F7F7F7"/>
                </a:solidFill>
                <a:latin typeface="Source Sans Pro"/>
              </a:rPr>
              <a:t>System Evaluation</a:t>
            </a:r>
            <a:endParaRPr lang="en-US" sz="3200" b="0" strike="noStrike" spc="-1">
              <a:solidFill>
                <a:srgbClr val="FFFFFF"/>
              </a:solidFill>
              <a:latin typeface="Source Sans Pro"/>
            </a:endParaRPr>
          </a:p>
        </p:txBody>
      </p:sp>
      <p:sp>
        <p:nvSpPr>
          <p:cNvPr id="134" name="TextShape 2"/>
          <p:cNvSpPr txBox="1"/>
          <p:nvPr/>
        </p:nvSpPr>
        <p:spPr>
          <a:xfrm>
            <a:off x="3496320" y="1555560"/>
            <a:ext cx="7143480" cy="2847960"/>
          </a:xfrm>
          <a:prstGeom prst="rect">
            <a:avLst/>
          </a:prstGeom>
          <a:noFill/>
          <a:ln>
            <a:noFill/>
          </a:ln>
        </p:spPr>
        <p:txBody>
          <a:bodyPr tIns="93600">
            <a:noAutofit/>
          </a:bodyPr>
          <a:lstStyle/>
          <a:p>
            <a:pPr marL="343080" indent="-342720">
              <a:lnSpc>
                <a:spcPct val="100000"/>
              </a:lnSpc>
              <a:spcBef>
                <a:spcPts val="1199"/>
              </a:spcBef>
              <a:buClr>
                <a:srgbClr val="FFFFFF"/>
              </a:buClr>
              <a:buFont typeface="Source Sans Pro"/>
              <a:buChar char="⇢"/>
            </a:pPr>
            <a:r>
              <a:rPr lang="en-US" sz="3200" b="0" strike="noStrike" spc="-1">
                <a:solidFill>
                  <a:srgbClr val="FFFFFF"/>
                </a:solidFill>
                <a:latin typeface="Source Sans Pro"/>
              </a:rPr>
              <a:t> Precision </a:t>
            </a:r>
          </a:p>
          <a:p>
            <a:pPr marL="343080" indent="-342720">
              <a:lnSpc>
                <a:spcPct val="100000"/>
              </a:lnSpc>
              <a:spcBef>
                <a:spcPts val="1199"/>
              </a:spcBef>
              <a:buClr>
                <a:srgbClr val="FFFFFF"/>
              </a:buClr>
              <a:buFont typeface="Source Sans Pro"/>
              <a:buChar char="⇢"/>
            </a:pPr>
            <a:r>
              <a:rPr lang="en-US" sz="3200" b="0" strike="noStrike" spc="-1">
                <a:solidFill>
                  <a:srgbClr val="FFFFFF"/>
                </a:solidFill>
                <a:latin typeface="Source Sans Pro"/>
              </a:rPr>
              <a:t> Recall</a:t>
            </a:r>
          </a:p>
          <a:p>
            <a:pPr marL="343080" indent="-342720">
              <a:lnSpc>
                <a:spcPct val="100000"/>
              </a:lnSpc>
              <a:spcBef>
                <a:spcPts val="1199"/>
              </a:spcBef>
              <a:buClr>
                <a:srgbClr val="FFFFFF"/>
              </a:buClr>
              <a:buFont typeface="Source Sans Pro"/>
              <a:buChar char="⇢"/>
            </a:pPr>
            <a:r>
              <a:rPr lang="en-US" sz="3200" b="0" strike="noStrike" spc="-1">
                <a:solidFill>
                  <a:srgbClr val="FFFFFF"/>
                </a:solidFill>
                <a:latin typeface="Source Sans Pro"/>
              </a:rPr>
              <a:t> F-score</a:t>
            </a:r>
          </a:p>
          <a:p>
            <a:pPr>
              <a:lnSpc>
                <a:spcPct val="100000"/>
              </a:lnSpc>
              <a:spcBef>
                <a:spcPts val="1199"/>
              </a:spcBef>
              <a:tabLst>
                <a:tab pos="0" algn="l"/>
              </a:tabLst>
            </a:pPr>
            <a:endParaRPr lang="en-US" sz="3200" b="0" strike="noStrike" spc="-1">
              <a:solidFill>
                <a:srgbClr val="FFFFFF"/>
              </a:solidFill>
              <a:latin typeface="Source Sans Pro"/>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1238400" y="477000"/>
            <a:ext cx="7143480" cy="570240"/>
          </a:xfrm>
          <a:prstGeom prst="rect">
            <a:avLst/>
          </a:prstGeom>
          <a:noFill/>
          <a:ln>
            <a:noFill/>
          </a:ln>
        </p:spPr>
        <p:txBody>
          <a:bodyPr>
            <a:noAutofit/>
          </a:bodyPr>
          <a:lstStyle/>
          <a:p>
            <a:pPr algn="ctr">
              <a:lnSpc>
                <a:spcPct val="100000"/>
              </a:lnSpc>
            </a:pPr>
            <a:r>
              <a:rPr lang="en-US" sz="3200" b="1" strike="noStrike" spc="-1">
                <a:solidFill>
                  <a:srgbClr val="F7F7F7"/>
                </a:solidFill>
                <a:latin typeface="Source Sans Pro"/>
              </a:rPr>
              <a:t>Experiments, Results and Output</a:t>
            </a:r>
            <a:endParaRPr lang="en-US" sz="3200" b="0" strike="noStrike" spc="-1">
              <a:solidFill>
                <a:srgbClr val="FFFFFF"/>
              </a:solidFill>
              <a:latin typeface="Source Sans Pro"/>
            </a:endParaRPr>
          </a:p>
        </p:txBody>
      </p:sp>
      <p:sp>
        <p:nvSpPr>
          <p:cNvPr id="136" name="TextShape 2"/>
          <p:cNvSpPr txBox="1"/>
          <p:nvPr/>
        </p:nvSpPr>
        <p:spPr>
          <a:xfrm>
            <a:off x="1238400" y="1047600"/>
            <a:ext cx="7143480" cy="3931560"/>
          </a:xfrm>
          <a:prstGeom prst="rect">
            <a:avLst/>
          </a:prstGeom>
          <a:noFill/>
          <a:ln>
            <a:noFill/>
          </a:ln>
        </p:spPr>
        <p:txBody>
          <a:bodyPr tIns="93600">
            <a:normAutofit fontScale="94000"/>
          </a:bodyPr>
          <a:lstStyle/>
          <a:p>
            <a:pPr marL="343080" indent="-342720">
              <a:lnSpc>
                <a:spcPct val="100000"/>
              </a:lnSpc>
              <a:spcBef>
                <a:spcPts val="1199"/>
              </a:spcBef>
              <a:buClr>
                <a:srgbClr val="FFFFFF"/>
              </a:buClr>
              <a:buFont typeface="Source Sans Pro"/>
              <a:buChar char="⇢"/>
            </a:pPr>
            <a:r>
              <a:rPr lang="en-US" sz="1800" b="0" u="sng" strike="noStrike" spc="-1">
                <a:solidFill>
                  <a:srgbClr val="FFFFFF"/>
                </a:solidFill>
                <a:uFillTx/>
                <a:latin typeface="Source Sans Pro"/>
              </a:rPr>
              <a:t>E</a:t>
            </a:r>
            <a:r>
              <a:rPr lang="en-US" sz="2000" b="0" u="sng" strike="noStrike" spc="-1">
                <a:solidFill>
                  <a:srgbClr val="FFFFFF"/>
                </a:solidFill>
                <a:uFillTx/>
                <a:latin typeface="Source Sans Pro"/>
              </a:rPr>
              <a:t>xperiments on CK+48 Datasets</a:t>
            </a:r>
            <a:endParaRPr lang="en-US" sz="2000" b="0" strike="noStrike" spc="-1">
              <a:solidFill>
                <a:srgbClr val="FFFFFF"/>
              </a:solidFill>
              <a:latin typeface="Source Sans Pro"/>
            </a:endParaRPr>
          </a:p>
          <a:p>
            <a:pPr>
              <a:lnSpc>
                <a:spcPct val="100000"/>
              </a:lnSpc>
              <a:spcBef>
                <a:spcPts val="1199"/>
              </a:spcBef>
              <a:tabLst>
                <a:tab pos="0" algn="l"/>
              </a:tabLst>
            </a:pPr>
            <a:r>
              <a:rPr lang="en-US" sz="2000" b="0" strike="noStrike" spc="-1">
                <a:solidFill>
                  <a:srgbClr val="FFFFFF"/>
                </a:solidFill>
                <a:latin typeface="Source Sans Pro"/>
              </a:rPr>
              <a:t>       Grey Scale Pixel as feature</a:t>
            </a:r>
          </a:p>
          <a:p>
            <a:pPr>
              <a:lnSpc>
                <a:spcPct val="100000"/>
              </a:lnSpc>
              <a:spcBef>
                <a:spcPts val="1199"/>
              </a:spcBef>
              <a:tabLst>
                <a:tab pos="0" algn="l"/>
              </a:tabLst>
            </a:pPr>
            <a:endParaRPr lang="en-US" sz="2000" b="0" strike="noStrike" spc="-1">
              <a:solidFill>
                <a:srgbClr val="FFFFFF"/>
              </a:solidFill>
              <a:latin typeface="Source Sans Pro"/>
            </a:endParaRPr>
          </a:p>
          <a:p>
            <a:pPr>
              <a:lnSpc>
                <a:spcPct val="100000"/>
              </a:lnSpc>
              <a:spcBef>
                <a:spcPts val="1199"/>
              </a:spcBef>
              <a:tabLst>
                <a:tab pos="0" algn="l"/>
              </a:tabLst>
            </a:pPr>
            <a:endParaRPr lang="en-US" sz="2000" b="0" strike="noStrike" spc="-1">
              <a:solidFill>
                <a:srgbClr val="FFFFFF"/>
              </a:solidFill>
              <a:latin typeface="Source Sans Pro"/>
            </a:endParaRPr>
          </a:p>
          <a:p>
            <a:pPr>
              <a:lnSpc>
                <a:spcPct val="100000"/>
              </a:lnSpc>
              <a:spcBef>
                <a:spcPts val="1199"/>
              </a:spcBef>
              <a:tabLst>
                <a:tab pos="0" algn="l"/>
              </a:tabLst>
            </a:pPr>
            <a:endParaRPr lang="en-US" sz="2000" b="0" strike="noStrike" spc="-1">
              <a:solidFill>
                <a:srgbClr val="FFFFFF"/>
              </a:solidFill>
              <a:latin typeface="Source Sans Pro"/>
            </a:endParaRPr>
          </a:p>
          <a:p>
            <a:pPr>
              <a:lnSpc>
                <a:spcPct val="100000"/>
              </a:lnSpc>
              <a:spcBef>
                <a:spcPts val="1199"/>
              </a:spcBef>
              <a:tabLst>
                <a:tab pos="0" algn="l"/>
              </a:tabLst>
            </a:pPr>
            <a:endParaRPr lang="en-US" sz="2000" b="0" strike="noStrike" spc="-1">
              <a:solidFill>
                <a:srgbClr val="FFFFFF"/>
              </a:solidFill>
              <a:latin typeface="Source Sans Pro"/>
            </a:endParaRPr>
          </a:p>
          <a:p>
            <a:pPr>
              <a:lnSpc>
                <a:spcPct val="100000"/>
              </a:lnSpc>
              <a:spcBef>
                <a:spcPts val="1199"/>
              </a:spcBef>
              <a:tabLst>
                <a:tab pos="0" algn="l"/>
              </a:tabLst>
            </a:pPr>
            <a:endParaRPr lang="en-US" sz="2000" b="0" strike="noStrike" spc="-1">
              <a:solidFill>
                <a:srgbClr val="FFFFFF"/>
              </a:solidFill>
              <a:latin typeface="Source Sans Pro"/>
            </a:endParaRPr>
          </a:p>
          <a:p>
            <a:pPr>
              <a:lnSpc>
                <a:spcPct val="100000"/>
              </a:lnSpc>
              <a:spcBef>
                <a:spcPts val="1199"/>
              </a:spcBef>
              <a:tabLst>
                <a:tab pos="0" algn="l"/>
              </a:tabLst>
            </a:pPr>
            <a:endParaRPr lang="en-US" sz="2000" b="0" strike="noStrike" spc="-1">
              <a:solidFill>
                <a:srgbClr val="FFFFFF"/>
              </a:solidFill>
              <a:latin typeface="Source Sans Pro"/>
            </a:endParaRPr>
          </a:p>
          <a:p>
            <a:pPr>
              <a:lnSpc>
                <a:spcPct val="100000"/>
              </a:lnSpc>
              <a:spcBef>
                <a:spcPts val="1199"/>
              </a:spcBef>
              <a:tabLst>
                <a:tab pos="0" algn="l"/>
              </a:tabLst>
            </a:pPr>
            <a:r>
              <a:rPr lang="en-US" sz="2000" b="0" strike="noStrike" spc="-1">
                <a:solidFill>
                  <a:srgbClr val="FFFFFF"/>
                </a:solidFill>
                <a:latin typeface="Source Sans Pro"/>
              </a:rPr>
              <a:t>     </a:t>
            </a:r>
          </a:p>
          <a:p>
            <a:pPr>
              <a:lnSpc>
                <a:spcPct val="100000"/>
              </a:lnSpc>
              <a:spcBef>
                <a:spcPts val="1199"/>
              </a:spcBef>
              <a:tabLst>
                <a:tab pos="0" algn="l"/>
              </a:tabLst>
            </a:pPr>
            <a:endParaRPr lang="en-US" sz="2000" b="0" strike="noStrike" spc="-1">
              <a:solidFill>
                <a:srgbClr val="FFFFFF"/>
              </a:solidFill>
              <a:latin typeface="Source Sans Pro"/>
            </a:endParaRPr>
          </a:p>
        </p:txBody>
      </p:sp>
      <p:graphicFrame>
        <p:nvGraphicFramePr>
          <p:cNvPr id="137" name="Table 3"/>
          <p:cNvGraphicFramePr/>
          <p:nvPr/>
        </p:nvGraphicFramePr>
        <p:xfrm>
          <a:off x="1410120" y="1966320"/>
          <a:ext cx="7476840" cy="2424240"/>
        </p:xfrm>
        <a:graphic>
          <a:graphicData uri="http://schemas.openxmlformats.org/drawingml/2006/table">
            <a:tbl>
              <a:tblPr/>
              <a:tblGrid>
                <a:gridCol w="865800">
                  <a:extLst>
                    <a:ext uri="{9D8B030D-6E8A-4147-A177-3AD203B41FA5}">
                      <a16:colId xmlns:a16="http://schemas.microsoft.com/office/drawing/2014/main" val="20000"/>
                    </a:ext>
                  </a:extLst>
                </a:gridCol>
                <a:gridCol w="2333160">
                  <a:extLst>
                    <a:ext uri="{9D8B030D-6E8A-4147-A177-3AD203B41FA5}">
                      <a16:colId xmlns:a16="http://schemas.microsoft.com/office/drawing/2014/main" val="20001"/>
                    </a:ext>
                  </a:extLst>
                </a:gridCol>
                <a:gridCol w="1480320">
                  <a:extLst>
                    <a:ext uri="{9D8B030D-6E8A-4147-A177-3AD203B41FA5}">
                      <a16:colId xmlns:a16="http://schemas.microsoft.com/office/drawing/2014/main" val="20002"/>
                    </a:ext>
                  </a:extLst>
                </a:gridCol>
                <a:gridCol w="2797560">
                  <a:extLst>
                    <a:ext uri="{9D8B030D-6E8A-4147-A177-3AD203B41FA5}">
                      <a16:colId xmlns:a16="http://schemas.microsoft.com/office/drawing/2014/main" val="20003"/>
                    </a:ext>
                  </a:extLst>
                </a:gridCol>
              </a:tblGrid>
              <a:tr h="493200">
                <a:tc>
                  <a:txBody>
                    <a:bodyPr/>
                    <a:lstStyle/>
                    <a:p>
                      <a:endParaRPr lang="en-US"/>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tc>
                  <a:txBody>
                    <a:bodyPr/>
                    <a:lstStyle/>
                    <a:p>
                      <a:pPr>
                        <a:lnSpc>
                          <a:spcPct val="100000"/>
                        </a:lnSpc>
                      </a:pPr>
                      <a:r>
                        <a:rPr lang="en-US" sz="1800" b="1" strike="noStrike" spc="-1">
                          <a:solidFill>
                            <a:srgbClr val="FFFFFF"/>
                          </a:solidFill>
                          <a:latin typeface="Arial"/>
                        </a:rPr>
                        <a:t>          Model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tc>
                  <a:txBody>
                    <a:bodyPr/>
                    <a:lstStyle/>
                    <a:p>
                      <a:pPr>
                        <a:lnSpc>
                          <a:spcPct val="100000"/>
                        </a:lnSpc>
                      </a:pPr>
                      <a:r>
                        <a:rPr lang="en-US" sz="1800" b="1" strike="noStrike" spc="-1">
                          <a:solidFill>
                            <a:srgbClr val="FFFFFF"/>
                          </a:solidFill>
                          <a:latin typeface="Arial"/>
                        </a:rPr>
                        <a:t>best_score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tc>
                  <a:txBody>
                    <a:bodyPr/>
                    <a:lstStyle/>
                    <a:p>
                      <a:pPr>
                        <a:lnSpc>
                          <a:spcPct val="100000"/>
                        </a:lnSpc>
                      </a:pPr>
                      <a:r>
                        <a:rPr lang="en-US" sz="1800" b="1" strike="noStrike" spc="-1">
                          <a:solidFill>
                            <a:srgbClr val="FFFFFF"/>
                          </a:solidFill>
                          <a:latin typeface="Arial"/>
                        </a:rPr>
                        <a:t>best_params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extLst>
                  <a:ext uri="{0D108BD9-81ED-4DB2-BD59-A6C34878D82A}">
                    <a16:rowId xmlns:a16="http://schemas.microsoft.com/office/drawing/2014/main" val="10000"/>
                  </a:ext>
                </a:extLst>
              </a:tr>
              <a:tr h="643680">
                <a:tc>
                  <a:txBody>
                    <a:bodyPr/>
                    <a:lstStyle/>
                    <a:p>
                      <a:pPr>
                        <a:lnSpc>
                          <a:spcPct val="100000"/>
                        </a:lnSpc>
                      </a:pPr>
                      <a:r>
                        <a:rPr lang="en-US" sz="1800" b="1" strike="noStrike" spc="-1">
                          <a:solidFill>
                            <a:srgbClr val="000000"/>
                          </a:solidFill>
                          <a:latin typeface="Arial"/>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tc>
                  <a:txBody>
                    <a:bodyPr/>
                    <a:lstStyle/>
                    <a:p>
                      <a:pPr>
                        <a:lnSpc>
                          <a:spcPct val="100000"/>
                        </a:lnSpc>
                        <a:tabLst>
                          <a:tab pos="0" algn="l"/>
                        </a:tabLst>
                      </a:pPr>
                      <a:r>
                        <a:rPr lang="en-US" sz="1800" b="1" strike="noStrike" spc="-1">
                          <a:solidFill>
                            <a:srgbClr val="000000"/>
                          </a:solidFill>
                          <a:latin typeface="Arial"/>
                        </a:rPr>
                        <a:t>SVM</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0.718681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{‘C’:10, ‘kernel’: ‘rbf’}</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extLst>
                  <a:ext uri="{0D108BD9-81ED-4DB2-BD59-A6C34878D82A}">
                    <a16:rowId xmlns:a16="http://schemas.microsoft.com/office/drawing/2014/main" val="10001"/>
                  </a:ext>
                </a:extLst>
              </a:tr>
              <a:tr h="643680">
                <a:tc>
                  <a:txBody>
                    <a:bodyPr/>
                    <a:lstStyle/>
                    <a:p>
                      <a:pPr>
                        <a:lnSpc>
                          <a:spcPct val="100000"/>
                        </a:lnSpc>
                      </a:pPr>
                      <a:r>
                        <a:rPr lang="en-US" sz="1800" b="1" strike="noStrike" spc="-1">
                          <a:solidFill>
                            <a:srgbClr val="000000"/>
                          </a:solidFill>
                          <a:latin typeface="Arial"/>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Random_forest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0.372511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{‘n_estimators’:10}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extLst>
                  <a:ext uri="{0D108BD9-81ED-4DB2-BD59-A6C34878D82A}">
                    <a16:rowId xmlns:a16="http://schemas.microsoft.com/office/drawing/2014/main" val="10002"/>
                  </a:ext>
                </a:extLst>
              </a:tr>
              <a:tr h="643680">
                <a:tc>
                  <a:txBody>
                    <a:bodyPr/>
                    <a:lstStyle/>
                    <a:p>
                      <a:pPr>
                        <a:lnSpc>
                          <a:spcPct val="100000"/>
                        </a:lnSpc>
                      </a:pPr>
                      <a:r>
                        <a:rPr lang="en-US" sz="1800" b="1" strike="noStrike" spc="-1">
                          <a:solidFill>
                            <a:srgbClr val="000000"/>
                          </a:solidFill>
                          <a:latin typeface="Arial"/>
                        </a:rPr>
                        <a:t>2 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logistic_regression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0.619659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{‘C’:1}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extLst>
                  <a:ext uri="{0D108BD9-81ED-4DB2-BD59-A6C34878D82A}">
                    <a16:rowId xmlns:a16="http://schemas.microsoft.com/office/drawing/2014/main" val="10003"/>
                  </a:ext>
                </a:extLst>
              </a:tr>
            </a:tbl>
          </a:graphicData>
        </a:graphic>
      </p:graphicFrame>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1238400" y="477000"/>
            <a:ext cx="7143480" cy="570240"/>
          </a:xfrm>
          <a:prstGeom prst="rect">
            <a:avLst/>
          </a:prstGeom>
          <a:noFill/>
          <a:ln>
            <a:noFill/>
          </a:ln>
        </p:spPr>
        <p:txBody>
          <a:bodyPr>
            <a:noAutofit/>
          </a:bodyPr>
          <a:lstStyle/>
          <a:p>
            <a:pPr algn="ctr">
              <a:lnSpc>
                <a:spcPct val="100000"/>
              </a:lnSpc>
            </a:pPr>
            <a:r>
              <a:rPr lang="en-US" sz="3200" b="1" strike="noStrike" spc="-1">
                <a:solidFill>
                  <a:srgbClr val="F7F7F7"/>
                </a:solidFill>
                <a:latin typeface="Source Sans Pro"/>
              </a:rPr>
              <a:t>Int</a:t>
            </a:r>
            <a:r>
              <a:rPr lang="en-US" sz="3200" b="1" strike="noStrike" spc="-1">
                <a:solidFill>
                  <a:srgbClr val="F7F7F7"/>
                </a:solidFill>
                <a:latin typeface="Arial"/>
              </a:rPr>
              <a:t>roduction:</a:t>
            </a:r>
            <a:endParaRPr lang="en-US" sz="3200" b="0" strike="noStrike" spc="-1">
              <a:solidFill>
                <a:srgbClr val="FFFFFF"/>
              </a:solidFill>
              <a:latin typeface="Source Sans Pro"/>
            </a:endParaRPr>
          </a:p>
        </p:txBody>
      </p:sp>
      <p:sp>
        <p:nvSpPr>
          <p:cNvPr id="103" name="TextShape 2"/>
          <p:cNvSpPr txBox="1"/>
          <p:nvPr/>
        </p:nvSpPr>
        <p:spPr>
          <a:xfrm>
            <a:off x="1248480" y="1509840"/>
            <a:ext cx="7143480" cy="3150000"/>
          </a:xfrm>
          <a:prstGeom prst="rect">
            <a:avLst/>
          </a:prstGeom>
          <a:noFill/>
          <a:ln>
            <a:noFill/>
          </a:ln>
        </p:spPr>
        <p:txBody>
          <a:bodyPr tIns="93600">
            <a:normAutofit/>
          </a:bodyPr>
          <a:lstStyle/>
          <a:p>
            <a:pPr marL="343080" indent="-342720">
              <a:lnSpc>
                <a:spcPct val="100000"/>
              </a:lnSpc>
              <a:spcBef>
                <a:spcPts val="1199"/>
              </a:spcBef>
              <a:buClr>
                <a:srgbClr val="FFFFFF"/>
              </a:buClr>
              <a:buFont typeface="Source Sans Pro"/>
              <a:buChar char="⇢"/>
            </a:pPr>
            <a:r>
              <a:rPr lang="en-US" sz="2000" b="0" strike="noStrike" spc="-1">
                <a:solidFill>
                  <a:srgbClr val="FFFFFF"/>
                </a:solidFill>
                <a:latin typeface="Source Sans Pro"/>
              </a:rPr>
              <a:t>GUI Application</a:t>
            </a:r>
          </a:p>
          <a:p>
            <a:pPr marL="343080" indent="-342720">
              <a:lnSpc>
                <a:spcPct val="100000"/>
              </a:lnSpc>
              <a:spcBef>
                <a:spcPts val="1199"/>
              </a:spcBef>
              <a:buClr>
                <a:srgbClr val="FFFFFF"/>
              </a:buClr>
              <a:buFont typeface="Source Sans Pro"/>
              <a:buChar char="⇢"/>
            </a:pPr>
            <a:r>
              <a:rPr lang="en-US" sz="2000" b="0" strike="noStrike" spc="-1">
                <a:solidFill>
                  <a:srgbClr val="FFFFFF"/>
                </a:solidFill>
                <a:latin typeface="Source Sans Pro"/>
              </a:rPr>
              <a:t>Real Time System</a:t>
            </a:r>
          </a:p>
          <a:p>
            <a:pPr marL="343080" indent="-342720">
              <a:lnSpc>
                <a:spcPct val="100000"/>
              </a:lnSpc>
              <a:spcBef>
                <a:spcPts val="1199"/>
              </a:spcBef>
              <a:buClr>
                <a:srgbClr val="FFFFFF"/>
              </a:buClr>
              <a:buFont typeface="Source Sans Pro"/>
              <a:buChar char="⇢"/>
            </a:pPr>
            <a:r>
              <a:rPr lang="en-US" sz="2000" b="0" strike="noStrike" spc="-1">
                <a:solidFill>
                  <a:srgbClr val="FFFFFF"/>
                </a:solidFill>
                <a:latin typeface="Source Sans Pro"/>
              </a:rPr>
              <a:t>System intends to captures the user's facial emotion </a:t>
            </a:r>
          </a:p>
          <a:p>
            <a:pPr marL="343080" indent="-342720">
              <a:lnSpc>
                <a:spcPct val="100000"/>
              </a:lnSpc>
              <a:spcBef>
                <a:spcPts val="1199"/>
              </a:spcBef>
              <a:buClr>
                <a:srgbClr val="FFFFFF"/>
              </a:buClr>
              <a:buFont typeface="Source Sans Pro"/>
              <a:buChar char="⇢"/>
            </a:pPr>
            <a:r>
              <a:rPr lang="en-US" sz="2000" b="0" strike="noStrike" spc="-1">
                <a:solidFill>
                  <a:srgbClr val="FFFFFF"/>
                </a:solidFill>
                <a:latin typeface="Source Sans Pro"/>
              </a:rPr>
              <a:t>Based on the emotion detected by the system, playlist of songs are recommended</a:t>
            </a:r>
          </a:p>
          <a:p>
            <a:pPr>
              <a:lnSpc>
                <a:spcPct val="100000"/>
              </a:lnSpc>
              <a:spcBef>
                <a:spcPts val="1199"/>
              </a:spcBef>
              <a:tabLst>
                <a:tab pos="0" algn="l"/>
              </a:tabLst>
            </a:pPr>
            <a:endParaRPr lang="en-US" sz="2000" b="0" strike="noStrike" spc="-1">
              <a:solidFill>
                <a:srgbClr val="FFFFFF"/>
              </a:solidFill>
              <a:latin typeface="Source Sans Pro"/>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1254240" y="644760"/>
            <a:ext cx="6600600" cy="834840"/>
          </a:xfrm>
          <a:prstGeom prst="rect">
            <a:avLst/>
          </a:prstGeom>
          <a:noFill/>
          <a:ln>
            <a:noFill/>
          </a:ln>
        </p:spPr>
        <p:txBody>
          <a:bodyPr>
            <a:noAutofit/>
          </a:bodyPr>
          <a:lstStyle/>
          <a:p>
            <a:pPr>
              <a:lnSpc>
                <a:spcPct val="100000"/>
              </a:lnSpc>
            </a:pPr>
            <a:r>
              <a:rPr lang="en-US" sz="2000" b="1" u="sng" strike="noStrike" spc="-1">
                <a:solidFill>
                  <a:srgbClr val="F7F7F7"/>
                </a:solidFill>
                <a:uFillTx/>
                <a:latin typeface="Source Sans Pro"/>
              </a:rPr>
              <a:t>Experiments on CK+48 Datasets</a:t>
            </a:r>
            <a:br/>
            <a:br/>
            <a:r>
              <a:rPr lang="en-US" sz="2000" b="1" u="sng" strike="noStrike" spc="-1">
                <a:solidFill>
                  <a:srgbClr val="F7F7F7"/>
                </a:solidFill>
                <a:uFillTx/>
                <a:latin typeface="Arial"/>
              </a:rPr>
              <a:t> </a:t>
            </a:r>
            <a:r>
              <a:rPr lang="en-US" sz="2000" b="1" strike="noStrike" spc="-1">
                <a:solidFill>
                  <a:srgbClr val="F7F7F7"/>
                </a:solidFill>
                <a:latin typeface="Arial"/>
              </a:rPr>
              <a:t>Accuracy of CK+48 using SVM</a:t>
            </a:r>
            <a:endParaRPr lang="en-US" sz="2000" b="0" strike="noStrike" spc="-1">
              <a:solidFill>
                <a:srgbClr val="FFFFFF"/>
              </a:solidFill>
              <a:latin typeface="Source Sans Pro"/>
            </a:endParaRPr>
          </a:p>
        </p:txBody>
      </p:sp>
      <p:graphicFrame>
        <p:nvGraphicFramePr>
          <p:cNvPr id="139" name="Table 2"/>
          <p:cNvGraphicFramePr/>
          <p:nvPr/>
        </p:nvGraphicFramePr>
        <p:xfrm>
          <a:off x="943560" y="1641960"/>
          <a:ext cx="7984080" cy="3150000"/>
        </p:xfrm>
        <a:graphic>
          <a:graphicData uri="http://schemas.openxmlformats.org/drawingml/2006/table">
            <a:tbl>
              <a:tblPr/>
              <a:tblGrid>
                <a:gridCol w="4407480">
                  <a:extLst>
                    <a:ext uri="{9D8B030D-6E8A-4147-A177-3AD203B41FA5}">
                      <a16:colId xmlns:a16="http://schemas.microsoft.com/office/drawing/2014/main" val="20000"/>
                    </a:ext>
                  </a:extLst>
                </a:gridCol>
                <a:gridCol w="3576600">
                  <a:extLst>
                    <a:ext uri="{9D8B030D-6E8A-4147-A177-3AD203B41FA5}">
                      <a16:colId xmlns:a16="http://schemas.microsoft.com/office/drawing/2014/main" val="20001"/>
                    </a:ext>
                  </a:extLst>
                </a:gridCol>
              </a:tblGrid>
              <a:tr h="630000">
                <a:tc>
                  <a:txBody>
                    <a:bodyPr/>
                    <a:lstStyle/>
                    <a:p>
                      <a:pPr algn="ctr">
                        <a:lnSpc>
                          <a:spcPct val="100000"/>
                        </a:lnSpc>
                      </a:pPr>
                      <a:r>
                        <a:rPr lang="en-US" sz="1800" b="1" strike="noStrike" spc="-1">
                          <a:solidFill>
                            <a:srgbClr val="FFFFFF"/>
                          </a:solidFill>
                          <a:latin typeface="Arial"/>
                        </a:rPr>
                        <a:t>Evaluation Types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tc>
                  <a:txBody>
                    <a:bodyPr/>
                    <a:lstStyle/>
                    <a:p>
                      <a:pPr algn="ctr">
                        <a:lnSpc>
                          <a:spcPct val="100000"/>
                        </a:lnSpc>
                      </a:pPr>
                      <a:r>
                        <a:rPr lang="en-US" sz="1800" b="1" strike="noStrike" spc="-1">
                          <a:solidFill>
                            <a:srgbClr val="FFFFFF"/>
                          </a:solidFill>
                          <a:latin typeface="Arial"/>
                        </a:rPr>
                        <a:t>Result Percentages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extLst>
                  <a:ext uri="{0D108BD9-81ED-4DB2-BD59-A6C34878D82A}">
                    <a16:rowId xmlns:a16="http://schemas.microsoft.com/office/drawing/2014/main" val="10000"/>
                  </a:ext>
                </a:extLst>
              </a:tr>
              <a:tr h="630000">
                <a:tc>
                  <a:txBody>
                    <a:bodyPr/>
                    <a:lstStyle/>
                    <a:p>
                      <a:pPr algn="ctr">
                        <a:lnSpc>
                          <a:spcPct val="100000"/>
                        </a:lnSpc>
                      </a:pPr>
                      <a:r>
                        <a:rPr lang="en-US" sz="1800" b="1" strike="noStrike" spc="-1">
                          <a:solidFill>
                            <a:srgbClr val="000000"/>
                          </a:solidFill>
                          <a:latin typeface="Arial"/>
                        </a:rPr>
                        <a:t>Precision</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tc>
                  <a:txBody>
                    <a:bodyPr/>
                    <a:lstStyle/>
                    <a:p>
                      <a:pPr algn="ctr">
                        <a:lnSpc>
                          <a:spcPct val="100000"/>
                        </a:lnSpc>
                      </a:pPr>
                      <a:r>
                        <a:rPr lang="en-US" sz="1800" b="1" strike="noStrike" spc="-1">
                          <a:solidFill>
                            <a:srgbClr val="000000"/>
                          </a:solidFill>
                          <a:latin typeface="Arial"/>
                        </a:rPr>
                        <a:t>73%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extLst>
                  <a:ext uri="{0D108BD9-81ED-4DB2-BD59-A6C34878D82A}">
                    <a16:rowId xmlns:a16="http://schemas.microsoft.com/office/drawing/2014/main" val="10001"/>
                  </a:ext>
                </a:extLst>
              </a:tr>
              <a:tr h="630000">
                <a:tc>
                  <a:txBody>
                    <a:bodyPr/>
                    <a:lstStyle/>
                    <a:p>
                      <a:pPr algn="ctr">
                        <a:lnSpc>
                          <a:spcPct val="100000"/>
                        </a:lnSpc>
                      </a:pPr>
                      <a:r>
                        <a:rPr lang="en-US" sz="1800" b="1" strike="noStrike" spc="-1">
                          <a:solidFill>
                            <a:srgbClr val="000000"/>
                          </a:solidFill>
                          <a:latin typeface="Arial"/>
                        </a:rPr>
                        <a:t>Recall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gn="ctr">
                        <a:lnSpc>
                          <a:spcPct val="100000"/>
                        </a:lnSpc>
                      </a:pPr>
                      <a:r>
                        <a:rPr lang="en-US" sz="1800" b="1" strike="noStrike" spc="-1">
                          <a:solidFill>
                            <a:srgbClr val="000000"/>
                          </a:solidFill>
                          <a:latin typeface="Arial"/>
                        </a:rPr>
                        <a:t>71%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extLst>
                  <a:ext uri="{0D108BD9-81ED-4DB2-BD59-A6C34878D82A}">
                    <a16:rowId xmlns:a16="http://schemas.microsoft.com/office/drawing/2014/main" val="10002"/>
                  </a:ext>
                </a:extLst>
              </a:tr>
              <a:tr h="630000">
                <a:tc>
                  <a:txBody>
                    <a:bodyPr/>
                    <a:lstStyle/>
                    <a:p>
                      <a:pPr algn="ctr">
                        <a:lnSpc>
                          <a:spcPct val="100000"/>
                        </a:lnSpc>
                      </a:pPr>
                      <a:r>
                        <a:rPr lang="en-US" sz="1800" b="1" strike="noStrike" spc="-1">
                          <a:solidFill>
                            <a:srgbClr val="000000"/>
                          </a:solidFill>
                          <a:latin typeface="Arial"/>
                        </a:rPr>
                        <a:t>F1-score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gn="ctr">
                        <a:lnSpc>
                          <a:spcPct val="100000"/>
                        </a:lnSpc>
                      </a:pPr>
                      <a:r>
                        <a:rPr lang="en-US" sz="1800" b="1" strike="noStrike" spc="-1">
                          <a:solidFill>
                            <a:srgbClr val="000000"/>
                          </a:solidFill>
                          <a:latin typeface="Arial"/>
                        </a:rPr>
                        <a:t>72%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extLst>
                  <a:ext uri="{0D108BD9-81ED-4DB2-BD59-A6C34878D82A}">
                    <a16:rowId xmlns:a16="http://schemas.microsoft.com/office/drawing/2014/main" val="10003"/>
                  </a:ext>
                </a:extLst>
              </a:tr>
              <a:tr h="630000">
                <a:tc>
                  <a:txBody>
                    <a:bodyPr/>
                    <a:lstStyle/>
                    <a:p>
                      <a:pPr algn="ctr">
                        <a:lnSpc>
                          <a:spcPct val="100000"/>
                        </a:lnSpc>
                      </a:pPr>
                      <a:r>
                        <a:rPr lang="en-US" sz="1800" b="1" strike="noStrike" spc="-1">
                          <a:solidFill>
                            <a:srgbClr val="000000"/>
                          </a:solidFill>
                          <a:latin typeface="Arial"/>
                        </a:rPr>
                        <a:t>Accuracy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gn="ctr">
                        <a:lnSpc>
                          <a:spcPct val="100000"/>
                        </a:lnSpc>
                      </a:pPr>
                      <a:r>
                        <a:rPr lang="en-US" sz="1800" b="1" strike="noStrike" spc="-1">
                          <a:solidFill>
                            <a:srgbClr val="000000"/>
                          </a:solidFill>
                          <a:latin typeface="Arial"/>
                        </a:rPr>
                        <a:t>71%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extLst>
                  <a:ext uri="{0D108BD9-81ED-4DB2-BD59-A6C34878D82A}">
                    <a16:rowId xmlns:a16="http://schemas.microsoft.com/office/drawing/2014/main" val="10004"/>
                  </a:ext>
                </a:extLst>
              </a:tr>
            </a:tbl>
          </a:graphicData>
        </a:graphic>
      </p:graphicFrame>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1238400" y="477000"/>
            <a:ext cx="7143480" cy="570240"/>
          </a:xfrm>
          <a:prstGeom prst="rect">
            <a:avLst/>
          </a:prstGeom>
          <a:noFill/>
          <a:ln>
            <a:noFill/>
          </a:ln>
        </p:spPr>
        <p:txBody>
          <a:bodyPr>
            <a:noAutofit/>
          </a:bodyPr>
          <a:lstStyle/>
          <a:p>
            <a:pPr>
              <a:lnSpc>
                <a:spcPct val="100000"/>
              </a:lnSpc>
            </a:pPr>
            <a:r>
              <a:rPr lang="en-US" sz="2800" b="1" u="sng" strike="noStrike" spc="-1">
                <a:solidFill>
                  <a:srgbClr val="F7F7F7"/>
                </a:solidFill>
                <a:uFillTx/>
                <a:latin typeface="Source Sans Pro"/>
              </a:rPr>
              <a:t>Experiment on FER-2013 Dataset</a:t>
            </a:r>
            <a:endParaRPr lang="en-US" sz="2800" b="0" strike="noStrike" spc="-1">
              <a:solidFill>
                <a:srgbClr val="FFFFFF"/>
              </a:solidFill>
              <a:latin typeface="Source Sans Pro"/>
            </a:endParaRPr>
          </a:p>
        </p:txBody>
      </p:sp>
      <p:sp>
        <p:nvSpPr>
          <p:cNvPr id="141" name="TextShape 2"/>
          <p:cNvSpPr txBox="1"/>
          <p:nvPr/>
        </p:nvSpPr>
        <p:spPr>
          <a:xfrm>
            <a:off x="1238400" y="1047600"/>
            <a:ext cx="7143480" cy="3317760"/>
          </a:xfrm>
          <a:prstGeom prst="rect">
            <a:avLst/>
          </a:prstGeom>
          <a:noFill/>
          <a:ln>
            <a:noFill/>
          </a:ln>
        </p:spPr>
        <p:txBody>
          <a:bodyPr tIns="93600">
            <a:noAutofit/>
          </a:bodyPr>
          <a:lstStyle/>
          <a:p>
            <a:pPr>
              <a:lnSpc>
                <a:spcPct val="100000"/>
              </a:lnSpc>
              <a:spcBef>
                <a:spcPts val="1199"/>
              </a:spcBef>
              <a:tabLst>
                <a:tab pos="0" algn="l"/>
              </a:tabLst>
            </a:pPr>
            <a:r>
              <a:rPr lang="en-US" sz="2000" b="0" strike="noStrike" spc="-1">
                <a:solidFill>
                  <a:srgbClr val="FFFFFF"/>
                </a:solidFill>
                <a:latin typeface="Source Sans Pro"/>
              </a:rPr>
              <a:t>Grey Scale Pixel as feature</a:t>
            </a:r>
          </a:p>
          <a:p>
            <a:pPr>
              <a:lnSpc>
                <a:spcPct val="100000"/>
              </a:lnSpc>
              <a:spcBef>
                <a:spcPts val="1199"/>
              </a:spcBef>
              <a:tabLst>
                <a:tab pos="0" algn="l"/>
              </a:tabLst>
            </a:pPr>
            <a:endParaRPr lang="en-US" sz="2000" b="0" strike="noStrike" spc="-1">
              <a:solidFill>
                <a:srgbClr val="FFFFFF"/>
              </a:solidFill>
              <a:latin typeface="Source Sans Pro"/>
            </a:endParaRPr>
          </a:p>
        </p:txBody>
      </p:sp>
      <p:graphicFrame>
        <p:nvGraphicFramePr>
          <p:cNvPr id="142" name="Table 3"/>
          <p:cNvGraphicFramePr/>
          <p:nvPr/>
        </p:nvGraphicFramePr>
        <p:xfrm>
          <a:off x="1381680" y="1590120"/>
          <a:ext cx="7476840" cy="1623600"/>
        </p:xfrm>
        <a:graphic>
          <a:graphicData uri="http://schemas.openxmlformats.org/drawingml/2006/table">
            <a:tbl>
              <a:tblPr/>
              <a:tblGrid>
                <a:gridCol w="714960">
                  <a:extLst>
                    <a:ext uri="{9D8B030D-6E8A-4147-A177-3AD203B41FA5}">
                      <a16:colId xmlns:a16="http://schemas.microsoft.com/office/drawing/2014/main" val="20000"/>
                    </a:ext>
                  </a:extLst>
                </a:gridCol>
                <a:gridCol w="2345760">
                  <a:extLst>
                    <a:ext uri="{9D8B030D-6E8A-4147-A177-3AD203B41FA5}">
                      <a16:colId xmlns:a16="http://schemas.microsoft.com/office/drawing/2014/main" val="20001"/>
                    </a:ext>
                  </a:extLst>
                </a:gridCol>
                <a:gridCol w="1405080">
                  <a:extLst>
                    <a:ext uri="{9D8B030D-6E8A-4147-A177-3AD203B41FA5}">
                      <a16:colId xmlns:a16="http://schemas.microsoft.com/office/drawing/2014/main" val="20002"/>
                    </a:ext>
                  </a:extLst>
                </a:gridCol>
                <a:gridCol w="3011040">
                  <a:extLst>
                    <a:ext uri="{9D8B030D-6E8A-4147-A177-3AD203B41FA5}">
                      <a16:colId xmlns:a16="http://schemas.microsoft.com/office/drawing/2014/main" val="20003"/>
                    </a:ext>
                  </a:extLst>
                </a:gridCol>
              </a:tblGrid>
              <a:tr h="371160">
                <a:tc>
                  <a:txBody>
                    <a:bodyPr/>
                    <a:lstStyle/>
                    <a:p>
                      <a:endParaRPr lang="en-US"/>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tc>
                  <a:txBody>
                    <a:bodyPr/>
                    <a:lstStyle/>
                    <a:p>
                      <a:pPr>
                        <a:lnSpc>
                          <a:spcPct val="100000"/>
                        </a:lnSpc>
                      </a:pPr>
                      <a:r>
                        <a:rPr lang="en-US" sz="1800" b="1" strike="noStrike" spc="-1">
                          <a:solidFill>
                            <a:srgbClr val="FFFFFF"/>
                          </a:solidFill>
                          <a:latin typeface="Arial"/>
                        </a:rPr>
                        <a:t>          Model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tc>
                  <a:txBody>
                    <a:bodyPr/>
                    <a:lstStyle/>
                    <a:p>
                      <a:pPr>
                        <a:lnSpc>
                          <a:spcPct val="100000"/>
                        </a:lnSpc>
                      </a:pPr>
                      <a:r>
                        <a:rPr lang="en-US" sz="1800" b="1" strike="noStrike" spc="-1">
                          <a:solidFill>
                            <a:srgbClr val="FFFFFF"/>
                          </a:solidFill>
                          <a:latin typeface="Arial"/>
                        </a:rPr>
                        <a:t>best_score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tc>
                  <a:txBody>
                    <a:bodyPr/>
                    <a:lstStyle/>
                    <a:p>
                      <a:pPr>
                        <a:lnSpc>
                          <a:spcPct val="100000"/>
                        </a:lnSpc>
                      </a:pPr>
                      <a:r>
                        <a:rPr lang="en-US" sz="1800" b="1" strike="noStrike" spc="-1">
                          <a:solidFill>
                            <a:srgbClr val="FFFFFF"/>
                          </a:solidFill>
                          <a:latin typeface="Arial"/>
                        </a:rPr>
                        <a:t>best_params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extLst>
                  <a:ext uri="{0D108BD9-81ED-4DB2-BD59-A6C34878D82A}">
                    <a16:rowId xmlns:a16="http://schemas.microsoft.com/office/drawing/2014/main" val="10000"/>
                  </a:ext>
                </a:extLst>
              </a:tr>
              <a:tr h="371160">
                <a:tc>
                  <a:txBody>
                    <a:bodyPr/>
                    <a:lstStyle/>
                    <a:p>
                      <a:pPr>
                        <a:lnSpc>
                          <a:spcPct val="100000"/>
                        </a:lnSpc>
                      </a:pPr>
                      <a:r>
                        <a:rPr lang="en-US" sz="1800" b="1" strike="noStrike" spc="-1">
                          <a:solidFill>
                            <a:srgbClr val="000000"/>
                          </a:solidFill>
                          <a:latin typeface="Arial"/>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       SVM</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0.4281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{‘C’:100, ‘kernel’: ‘rbf’}</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extLst>
                  <a:ext uri="{0D108BD9-81ED-4DB2-BD59-A6C34878D82A}">
                    <a16:rowId xmlns:a16="http://schemas.microsoft.com/office/drawing/2014/main" val="10001"/>
                  </a:ext>
                </a:extLst>
              </a:tr>
              <a:tr h="371160">
                <a:tc>
                  <a:txBody>
                    <a:bodyPr/>
                    <a:lstStyle/>
                    <a:p>
                      <a:pPr>
                        <a:lnSpc>
                          <a:spcPct val="100000"/>
                        </a:lnSpc>
                      </a:pPr>
                      <a:r>
                        <a:rPr lang="en-US" sz="1800" b="1" strike="noStrike" spc="-1">
                          <a:solidFill>
                            <a:srgbClr val="000000"/>
                          </a:solidFill>
                          <a:latin typeface="Arial"/>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Random_forest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0.3260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{‘n_estimators’:10}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extLst>
                  <a:ext uri="{0D108BD9-81ED-4DB2-BD59-A6C34878D82A}">
                    <a16:rowId xmlns:a16="http://schemas.microsoft.com/office/drawing/2014/main" val="10002"/>
                  </a:ext>
                </a:extLst>
              </a:tr>
              <a:tr h="510120">
                <a:tc>
                  <a:txBody>
                    <a:bodyPr/>
                    <a:lstStyle/>
                    <a:p>
                      <a:pPr>
                        <a:lnSpc>
                          <a:spcPct val="100000"/>
                        </a:lnSpc>
                      </a:pPr>
                      <a:r>
                        <a:rPr lang="en-US" sz="1800" b="1" strike="noStrike" spc="-1">
                          <a:solidFill>
                            <a:srgbClr val="000000"/>
                          </a:solidFill>
                          <a:latin typeface="Arial"/>
                        </a:rPr>
                        <a:t>2 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logistic_regression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0.3025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{‘C’:1}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extLst>
                  <a:ext uri="{0D108BD9-81ED-4DB2-BD59-A6C34878D82A}">
                    <a16:rowId xmlns:a16="http://schemas.microsoft.com/office/drawing/2014/main" val="10003"/>
                  </a:ext>
                </a:extLst>
              </a:tr>
            </a:tbl>
          </a:graphicData>
        </a:graphic>
      </p:graphicFrame>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1238400" y="477000"/>
            <a:ext cx="7143480" cy="570240"/>
          </a:xfrm>
          <a:prstGeom prst="rect">
            <a:avLst/>
          </a:prstGeom>
          <a:noFill/>
          <a:ln>
            <a:noFill/>
          </a:ln>
        </p:spPr>
        <p:txBody>
          <a:bodyPr>
            <a:noAutofit/>
          </a:bodyPr>
          <a:lstStyle/>
          <a:p>
            <a:pPr>
              <a:lnSpc>
                <a:spcPct val="100000"/>
              </a:lnSpc>
            </a:pPr>
            <a:r>
              <a:rPr lang="en-US" sz="2800" b="1" u="sng" strike="noStrike" spc="-1">
                <a:solidFill>
                  <a:srgbClr val="F7F7F7"/>
                </a:solidFill>
                <a:uFillTx/>
                <a:latin typeface="Source Sans Pro"/>
              </a:rPr>
              <a:t>Experiment on FER-2013 Dataset</a:t>
            </a:r>
            <a:endParaRPr lang="en-US" sz="2800" b="0" strike="noStrike" spc="-1">
              <a:solidFill>
                <a:srgbClr val="FFFFFF"/>
              </a:solidFill>
              <a:latin typeface="Source Sans Pro"/>
            </a:endParaRPr>
          </a:p>
        </p:txBody>
      </p:sp>
      <p:sp>
        <p:nvSpPr>
          <p:cNvPr id="144" name="TextShape 2"/>
          <p:cNvSpPr txBox="1"/>
          <p:nvPr/>
        </p:nvSpPr>
        <p:spPr>
          <a:xfrm>
            <a:off x="1238400" y="1047600"/>
            <a:ext cx="7143480" cy="3317760"/>
          </a:xfrm>
          <a:prstGeom prst="rect">
            <a:avLst/>
          </a:prstGeom>
          <a:noFill/>
          <a:ln>
            <a:noFill/>
          </a:ln>
        </p:spPr>
        <p:txBody>
          <a:bodyPr tIns="93600">
            <a:noAutofit/>
          </a:bodyPr>
          <a:lstStyle/>
          <a:p>
            <a:pPr>
              <a:lnSpc>
                <a:spcPct val="100000"/>
              </a:lnSpc>
              <a:spcBef>
                <a:spcPts val="1199"/>
              </a:spcBef>
              <a:tabLst>
                <a:tab pos="0" algn="l"/>
              </a:tabLst>
            </a:pPr>
            <a:r>
              <a:rPr lang="en-US" sz="2000" b="1" strike="noStrike" spc="-1">
                <a:solidFill>
                  <a:srgbClr val="FFFFFF"/>
                </a:solidFill>
                <a:latin typeface="Arial"/>
              </a:rPr>
              <a:t>Accuracy of FER-2013 using SVM</a:t>
            </a:r>
            <a:endParaRPr lang="en-US" sz="2000" b="0" strike="noStrike" spc="-1">
              <a:solidFill>
                <a:srgbClr val="FFFFFF"/>
              </a:solidFill>
              <a:latin typeface="Source Sans Pro"/>
            </a:endParaRPr>
          </a:p>
          <a:p>
            <a:pPr>
              <a:lnSpc>
                <a:spcPct val="100000"/>
              </a:lnSpc>
              <a:spcBef>
                <a:spcPts val="1199"/>
              </a:spcBef>
              <a:tabLst>
                <a:tab pos="0" algn="l"/>
              </a:tabLst>
            </a:pPr>
            <a:endParaRPr lang="en-US" sz="2000" b="0" strike="noStrike" spc="-1">
              <a:solidFill>
                <a:srgbClr val="FFFFFF"/>
              </a:solidFill>
              <a:latin typeface="Source Sans Pro"/>
            </a:endParaRPr>
          </a:p>
        </p:txBody>
      </p:sp>
      <p:graphicFrame>
        <p:nvGraphicFramePr>
          <p:cNvPr id="145" name="Table 3"/>
          <p:cNvGraphicFramePr/>
          <p:nvPr/>
        </p:nvGraphicFramePr>
        <p:xfrm>
          <a:off x="1238400" y="1642680"/>
          <a:ext cx="7476840" cy="1856880"/>
        </p:xfrm>
        <a:graphic>
          <a:graphicData uri="http://schemas.openxmlformats.org/drawingml/2006/table">
            <a:tbl>
              <a:tblPr/>
              <a:tblGrid>
                <a:gridCol w="3838680">
                  <a:extLst>
                    <a:ext uri="{9D8B030D-6E8A-4147-A177-3AD203B41FA5}">
                      <a16:colId xmlns:a16="http://schemas.microsoft.com/office/drawing/2014/main" val="20000"/>
                    </a:ext>
                  </a:extLst>
                </a:gridCol>
                <a:gridCol w="3638160">
                  <a:extLst>
                    <a:ext uri="{9D8B030D-6E8A-4147-A177-3AD203B41FA5}">
                      <a16:colId xmlns:a16="http://schemas.microsoft.com/office/drawing/2014/main" val="20001"/>
                    </a:ext>
                  </a:extLst>
                </a:gridCol>
              </a:tblGrid>
              <a:tr h="371160">
                <a:tc>
                  <a:txBody>
                    <a:bodyPr/>
                    <a:lstStyle/>
                    <a:p>
                      <a:pPr algn="ctr">
                        <a:lnSpc>
                          <a:spcPct val="100000"/>
                        </a:lnSpc>
                      </a:pPr>
                      <a:r>
                        <a:rPr lang="en-US" sz="1800" b="1" strike="noStrike" spc="-1">
                          <a:solidFill>
                            <a:srgbClr val="FFFFFF"/>
                          </a:solidFill>
                          <a:latin typeface="Arial"/>
                        </a:rPr>
                        <a:t>Evaluation Types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tc>
                  <a:txBody>
                    <a:bodyPr/>
                    <a:lstStyle/>
                    <a:p>
                      <a:pPr algn="ctr">
                        <a:lnSpc>
                          <a:spcPct val="100000"/>
                        </a:lnSpc>
                      </a:pPr>
                      <a:r>
                        <a:rPr lang="en-US" sz="1800" b="1" strike="noStrike" spc="-1">
                          <a:solidFill>
                            <a:srgbClr val="FFFFFF"/>
                          </a:solidFill>
                          <a:latin typeface="Arial"/>
                        </a:rPr>
                        <a:t>Result Percentages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extLst>
                  <a:ext uri="{0D108BD9-81ED-4DB2-BD59-A6C34878D82A}">
                    <a16:rowId xmlns:a16="http://schemas.microsoft.com/office/drawing/2014/main" val="10000"/>
                  </a:ext>
                </a:extLst>
              </a:tr>
              <a:tr h="371160">
                <a:tc>
                  <a:txBody>
                    <a:bodyPr/>
                    <a:lstStyle/>
                    <a:p>
                      <a:pPr algn="ctr">
                        <a:lnSpc>
                          <a:spcPct val="100000"/>
                        </a:lnSpc>
                      </a:pPr>
                      <a:r>
                        <a:rPr lang="en-US" sz="1800" b="1" strike="noStrike" spc="-1">
                          <a:solidFill>
                            <a:srgbClr val="000000"/>
                          </a:solidFill>
                          <a:latin typeface="Arial"/>
                        </a:rPr>
                        <a:t>Precision</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tc>
                  <a:txBody>
                    <a:bodyPr/>
                    <a:lstStyle/>
                    <a:p>
                      <a:pPr algn="ctr">
                        <a:lnSpc>
                          <a:spcPct val="100000"/>
                        </a:lnSpc>
                      </a:pPr>
                      <a:r>
                        <a:rPr lang="en-US" sz="1800" b="1" strike="noStrike" spc="-1">
                          <a:solidFill>
                            <a:srgbClr val="000000"/>
                          </a:solidFill>
                          <a:latin typeface="Arial"/>
                        </a:rPr>
                        <a:t>42%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extLst>
                  <a:ext uri="{0D108BD9-81ED-4DB2-BD59-A6C34878D82A}">
                    <a16:rowId xmlns:a16="http://schemas.microsoft.com/office/drawing/2014/main" val="10001"/>
                  </a:ext>
                </a:extLst>
              </a:tr>
              <a:tr h="371160">
                <a:tc>
                  <a:txBody>
                    <a:bodyPr/>
                    <a:lstStyle/>
                    <a:p>
                      <a:pPr algn="ctr">
                        <a:lnSpc>
                          <a:spcPct val="100000"/>
                        </a:lnSpc>
                      </a:pPr>
                      <a:r>
                        <a:rPr lang="en-US" sz="1800" b="1" strike="noStrike" spc="-1">
                          <a:solidFill>
                            <a:srgbClr val="000000"/>
                          </a:solidFill>
                          <a:latin typeface="Arial"/>
                        </a:rPr>
                        <a:t>Recall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gn="ctr">
                        <a:lnSpc>
                          <a:spcPct val="100000"/>
                        </a:lnSpc>
                      </a:pPr>
                      <a:r>
                        <a:rPr lang="en-US" sz="1800" b="1" strike="noStrike" spc="-1">
                          <a:solidFill>
                            <a:srgbClr val="000000"/>
                          </a:solidFill>
                          <a:latin typeface="Arial"/>
                        </a:rPr>
                        <a:t>43%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extLst>
                  <a:ext uri="{0D108BD9-81ED-4DB2-BD59-A6C34878D82A}">
                    <a16:rowId xmlns:a16="http://schemas.microsoft.com/office/drawing/2014/main" val="10002"/>
                  </a:ext>
                </a:extLst>
              </a:tr>
              <a:tr h="371160">
                <a:tc>
                  <a:txBody>
                    <a:bodyPr/>
                    <a:lstStyle/>
                    <a:p>
                      <a:pPr algn="ctr">
                        <a:lnSpc>
                          <a:spcPct val="100000"/>
                        </a:lnSpc>
                      </a:pPr>
                      <a:r>
                        <a:rPr lang="en-US" sz="1800" b="1" strike="noStrike" spc="-1">
                          <a:solidFill>
                            <a:srgbClr val="000000"/>
                          </a:solidFill>
                          <a:latin typeface="Arial"/>
                        </a:rPr>
                        <a:t>F1-score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gn="ctr">
                        <a:lnSpc>
                          <a:spcPct val="100000"/>
                        </a:lnSpc>
                      </a:pPr>
                      <a:r>
                        <a:rPr lang="en-US" sz="1800" b="1" strike="noStrike" spc="-1">
                          <a:solidFill>
                            <a:srgbClr val="000000"/>
                          </a:solidFill>
                          <a:latin typeface="Arial"/>
                        </a:rPr>
                        <a:t>42%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extLst>
                  <a:ext uri="{0D108BD9-81ED-4DB2-BD59-A6C34878D82A}">
                    <a16:rowId xmlns:a16="http://schemas.microsoft.com/office/drawing/2014/main" val="10003"/>
                  </a:ext>
                </a:extLst>
              </a:tr>
              <a:tr h="372240">
                <a:tc>
                  <a:txBody>
                    <a:bodyPr/>
                    <a:lstStyle/>
                    <a:p>
                      <a:pPr algn="ctr">
                        <a:lnSpc>
                          <a:spcPct val="100000"/>
                        </a:lnSpc>
                      </a:pPr>
                      <a:r>
                        <a:rPr lang="en-US" sz="1800" b="1" strike="noStrike" spc="-1">
                          <a:solidFill>
                            <a:srgbClr val="000000"/>
                          </a:solidFill>
                          <a:latin typeface="Arial"/>
                        </a:rPr>
                        <a:t>Accuracy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gn="ctr">
                        <a:lnSpc>
                          <a:spcPct val="100000"/>
                        </a:lnSpc>
                      </a:pPr>
                      <a:r>
                        <a:rPr lang="en-US" sz="1800" b="1" strike="noStrike" spc="-1">
                          <a:solidFill>
                            <a:srgbClr val="000000"/>
                          </a:solidFill>
                          <a:latin typeface="Arial"/>
                        </a:rPr>
                        <a:t>43%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extLst>
                  <a:ext uri="{0D108BD9-81ED-4DB2-BD59-A6C34878D82A}">
                    <a16:rowId xmlns:a16="http://schemas.microsoft.com/office/drawing/2014/main" val="10004"/>
                  </a:ext>
                </a:extLst>
              </a:tr>
            </a:tbl>
          </a:graphicData>
        </a:graphic>
      </p:graphicFrame>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1238400" y="477000"/>
            <a:ext cx="7143480" cy="570240"/>
          </a:xfrm>
          <a:prstGeom prst="rect">
            <a:avLst/>
          </a:prstGeom>
          <a:noFill/>
          <a:ln>
            <a:noFill/>
          </a:ln>
        </p:spPr>
        <p:txBody>
          <a:bodyPr>
            <a:noAutofit/>
          </a:bodyPr>
          <a:lstStyle/>
          <a:p>
            <a:pPr>
              <a:lnSpc>
                <a:spcPct val="100000"/>
              </a:lnSpc>
            </a:pPr>
            <a:r>
              <a:rPr lang="en-US" sz="2800" b="1" u="sng" strike="noStrike" spc="-1">
                <a:solidFill>
                  <a:srgbClr val="F7F7F7"/>
                </a:solidFill>
                <a:uFillTx/>
                <a:latin typeface="Source Sans Pro"/>
              </a:rPr>
              <a:t>Experiment on Self-Created Dataset</a:t>
            </a:r>
            <a:endParaRPr lang="en-US" sz="2800" b="0" strike="noStrike" spc="-1">
              <a:solidFill>
                <a:srgbClr val="FFFFFF"/>
              </a:solidFill>
              <a:latin typeface="Source Sans Pro"/>
            </a:endParaRPr>
          </a:p>
        </p:txBody>
      </p:sp>
      <p:sp>
        <p:nvSpPr>
          <p:cNvPr id="147" name="TextShape 2"/>
          <p:cNvSpPr txBox="1"/>
          <p:nvPr/>
        </p:nvSpPr>
        <p:spPr>
          <a:xfrm>
            <a:off x="1238400" y="1215360"/>
            <a:ext cx="7143480" cy="3150000"/>
          </a:xfrm>
          <a:prstGeom prst="rect">
            <a:avLst/>
          </a:prstGeom>
          <a:noFill/>
          <a:ln>
            <a:noFill/>
          </a:ln>
        </p:spPr>
        <p:txBody>
          <a:bodyPr tIns="93600">
            <a:noAutofit/>
          </a:bodyPr>
          <a:lstStyle/>
          <a:p>
            <a:pPr>
              <a:lnSpc>
                <a:spcPct val="100000"/>
              </a:lnSpc>
              <a:spcBef>
                <a:spcPts val="1199"/>
              </a:spcBef>
              <a:tabLst>
                <a:tab pos="0" algn="l"/>
              </a:tabLst>
            </a:pPr>
            <a:r>
              <a:rPr lang="en-US" sz="2400" b="0" strike="noStrike" spc="-1">
                <a:solidFill>
                  <a:srgbClr val="FFFFFF"/>
                </a:solidFill>
                <a:latin typeface="Source Sans Pro"/>
              </a:rPr>
              <a:t>Grey Scale Pixel as feature</a:t>
            </a:r>
          </a:p>
          <a:p>
            <a:pPr>
              <a:lnSpc>
                <a:spcPct val="100000"/>
              </a:lnSpc>
              <a:spcBef>
                <a:spcPts val="1199"/>
              </a:spcBef>
              <a:tabLst>
                <a:tab pos="0" algn="l"/>
              </a:tabLst>
            </a:pPr>
            <a:endParaRPr lang="en-US" sz="2400" b="0" strike="noStrike" spc="-1">
              <a:solidFill>
                <a:srgbClr val="FFFFFF"/>
              </a:solidFill>
              <a:latin typeface="Source Sans Pro"/>
            </a:endParaRPr>
          </a:p>
        </p:txBody>
      </p:sp>
      <p:graphicFrame>
        <p:nvGraphicFramePr>
          <p:cNvPr id="148" name="Table 3"/>
          <p:cNvGraphicFramePr/>
          <p:nvPr/>
        </p:nvGraphicFramePr>
        <p:xfrm>
          <a:off x="1071720" y="1828440"/>
          <a:ext cx="7476840" cy="1485720"/>
        </p:xfrm>
        <a:graphic>
          <a:graphicData uri="http://schemas.openxmlformats.org/drawingml/2006/table">
            <a:tbl>
              <a:tblPr/>
              <a:tblGrid>
                <a:gridCol w="639720">
                  <a:extLst>
                    <a:ext uri="{9D8B030D-6E8A-4147-A177-3AD203B41FA5}">
                      <a16:colId xmlns:a16="http://schemas.microsoft.com/office/drawing/2014/main" val="20000"/>
                    </a:ext>
                  </a:extLst>
                </a:gridCol>
                <a:gridCol w="2395800">
                  <a:extLst>
                    <a:ext uri="{9D8B030D-6E8A-4147-A177-3AD203B41FA5}">
                      <a16:colId xmlns:a16="http://schemas.microsoft.com/office/drawing/2014/main" val="20001"/>
                    </a:ext>
                  </a:extLst>
                </a:gridCol>
                <a:gridCol w="1505520">
                  <a:extLst>
                    <a:ext uri="{9D8B030D-6E8A-4147-A177-3AD203B41FA5}">
                      <a16:colId xmlns:a16="http://schemas.microsoft.com/office/drawing/2014/main" val="20002"/>
                    </a:ext>
                  </a:extLst>
                </a:gridCol>
                <a:gridCol w="2935800">
                  <a:extLst>
                    <a:ext uri="{9D8B030D-6E8A-4147-A177-3AD203B41FA5}">
                      <a16:colId xmlns:a16="http://schemas.microsoft.com/office/drawing/2014/main" val="20003"/>
                    </a:ext>
                  </a:extLst>
                </a:gridCol>
              </a:tblGrid>
              <a:tr h="371160">
                <a:tc>
                  <a:txBody>
                    <a:bodyPr/>
                    <a:lstStyle/>
                    <a:p>
                      <a:endParaRPr lang="en-US"/>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tc>
                  <a:txBody>
                    <a:bodyPr/>
                    <a:lstStyle/>
                    <a:p>
                      <a:pPr>
                        <a:lnSpc>
                          <a:spcPct val="100000"/>
                        </a:lnSpc>
                      </a:pPr>
                      <a:r>
                        <a:rPr lang="en-US" sz="1800" b="1" strike="noStrike" spc="-1">
                          <a:solidFill>
                            <a:srgbClr val="FFFFFF"/>
                          </a:solidFill>
                          <a:latin typeface="Arial"/>
                        </a:rPr>
                        <a:t>          Model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tc>
                  <a:txBody>
                    <a:bodyPr/>
                    <a:lstStyle/>
                    <a:p>
                      <a:pPr>
                        <a:lnSpc>
                          <a:spcPct val="100000"/>
                        </a:lnSpc>
                      </a:pPr>
                      <a:r>
                        <a:rPr lang="en-US" sz="1800" b="1" strike="noStrike" spc="-1">
                          <a:solidFill>
                            <a:srgbClr val="FFFFFF"/>
                          </a:solidFill>
                          <a:latin typeface="Arial"/>
                        </a:rPr>
                        <a:t>best_score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tc>
                  <a:txBody>
                    <a:bodyPr/>
                    <a:lstStyle/>
                    <a:p>
                      <a:pPr>
                        <a:lnSpc>
                          <a:spcPct val="100000"/>
                        </a:lnSpc>
                      </a:pPr>
                      <a:r>
                        <a:rPr lang="en-US" sz="1800" b="1" strike="noStrike" spc="-1">
                          <a:solidFill>
                            <a:srgbClr val="FFFFFF"/>
                          </a:solidFill>
                          <a:latin typeface="Arial"/>
                        </a:rPr>
                        <a:t>best_params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extLst>
                  <a:ext uri="{0D108BD9-81ED-4DB2-BD59-A6C34878D82A}">
                    <a16:rowId xmlns:a16="http://schemas.microsoft.com/office/drawing/2014/main" val="10000"/>
                  </a:ext>
                </a:extLst>
              </a:tr>
              <a:tr h="371160">
                <a:tc>
                  <a:txBody>
                    <a:bodyPr/>
                    <a:lstStyle/>
                    <a:p>
                      <a:pPr>
                        <a:lnSpc>
                          <a:spcPct val="100000"/>
                        </a:lnSpc>
                      </a:pPr>
                      <a:r>
                        <a:rPr lang="en-US" sz="1800" b="1" strike="noStrike" spc="-1">
                          <a:solidFill>
                            <a:srgbClr val="000000"/>
                          </a:solidFill>
                          <a:latin typeface="Arial"/>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       SVM</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0.7769</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{‘C’: 10, ‘kernel’: ‘rbf}</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extLst>
                  <a:ext uri="{0D108BD9-81ED-4DB2-BD59-A6C34878D82A}">
                    <a16:rowId xmlns:a16="http://schemas.microsoft.com/office/drawing/2014/main" val="10001"/>
                  </a:ext>
                </a:extLst>
              </a:tr>
              <a:tr h="371160">
                <a:tc>
                  <a:txBody>
                    <a:bodyPr/>
                    <a:lstStyle/>
                    <a:p>
                      <a:pPr>
                        <a:lnSpc>
                          <a:spcPct val="100000"/>
                        </a:lnSpc>
                      </a:pPr>
                      <a:r>
                        <a:rPr lang="en-US" sz="1800" b="1" strike="noStrike" spc="-1">
                          <a:solidFill>
                            <a:srgbClr val="000000"/>
                          </a:solidFill>
                          <a:latin typeface="Arial"/>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Random_forest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0.5965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{‘n_estimators’: 10}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extLst>
                  <a:ext uri="{0D108BD9-81ED-4DB2-BD59-A6C34878D82A}">
                    <a16:rowId xmlns:a16="http://schemas.microsoft.com/office/drawing/2014/main" val="10002"/>
                  </a:ext>
                </a:extLst>
              </a:tr>
              <a:tr h="372240">
                <a:tc>
                  <a:txBody>
                    <a:bodyPr/>
                    <a:lstStyle/>
                    <a:p>
                      <a:pPr>
                        <a:lnSpc>
                          <a:spcPct val="100000"/>
                        </a:lnSpc>
                      </a:pPr>
                      <a:r>
                        <a:rPr lang="en-US" sz="1800" b="1" strike="noStrike" spc="-1">
                          <a:solidFill>
                            <a:srgbClr val="000000"/>
                          </a:solidFill>
                          <a:latin typeface="Arial"/>
                        </a:rPr>
                        <a:t>2 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logistic_regression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0.69557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{‘C’: 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extLst>
                  <a:ext uri="{0D108BD9-81ED-4DB2-BD59-A6C34878D82A}">
                    <a16:rowId xmlns:a16="http://schemas.microsoft.com/office/drawing/2014/main" val="10003"/>
                  </a:ext>
                </a:extLst>
              </a:tr>
            </a:tbl>
          </a:graphicData>
        </a:graphic>
      </p:graphicFrame>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1238400" y="477000"/>
            <a:ext cx="7143480" cy="570240"/>
          </a:xfrm>
          <a:prstGeom prst="rect">
            <a:avLst/>
          </a:prstGeom>
          <a:noFill/>
          <a:ln>
            <a:noFill/>
          </a:ln>
        </p:spPr>
        <p:txBody>
          <a:bodyPr>
            <a:noAutofit/>
          </a:bodyPr>
          <a:lstStyle/>
          <a:p>
            <a:pPr>
              <a:lnSpc>
                <a:spcPct val="100000"/>
              </a:lnSpc>
            </a:pPr>
            <a:r>
              <a:rPr lang="en-US" sz="2800" b="1" u="sng" strike="noStrike" spc="-1">
                <a:solidFill>
                  <a:srgbClr val="F7F7F7"/>
                </a:solidFill>
                <a:uFillTx/>
                <a:latin typeface="Source Sans Pro"/>
              </a:rPr>
              <a:t>Experiment on Self-Created Dataset</a:t>
            </a:r>
            <a:endParaRPr lang="en-US" sz="2800" b="0" strike="noStrike" spc="-1">
              <a:solidFill>
                <a:srgbClr val="FFFFFF"/>
              </a:solidFill>
              <a:latin typeface="Source Sans Pro"/>
            </a:endParaRPr>
          </a:p>
        </p:txBody>
      </p:sp>
      <p:sp>
        <p:nvSpPr>
          <p:cNvPr id="150" name="TextShape 2"/>
          <p:cNvSpPr txBox="1"/>
          <p:nvPr/>
        </p:nvSpPr>
        <p:spPr>
          <a:xfrm>
            <a:off x="1238400" y="1215360"/>
            <a:ext cx="7143480" cy="3150000"/>
          </a:xfrm>
          <a:prstGeom prst="rect">
            <a:avLst/>
          </a:prstGeom>
          <a:noFill/>
          <a:ln>
            <a:noFill/>
          </a:ln>
        </p:spPr>
        <p:txBody>
          <a:bodyPr tIns="93600">
            <a:noAutofit/>
          </a:bodyPr>
          <a:lstStyle/>
          <a:p>
            <a:pPr>
              <a:lnSpc>
                <a:spcPct val="100000"/>
              </a:lnSpc>
              <a:spcBef>
                <a:spcPts val="1199"/>
              </a:spcBef>
              <a:tabLst>
                <a:tab pos="0" algn="l"/>
              </a:tabLst>
            </a:pPr>
            <a:r>
              <a:rPr lang="en-US" sz="2000" b="1" strike="noStrike" spc="-1">
                <a:solidFill>
                  <a:srgbClr val="FFFFFF"/>
                </a:solidFill>
                <a:latin typeface="Arial"/>
              </a:rPr>
              <a:t>Accuracy of Self-Created dataset using SVM</a:t>
            </a:r>
            <a:endParaRPr lang="en-US" sz="2000" b="0" strike="noStrike" spc="-1">
              <a:solidFill>
                <a:srgbClr val="FFFFFF"/>
              </a:solidFill>
              <a:latin typeface="Source Sans Pro"/>
            </a:endParaRPr>
          </a:p>
          <a:p>
            <a:pPr>
              <a:lnSpc>
                <a:spcPct val="100000"/>
              </a:lnSpc>
              <a:spcBef>
                <a:spcPts val="1199"/>
              </a:spcBef>
              <a:tabLst>
                <a:tab pos="0" algn="l"/>
              </a:tabLst>
            </a:pPr>
            <a:endParaRPr lang="en-US" sz="2000" b="0" strike="noStrike" spc="-1">
              <a:solidFill>
                <a:srgbClr val="FFFFFF"/>
              </a:solidFill>
              <a:latin typeface="Source Sans Pro"/>
            </a:endParaRPr>
          </a:p>
        </p:txBody>
      </p:sp>
      <p:graphicFrame>
        <p:nvGraphicFramePr>
          <p:cNvPr id="151" name="Table 3"/>
          <p:cNvGraphicFramePr/>
          <p:nvPr/>
        </p:nvGraphicFramePr>
        <p:xfrm>
          <a:off x="1238400" y="1861920"/>
          <a:ext cx="7476840" cy="1856880"/>
        </p:xfrm>
        <a:graphic>
          <a:graphicData uri="http://schemas.openxmlformats.org/drawingml/2006/table">
            <a:tbl>
              <a:tblPr/>
              <a:tblGrid>
                <a:gridCol w="3738240">
                  <a:extLst>
                    <a:ext uri="{9D8B030D-6E8A-4147-A177-3AD203B41FA5}">
                      <a16:colId xmlns:a16="http://schemas.microsoft.com/office/drawing/2014/main" val="20000"/>
                    </a:ext>
                  </a:extLst>
                </a:gridCol>
                <a:gridCol w="3738600">
                  <a:extLst>
                    <a:ext uri="{9D8B030D-6E8A-4147-A177-3AD203B41FA5}">
                      <a16:colId xmlns:a16="http://schemas.microsoft.com/office/drawing/2014/main" val="20001"/>
                    </a:ext>
                  </a:extLst>
                </a:gridCol>
              </a:tblGrid>
              <a:tr h="371160">
                <a:tc>
                  <a:txBody>
                    <a:bodyPr/>
                    <a:lstStyle/>
                    <a:p>
                      <a:pPr algn="ctr">
                        <a:lnSpc>
                          <a:spcPct val="100000"/>
                        </a:lnSpc>
                      </a:pPr>
                      <a:r>
                        <a:rPr lang="en-US" sz="1800" b="1" strike="noStrike" spc="-1">
                          <a:solidFill>
                            <a:srgbClr val="FFFFFF"/>
                          </a:solidFill>
                          <a:latin typeface="Arial"/>
                        </a:rPr>
                        <a:t>Evaluation Types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tc>
                  <a:txBody>
                    <a:bodyPr/>
                    <a:lstStyle/>
                    <a:p>
                      <a:pPr algn="ctr">
                        <a:lnSpc>
                          <a:spcPct val="100000"/>
                        </a:lnSpc>
                      </a:pPr>
                      <a:r>
                        <a:rPr lang="en-US" sz="1800" b="1" strike="noStrike" spc="-1">
                          <a:solidFill>
                            <a:srgbClr val="FFFFFF"/>
                          </a:solidFill>
                          <a:latin typeface="Arial"/>
                        </a:rPr>
                        <a:t>Result Percentages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extLst>
                  <a:ext uri="{0D108BD9-81ED-4DB2-BD59-A6C34878D82A}">
                    <a16:rowId xmlns:a16="http://schemas.microsoft.com/office/drawing/2014/main" val="10000"/>
                  </a:ext>
                </a:extLst>
              </a:tr>
              <a:tr h="371160">
                <a:tc>
                  <a:txBody>
                    <a:bodyPr/>
                    <a:lstStyle/>
                    <a:p>
                      <a:pPr algn="ctr">
                        <a:lnSpc>
                          <a:spcPct val="100000"/>
                        </a:lnSpc>
                      </a:pPr>
                      <a:r>
                        <a:rPr lang="en-US" sz="1800" b="1" strike="noStrike" spc="-1">
                          <a:solidFill>
                            <a:srgbClr val="000000"/>
                          </a:solidFill>
                          <a:latin typeface="Arial"/>
                        </a:rPr>
                        <a:t>Precision</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tc>
                  <a:txBody>
                    <a:bodyPr/>
                    <a:lstStyle/>
                    <a:p>
                      <a:pPr algn="ctr">
                        <a:lnSpc>
                          <a:spcPct val="100000"/>
                        </a:lnSpc>
                      </a:pPr>
                      <a:r>
                        <a:rPr lang="en-US" sz="1800" b="1" strike="noStrike" spc="-1">
                          <a:solidFill>
                            <a:srgbClr val="000000"/>
                          </a:solidFill>
                          <a:latin typeface="Arial"/>
                        </a:rPr>
                        <a:t>77%</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extLst>
                  <a:ext uri="{0D108BD9-81ED-4DB2-BD59-A6C34878D82A}">
                    <a16:rowId xmlns:a16="http://schemas.microsoft.com/office/drawing/2014/main" val="10001"/>
                  </a:ext>
                </a:extLst>
              </a:tr>
              <a:tr h="371160">
                <a:tc>
                  <a:txBody>
                    <a:bodyPr/>
                    <a:lstStyle/>
                    <a:p>
                      <a:pPr algn="ctr">
                        <a:lnSpc>
                          <a:spcPct val="100000"/>
                        </a:lnSpc>
                      </a:pPr>
                      <a:r>
                        <a:rPr lang="en-US" sz="1800" b="1" strike="noStrike" spc="-1">
                          <a:solidFill>
                            <a:srgbClr val="000000"/>
                          </a:solidFill>
                          <a:latin typeface="Arial"/>
                        </a:rPr>
                        <a:t>Recall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gn="ctr">
                        <a:lnSpc>
                          <a:spcPct val="100000"/>
                        </a:lnSpc>
                      </a:pPr>
                      <a:r>
                        <a:rPr lang="en-US" sz="1800" b="1" strike="noStrike" spc="-1">
                          <a:solidFill>
                            <a:srgbClr val="000000"/>
                          </a:solidFill>
                          <a:latin typeface="Arial"/>
                        </a:rPr>
                        <a:t>77%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extLst>
                  <a:ext uri="{0D108BD9-81ED-4DB2-BD59-A6C34878D82A}">
                    <a16:rowId xmlns:a16="http://schemas.microsoft.com/office/drawing/2014/main" val="10002"/>
                  </a:ext>
                </a:extLst>
              </a:tr>
              <a:tr h="371160">
                <a:tc>
                  <a:txBody>
                    <a:bodyPr/>
                    <a:lstStyle/>
                    <a:p>
                      <a:pPr algn="ctr">
                        <a:lnSpc>
                          <a:spcPct val="100000"/>
                        </a:lnSpc>
                      </a:pPr>
                      <a:r>
                        <a:rPr lang="en-US" sz="1800" b="1" strike="noStrike" spc="-1">
                          <a:solidFill>
                            <a:srgbClr val="000000"/>
                          </a:solidFill>
                          <a:latin typeface="Arial"/>
                        </a:rPr>
                        <a:t>F1-score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gn="ctr">
                        <a:lnSpc>
                          <a:spcPct val="100000"/>
                        </a:lnSpc>
                      </a:pPr>
                      <a:r>
                        <a:rPr lang="en-US" sz="1800" b="1" strike="noStrike" spc="-1">
                          <a:solidFill>
                            <a:srgbClr val="000000"/>
                          </a:solidFill>
                          <a:latin typeface="Arial"/>
                        </a:rPr>
                        <a:t>77%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extLst>
                  <a:ext uri="{0D108BD9-81ED-4DB2-BD59-A6C34878D82A}">
                    <a16:rowId xmlns:a16="http://schemas.microsoft.com/office/drawing/2014/main" val="10003"/>
                  </a:ext>
                </a:extLst>
              </a:tr>
              <a:tr h="372240">
                <a:tc>
                  <a:txBody>
                    <a:bodyPr/>
                    <a:lstStyle/>
                    <a:p>
                      <a:pPr algn="ctr">
                        <a:lnSpc>
                          <a:spcPct val="100000"/>
                        </a:lnSpc>
                      </a:pPr>
                      <a:r>
                        <a:rPr lang="en-US" sz="1800" b="1" strike="noStrike" spc="-1">
                          <a:solidFill>
                            <a:srgbClr val="000000"/>
                          </a:solidFill>
                          <a:latin typeface="Arial"/>
                        </a:rPr>
                        <a:t>Accuracy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gn="ctr">
                        <a:lnSpc>
                          <a:spcPct val="100000"/>
                        </a:lnSpc>
                      </a:pPr>
                      <a:r>
                        <a:rPr lang="en-US" sz="1800" b="1" strike="noStrike" spc="-1">
                          <a:solidFill>
                            <a:srgbClr val="000000"/>
                          </a:solidFill>
                          <a:latin typeface="Arial"/>
                        </a:rPr>
                        <a:t>77%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extLst>
                  <a:ext uri="{0D108BD9-81ED-4DB2-BD59-A6C34878D82A}">
                    <a16:rowId xmlns:a16="http://schemas.microsoft.com/office/drawing/2014/main" val="10004"/>
                  </a:ext>
                </a:extLst>
              </a:tr>
            </a:tbl>
          </a:graphicData>
        </a:graphic>
      </p:graphicFrame>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1238400" y="175680"/>
            <a:ext cx="7143480" cy="551520"/>
          </a:xfrm>
          <a:prstGeom prst="rect">
            <a:avLst/>
          </a:prstGeom>
          <a:noFill/>
          <a:ln>
            <a:noFill/>
          </a:ln>
        </p:spPr>
        <p:txBody>
          <a:bodyPr>
            <a:noAutofit/>
          </a:bodyPr>
          <a:lstStyle/>
          <a:p>
            <a:pPr algn="ctr">
              <a:lnSpc>
                <a:spcPct val="100000"/>
              </a:lnSpc>
            </a:pPr>
            <a:r>
              <a:rPr lang="en-US" sz="3200" b="1" strike="noStrike" spc="-1">
                <a:solidFill>
                  <a:srgbClr val="F7F7F7"/>
                </a:solidFill>
                <a:latin typeface="Source Sans Pro"/>
              </a:rPr>
              <a:t>Sample Outputs</a:t>
            </a:r>
            <a:endParaRPr lang="en-US" sz="3200" b="0" strike="noStrike" spc="-1">
              <a:solidFill>
                <a:srgbClr val="FFFFFF"/>
              </a:solidFill>
              <a:latin typeface="Source Sans Pro"/>
            </a:endParaRPr>
          </a:p>
        </p:txBody>
      </p:sp>
      <p:pic>
        <p:nvPicPr>
          <p:cNvPr id="153" name="Content Placeholder 2"/>
          <p:cNvPicPr/>
          <p:nvPr/>
        </p:nvPicPr>
        <p:blipFill>
          <a:blip r:embed="rId2"/>
          <a:stretch/>
        </p:blipFill>
        <p:spPr>
          <a:xfrm>
            <a:off x="1828800" y="884160"/>
            <a:ext cx="6103800" cy="3962160"/>
          </a:xfrm>
          <a:prstGeom prst="rect">
            <a:avLst/>
          </a:prstGeom>
          <a:ln>
            <a:noFill/>
          </a:ln>
        </p:spPr>
      </p:pic>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1238400" y="163080"/>
            <a:ext cx="7143480" cy="576720"/>
          </a:xfrm>
          <a:prstGeom prst="rect">
            <a:avLst/>
          </a:prstGeom>
          <a:noFill/>
          <a:ln>
            <a:noFill/>
          </a:ln>
        </p:spPr>
        <p:txBody>
          <a:bodyPr>
            <a:noAutofit/>
          </a:bodyPr>
          <a:lstStyle/>
          <a:p>
            <a:pPr algn="ctr">
              <a:lnSpc>
                <a:spcPct val="100000"/>
              </a:lnSpc>
            </a:pPr>
            <a:r>
              <a:rPr lang="en-US" sz="3200" b="1" strike="noStrike" spc="-1">
                <a:solidFill>
                  <a:srgbClr val="F7F7F7"/>
                </a:solidFill>
                <a:latin typeface="Source Sans Pro"/>
              </a:rPr>
              <a:t>Sample Outputs</a:t>
            </a:r>
            <a:endParaRPr lang="en-US" sz="3200" b="0" strike="noStrike" spc="-1">
              <a:solidFill>
                <a:srgbClr val="FFFFFF"/>
              </a:solidFill>
              <a:latin typeface="Source Sans Pro"/>
            </a:endParaRPr>
          </a:p>
        </p:txBody>
      </p:sp>
      <p:sp>
        <p:nvSpPr>
          <p:cNvPr id="155" name="TextShape 2"/>
          <p:cNvSpPr txBox="1"/>
          <p:nvPr/>
        </p:nvSpPr>
        <p:spPr>
          <a:xfrm>
            <a:off x="1238400" y="740160"/>
            <a:ext cx="7143480" cy="3625200"/>
          </a:xfrm>
          <a:prstGeom prst="rect">
            <a:avLst/>
          </a:prstGeom>
          <a:noFill/>
          <a:ln>
            <a:noFill/>
          </a:ln>
        </p:spPr>
        <p:txBody>
          <a:bodyPr tIns="93600">
            <a:noAutofit/>
          </a:bodyPr>
          <a:lstStyle/>
          <a:p>
            <a:pPr marL="343080" indent="-342720" algn="ctr">
              <a:lnSpc>
                <a:spcPct val="100000"/>
              </a:lnSpc>
              <a:spcBef>
                <a:spcPts val="1199"/>
              </a:spcBef>
              <a:buClr>
                <a:srgbClr val="FFFFFF"/>
              </a:buClr>
              <a:buFont typeface="Arial"/>
              <a:buChar char="•"/>
            </a:pPr>
            <a:r>
              <a:rPr lang="en-US" sz="1800" b="0" strike="noStrike" spc="-1">
                <a:solidFill>
                  <a:srgbClr val="FFFFFF"/>
                </a:solidFill>
                <a:latin typeface="Source Sans Pro"/>
              </a:rPr>
              <a:t>Emotion detection</a:t>
            </a:r>
          </a:p>
          <a:p>
            <a:pPr algn="ctr">
              <a:lnSpc>
                <a:spcPct val="100000"/>
              </a:lnSpc>
              <a:spcBef>
                <a:spcPts val="1199"/>
              </a:spcBef>
              <a:tabLst>
                <a:tab pos="0" algn="l"/>
              </a:tabLst>
            </a:pPr>
            <a:endParaRPr lang="en-US" sz="1800" b="0" strike="noStrike" spc="-1">
              <a:solidFill>
                <a:srgbClr val="FFFFFF"/>
              </a:solidFill>
              <a:latin typeface="Source Sans Pro"/>
            </a:endParaRPr>
          </a:p>
          <a:p>
            <a:pPr algn="ctr">
              <a:lnSpc>
                <a:spcPct val="100000"/>
              </a:lnSpc>
              <a:spcBef>
                <a:spcPts val="1199"/>
              </a:spcBef>
              <a:tabLst>
                <a:tab pos="0" algn="l"/>
              </a:tabLst>
            </a:pPr>
            <a:endParaRPr lang="en-US" sz="1800" b="0" strike="noStrike" spc="-1">
              <a:solidFill>
                <a:srgbClr val="FFFFFF"/>
              </a:solidFill>
              <a:latin typeface="Source Sans Pro"/>
            </a:endParaRPr>
          </a:p>
        </p:txBody>
      </p:sp>
      <p:pic>
        <p:nvPicPr>
          <p:cNvPr id="156" name="Picture 3"/>
          <p:cNvPicPr/>
          <p:nvPr/>
        </p:nvPicPr>
        <p:blipFill>
          <a:blip r:embed="rId2"/>
          <a:stretch/>
        </p:blipFill>
        <p:spPr>
          <a:xfrm>
            <a:off x="2514600" y="1164960"/>
            <a:ext cx="5121720" cy="3777480"/>
          </a:xfrm>
          <a:prstGeom prst="rect">
            <a:avLst/>
          </a:prstGeom>
          <a:ln>
            <a:noFill/>
          </a:ln>
        </p:spPr>
      </p:pic>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238400" y="175680"/>
            <a:ext cx="7143480" cy="538920"/>
          </a:xfrm>
          <a:prstGeom prst="rect">
            <a:avLst/>
          </a:prstGeom>
          <a:noFill/>
          <a:ln>
            <a:noFill/>
          </a:ln>
        </p:spPr>
        <p:txBody>
          <a:bodyPr>
            <a:noAutofit/>
          </a:bodyPr>
          <a:lstStyle/>
          <a:p>
            <a:pPr algn="ctr">
              <a:lnSpc>
                <a:spcPct val="100000"/>
              </a:lnSpc>
            </a:pPr>
            <a:r>
              <a:rPr lang="en-US" sz="3200" b="1" strike="noStrike" spc="-1">
                <a:solidFill>
                  <a:srgbClr val="F7F7F7"/>
                </a:solidFill>
                <a:latin typeface="Source Sans Pro"/>
              </a:rPr>
              <a:t>Sample Outputs</a:t>
            </a:r>
            <a:endParaRPr lang="en-US" sz="3200" b="0" strike="noStrike" spc="-1">
              <a:solidFill>
                <a:srgbClr val="FFFFFF"/>
              </a:solidFill>
              <a:latin typeface="Source Sans Pro"/>
            </a:endParaRPr>
          </a:p>
        </p:txBody>
      </p:sp>
      <p:sp>
        <p:nvSpPr>
          <p:cNvPr id="158" name="TextShape 2"/>
          <p:cNvSpPr txBox="1"/>
          <p:nvPr/>
        </p:nvSpPr>
        <p:spPr>
          <a:xfrm>
            <a:off x="1238400" y="940680"/>
            <a:ext cx="7143480" cy="3424680"/>
          </a:xfrm>
          <a:prstGeom prst="rect">
            <a:avLst/>
          </a:prstGeom>
          <a:noFill/>
          <a:ln>
            <a:noFill/>
          </a:ln>
        </p:spPr>
        <p:txBody>
          <a:bodyPr tIns="93600">
            <a:noAutofit/>
          </a:bodyPr>
          <a:lstStyle/>
          <a:p>
            <a:pPr marL="343080" indent="-342720">
              <a:lnSpc>
                <a:spcPct val="100000"/>
              </a:lnSpc>
              <a:spcBef>
                <a:spcPts val="1199"/>
              </a:spcBef>
              <a:buClr>
                <a:srgbClr val="FFFFFF"/>
              </a:buClr>
              <a:buFont typeface="Source Sans Pro"/>
              <a:buChar char="⇢"/>
            </a:pPr>
            <a:r>
              <a:rPr lang="en-US" sz="1800" b="0" strike="noStrike" spc="-1">
                <a:solidFill>
                  <a:srgbClr val="FFFFFF"/>
                </a:solidFill>
                <a:latin typeface="Source Sans Pro"/>
              </a:rPr>
              <a:t>Recommended music playlist</a:t>
            </a:r>
          </a:p>
        </p:txBody>
      </p:sp>
      <p:pic>
        <p:nvPicPr>
          <p:cNvPr id="159" name="Picture 3"/>
          <p:cNvPicPr/>
          <p:nvPr/>
        </p:nvPicPr>
        <p:blipFill>
          <a:blip r:embed="rId2"/>
          <a:stretch/>
        </p:blipFill>
        <p:spPr>
          <a:xfrm>
            <a:off x="2743200" y="1446120"/>
            <a:ext cx="4566600" cy="3340440"/>
          </a:xfrm>
          <a:prstGeom prst="rect">
            <a:avLst/>
          </a:prstGeom>
          <a:ln>
            <a:noFill/>
          </a:ln>
        </p:spPr>
      </p:pic>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1238400" y="477000"/>
            <a:ext cx="7143480" cy="570240"/>
          </a:xfrm>
          <a:prstGeom prst="rect">
            <a:avLst/>
          </a:prstGeom>
          <a:noFill/>
          <a:ln>
            <a:noFill/>
          </a:ln>
        </p:spPr>
        <p:txBody>
          <a:bodyPr>
            <a:noAutofit/>
          </a:bodyPr>
          <a:lstStyle/>
          <a:p>
            <a:pPr algn="ctr">
              <a:lnSpc>
                <a:spcPct val="100000"/>
              </a:lnSpc>
            </a:pPr>
            <a:r>
              <a:rPr lang="en-US" sz="3200" b="1" strike="noStrike" spc="-1">
                <a:solidFill>
                  <a:srgbClr val="F7F7F7"/>
                </a:solidFill>
                <a:latin typeface="Source Sans Pro"/>
              </a:rPr>
              <a:t>Limitations</a:t>
            </a:r>
            <a:endParaRPr lang="en-US" sz="3200" b="0" strike="noStrike" spc="-1">
              <a:solidFill>
                <a:srgbClr val="FFFFFF"/>
              </a:solidFill>
              <a:latin typeface="Source Sans Pro"/>
            </a:endParaRPr>
          </a:p>
        </p:txBody>
      </p:sp>
      <p:sp>
        <p:nvSpPr>
          <p:cNvPr id="161" name="TextShape 2"/>
          <p:cNvSpPr txBox="1"/>
          <p:nvPr/>
        </p:nvSpPr>
        <p:spPr>
          <a:xfrm>
            <a:off x="1238400" y="1215360"/>
            <a:ext cx="7143480" cy="3150000"/>
          </a:xfrm>
          <a:prstGeom prst="rect">
            <a:avLst/>
          </a:prstGeom>
          <a:noFill/>
          <a:ln>
            <a:noFill/>
          </a:ln>
        </p:spPr>
        <p:txBody>
          <a:bodyPr tIns="93600">
            <a:noAutofit/>
          </a:bodyPr>
          <a:lstStyle/>
          <a:p>
            <a:pPr marL="343080" indent="-342720">
              <a:lnSpc>
                <a:spcPct val="100000"/>
              </a:lnSpc>
              <a:spcBef>
                <a:spcPts val="1199"/>
              </a:spcBef>
              <a:buClr>
                <a:srgbClr val="FFFFFF"/>
              </a:buClr>
              <a:buFont typeface="Source Sans Pro"/>
              <a:buChar char="⇢"/>
            </a:pPr>
            <a:r>
              <a:rPr lang="en-US" sz="1800" b="0" strike="noStrike" spc="-1">
                <a:solidFill>
                  <a:srgbClr val="FFFFFF"/>
                </a:solidFill>
                <a:latin typeface="Source Sans Pro"/>
              </a:rPr>
              <a:t>No login and registration system</a:t>
            </a:r>
          </a:p>
          <a:p>
            <a:pPr marL="343080" indent="-342720">
              <a:lnSpc>
                <a:spcPct val="100000"/>
              </a:lnSpc>
              <a:spcBef>
                <a:spcPts val="1199"/>
              </a:spcBef>
              <a:buClr>
                <a:srgbClr val="FFFFFF"/>
              </a:buClr>
              <a:buFont typeface="Source Sans Pro"/>
              <a:buChar char="⇢"/>
            </a:pPr>
            <a:r>
              <a:rPr lang="en-US" sz="1800" b="0" strike="noStrike" spc="-1">
                <a:solidFill>
                  <a:srgbClr val="FFFFFF"/>
                </a:solidFill>
                <a:latin typeface="Source Sans Pro"/>
              </a:rPr>
              <a:t>System out functions in bad light condition and poor camera resolution</a:t>
            </a:r>
          </a:p>
          <a:p>
            <a:pPr marL="343080" indent="-342720">
              <a:lnSpc>
                <a:spcPct val="100000"/>
              </a:lnSpc>
              <a:spcBef>
                <a:spcPts val="1199"/>
              </a:spcBef>
              <a:buClr>
                <a:srgbClr val="FFFFFF"/>
              </a:buClr>
              <a:buFont typeface="Source Sans Pro"/>
              <a:buChar char="⇢"/>
            </a:pPr>
            <a:r>
              <a:rPr lang="en-US" sz="1800" b="0" strike="noStrike" spc="-1">
                <a:solidFill>
                  <a:srgbClr val="FFFFFF"/>
                </a:solidFill>
                <a:latin typeface="Source Sans Pro"/>
              </a:rPr>
              <a:t>No songs recommendation based on user preferences</a:t>
            </a:r>
          </a:p>
          <a:p>
            <a:pPr>
              <a:lnSpc>
                <a:spcPct val="100000"/>
              </a:lnSpc>
              <a:spcBef>
                <a:spcPts val="1199"/>
              </a:spcBef>
              <a:tabLst>
                <a:tab pos="0" algn="l"/>
              </a:tabLst>
            </a:pPr>
            <a:endParaRPr lang="en-US" sz="1800" b="0" strike="noStrike" spc="-1">
              <a:solidFill>
                <a:srgbClr val="FFFFFF"/>
              </a:solidFill>
              <a:latin typeface="Source Sans Pro"/>
            </a:endParaRPr>
          </a:p>
          <a:p>
            <a:pPr>
              <a:lnSpc>
                <a:spcPct val="100000"/>
              </a:lnSpc>
              <a:spcBef>
                <a:spcPts val="1199"/>
              </a:spcBef>
              <a:tabLst>
                <a:tab pos="0" algn="l"/>
              </a:tabLst>
            </a:pPr>
            <a:endParaRPr lang="en-US" sz="1800" b="0" strike="noStrike" spc="-1">
              <a:solidFill>
                <a:srgbClr val="FFFFFF"/>
              </a:solidFill>
              <a:latin typeface="Source Sans Pro"/>
            </a:endParaRP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1238400" y="175680"/>
            <a:ext cx="7143480" cy="526320"/>
          </a:xfrm>
          <a:prstGeom prst="rect">
            <a:avLst/>
          </a:prstGeom>
          <a:noFill/>
          <a:ln>
            <a:noFill/>
          </a:ln>
        </p:spPr>
        <p:txBody>
          <a:bodyPr>
            <a:noAutofit/>
          </a:bodyPr>
          <a:lstStyle/>
          <a:p>
            <a:pPr algn="ctr">
              <a:lnSpc>
                <a:spcPct val="100000"/>
              </a:lnSpc>
            </a:pPr>
            <a:r>
              <a:rPr lang="en-US" sz="3200" b="1" strike="noStrike" spc="-1">
                <a:solidFill>
                  <a:srgbClr val="F7F7F7"/>
                </a:solidFill>
                <a:latin typeface="Source Sans Pro"/>
              </a:rPr>
              <a:t>Future </a:t>
            </a:r>
            <a:r>
              <a:rPr lang="en-US" sz="3200" b="1" strike="noStrike" spc="-1">
                <a:solidFill>
                  <a:srgbClr val="F7F7F7"/>
                </a:solidFill>
                <a:latin typeface="Arial"/>
              </a:rPr>
              <a:t> Enhancement</a:t>
            </a:r>
            <a:endParaRPr lang="en-US" sz="3200" b="0" strike="noStrike" spc="-1">
              <a:solidFill>
                <a:srgbClr val="FFFFFF"/>
              </a:solidFill>
              <a:latin typeface="Source Sans Pro"/>
            </a:endParaRPr>
          </a:p>
        </p:txBody>
      </p:sp>
      <p:sp>
        <p:nvSpPr>
          <p:cNvPr id="163" name="TextShape 2"/>
          <p:cNvSpPr txBox="1"/>
          <p:nvPr/>
        </p:nvSpPr>
        <p:spPr>
          <a:xfrm>
            <a:off x="1238400" y="1215360"/>
            <a:ext cx="7143480" cy="3150000"/>
          </a:xfrm>
          <a:prstGeom prst="rect">
            <a:avLst/>
          </a:prstGeom>
          <a:noFill/>
          <a:ln>
            <a:noFill/>
          </a:ln>
        </p:spPr>
        <p:txBody>
          <a:bodyPr tIns="93600">
            <a:noAutofit/>
          </a:bodyPr>
          <a:lstStyle/>
          <a:p>
            <a:pPr marL="343080" indent="-342720">
              <a:lnSpc>
                <a:spcPct val="100000"/>
              </a:lnSpc>
              <a:spcBef>
                <a:spcPts val="1199"/>
              </a:spcBef>
              <a:buClr>
                <a:srgbClr val="FFFFFF"/>
              </a:buClr>
              <a:buFont typeface="Source Sans Pro"/>
              <a:buChar char="⇢"/>
            </a:pPr>
            <a:r>
              <a:rPr lang="en-US" sz="1800" b="0" strike="noStrike" spc="-1">
                <a:solidFill>
                  <a:srgbClr val="FFFFFF"/>
                </a:solidFill>
                <a:latin typeface="Arial"/>
              </a:rPr>
              <a:t>Endeavour to add a huge number of songs in the future.</a:t>
            </a:r>
            <a:endParaRPr lang="en-US" sz="1800" b="0" strike="noStrike" spc="-1">
              <a:solidFill>
                <a:srgbClr val="FFFFFF"/>
              </a:solidFill>
              <a:latin typeface="Source Sans Pro"/>
            </a:endParaRPr>
          </a:p>
          <a:p>
            <a:pPr marL="343080" indent="-342720">
              <a:lnSpc>
                <a:spcPct val="100000"/>
              </a:lnSpc>
              <a:spcBef>
                <a:spcPts val="1199"/>
              </a:spcBef>
              <a:buClr>
                <a:srgbClr val="FFFFFF"/>
              </a:buClr>
              <a:buFont typeface="Source Sans Pro"/>
              <a:buChar char="⇢"/>
            </a:pPr>
            <a:r>
              <a:rPr lang="en-US" sz="1800" b="0" strike="noStrike" spc="-1">
                <a:solidFill>
                  <a:srgbClr val="FFFFFF"/>
                </a:solidFill>
                <a:latin typeface="Arial"/>
              </a:rPr>
              <a:t>Add login and registration system.</a:t>
            </a:r>
            <a:endParaRPr lang="en-US" sz="1800" b="0" strike="noStrike" spc="-1">
              <a:solidFill>
                <a:srgbClr val="FFFFFF"/>
              </a:solidFill>
              <a:latin typeface="Source Sans Pro"/>
            </a:endParaRPr>
          </a:p>
          <a:p>
            <a:pPr marL="343080" indent="-342720">
              <a:lnSpc>
                <a:spcPct val="100000"/>
              </a:lnSpc>
              <a:spcBef>
                <a:spcPts val="1199"/>
              </a:spcBef>
              <a:buClr>
                <a:srgbClr val="FFFFFF"/>
              </a:buClr>
              <a:buFont typeface="Source Sans Pro"/>
              <a:buChar char="⇢"/>
            </a:pPr>
            <a:r>
              <a:rPr lang="en-US" sz="1800" b="0" strike="noStrike" spc="-1">
                <a:solidFill>
                  <a:srgbClr val="FFFFFF"/>
                </a:solidFill>
                <a:latin typeface="Arial"/>
              </a:rPr>
              <a:t>Add user's preference.</a:t>
            </a:r>
            <a:endParaRPr lang="en-US" sz="1800" b="0" strike="noStrike" spc="-1">
              <a:solidFill>
                <a:srgbClr val="FFFFFF"/>
              </a:solidFill>
              <a:latin typeface="Source Sans Pro"/>
            </a:endParaRPr>
          </a:p>
          <a:p>
            <a:pPr>
              <a:lnSpc>
                <a:spcPct val="100000"/>
              </a:lnSpc>
              <a:spcBef>
                <a:spcPts val="1199"/>
              </a:spcBef>
            </a:pPr>
            <a:endParaRPr lang="en-US" sz="1800" b="0" strike="noStrike" spc="-1">
              <a:solidFill>
                <a:srgbClr val="FFFFFF"/>
              </a:solidFill>
              <a:latin typeface="Source Sans Pro"/>
            </a:endParaRPr>
          </a:p>
          <a:p>
            <a:pPr>
              <a:lnSpc>
                <a:spcPct val="100000"/>
              </a:lnSpc>
              <a:spcBef>
                <a:spcPts val="1199"/>
              </a:spcBef>
            </a:pPr>
            <a:endParaRPr lang="en-US" sz="1800" b="0" strike="noStrike" spc="-1">
              <a:solidFill>
                <a:srgbClr val="FFFFFF"/>
              </a:solidFill>
              <a:latin typeface="Source Sans Pro"/>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1238400" y="477000"/>
            <a:ext cx="7143480" cy="570240"/>
          </a:xfrm>
          <a:prstGeom prst="rect">
            <a:avLst/>
          </a:prstGeom>
          <a:noFill/>
          <a:ln>
            <a:noFill/>
          </a:ln>
        </p:spPr>
        <p:txBody>
          <a:bodyPr>
            <a:noAutofit/>
          </a:bodyPr>
          <a:lstStyle/>
          <a:p>
            <a:pPr algn="ctr">
              <a:lnSpc>
                <a:spcPct val="100000"/>
              </a:lnSpc>
            </a:pPr>
            <a:r>
              <a:rPr lang="en-US" sz="3200" b="1" strike="noStrike" spc="-1">
                <a:solidFill>
                  <a:srgbClr val="F7F7F7"/>
                </a:solidFill>
                <a:latin typeface="Source Sans Pro"/>
              </a:rPr>
              <a:t>Problem Statement</a:t>
            </a:r>
            <a:endParaRPr lang="en-US" sz="3200" b="0" strike="noStrike" spc="-1">
              <a:solidFill>
                <a:srgbClr val="FFFFFF"/>
              </a:solidFill>
              <a:latin typeface="Source Sans Pro"/>
            </a:endParaRPr>
          </a:p>
        </p:txBody>
      </p:sp>
      <p:sp>
        <p:nvSpPr>
          <p:cNvPr id="105" name="TextShape 2"/>
          <p:cNvSpPr txBox="1"/>
          <p:nvPr/>
        </p:nvSpPr>
        <p:spPr>
          <a:xfrm>
            <a:off x="1238400" y="1544040"/>
            <a:ext cx="7143480" cy="3150000"/>
          </a:xfrm>
          <a:prstGeom prst="rect">
            <a:avLst/>
          </a:prstGeom>
          <a:noFill/>
          <a:ln>
            <a:noFill/>
          </a:ln>
        </p:spPr>
        <p:txBody>
          <a:bodyPr tIns="93600">
            <a:noAutofit/>
          </a:bodyPr>
          <a:lstStyle/>
          <a:p>
            <a:pPr marL="343080" indent="-342720">
              <a:lnSpc>
                <a:spcPct val="100000"/>
              </a:lnSpc>
              <a:spcBef>
                <a:spcPts val="1199"/>
              </a:spcBef>
              <a:buClr>
                <a:srgbClr val="FFFFFF"/>
              </a:buClr>
              <a:buFont typeface="Source Sans Pro"/>
              <a:buChar char="⇢"/>
            </a:pPr>
            <a:r>
              <a:rPr lang="en-US" sz="1800" b="0" strike="noStrike" spc="-1">
                <a:solidFill>
                  <a:srgbClr val="FFFFFF"/>
                </a:solidFill>
                <a:latin typeface="Source Sans Pro"/>
              </a:rPr>
              <a:t>Difficulty in finding music that appeals to user emotions.</a:t>
            </a:r>
          </a:p>
          <a:p>
            <a:pPr marL="343080" indent="-342720">
              <a:lnSpc>
                <a:spcPct val="100000"/>
              </a:lnSpc>
              <a:spcBef>
                <a:spcPts val="1199"/>
              </a:spcBef>
              <a:buClr>
                <a:srgbClr val="FFFFFF"/>
              </a:buClr>
              <a:buFont typeface="Source Sans Pro"/>
              <a:buChar char="⇢"/>
            </a:pPr>
            <a:r>
              <a:rPr lang="en-US" sz="1800" b="0" strike="noStrike" spc="-1">
                <a:solidFill>
                  <a:srgbClr val="FFFFFF"/>
                </a:solidFill>
                <a:latin typeface="Source Sans Pro"/>
              </a:rPr>
              <a:t>User finds it challenging for manual creation and alteration of music playlist</a:t>
            </a:r>
          </a:p>
          <a:p>
            <a:pPr marL="343080" indent="-342720">
              <a:lnSpc>
                <a:spcPct val="100000"/>
              </a:lnSpc>
              <a:spcBef>
                <a:spcPts val="1199"/>
              </a:spcBef>
              <a:buClr>
                <a:srgbClr val="FFFFFF"/>
              </a:buClr>
              <a:buFont typeface="Source Sans Pro"/>
              <a:buChar char="⇢"/>
            </a:pPr>
            <a:r>
              <a:rPr lang="en-US" sz="1800" b="0" strike="noStrike" spc="-1">
                <a:solidFill>
                  <a:srgbClr val="FFFFFF"/>
                </a:solidFill>
                <a:latin typeface="Source Sans Pro"/>
              </a:rPr>
              <a:t>Current music recommendation system recommends songs based on user search history pattern which many times doesn't match user current facial emotion.</a:t>
            </a:r>
          </a:p>
          <a:p>
            <a:pPr>
              <a:lnSpc>
                <a:spcPct val="100000"/>
              </a:lnSpc>
              <a:spcBef>
                <a:spcPts val="1199"/>
              </a:spcBef>
              <a:tabLst>
                <a:tab pos="0" algn="l"/>
              </a:tabLst>
            </a:pPr>
            <a:endParaRPr lang="en-US" sz="1800" b="0" strike="noStrike" spc="-1">
              <a:solidFill>
                <a:srgbClr val="FFFFFF"/>
              </a:solidFill>
              <a:latin typeface="Source Sans Pro"/>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1238400" y="1215360"/>
            <a:ext cx="7143480" cy="3150000"/>
          </a:xfrm>
          <a:prstGeom prst="rect">
            <a:avLst/>
          </a:prstGeom>
          <a:noFill/>
          <a:ln>
            <a:noFill/>
          </a:ln>
        </p:spPr>
        <p:txBody>
          <a:bodyPr tIns="93600">
            <a:noAutofit/>
          </a:bodyPr>
          <a:lstStyle/>
          <a:p>
            <a:pPr>
              <a:lnSpc>
                <a:spcPct val="100000"/>
              </a:lnSpc>
              <a:spcBef>
                <a:spcPts val="1199"/>
              </a:spcBef>
              <a:tabLst>
                <a:tab pos="0" algn="l"/>
              </a:tabLst>
            </a:pPr>
            <a:r>
              <a:rPr lang="en-US" sz="9000" b="0" strike="noStrike" spc="-1">
                <a:solidFill>
                  <a:srgbClr val="FFFFFF"/>
                </a:solidFill>
                <a:latin typeface="Source Sans Pro"/>
              </a:rPr>
              <a:t>THANK YOU!!!</a:t>
            </a: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7796A3"/>
        </a:solidFill>
        <a:effectLst/>
      </p:bgPr>
    </p:bg>
    <p:spTree>
      <p:nvGrpSpPr>
        <p:cNvPr id="1" name=""/>
        <p:cNvGrpSpPr/>
        <p:nvPr/>
      </p:nvGrpSpPr>
      <p:grpSpPr>
        <a:xfrm>
          <a:off x="0" y="0"/>
          <a:ext cx="0" cy="0"/>
          <a:chOff x="0" y="0"/>
          <a:chExt cx="0" cy="0"/>
        </a:xfrm>
      </p:grpSpPr>
      <p:sp>
        <p:nvSpPr>
          <p:cNvPr id="165" name="TextShape 1"/>
          <p:cNvSpPr txBox="1"/>
          <p:nvPr/>
        </p:nvSpPr>
        <p:spPr>
          <a:xfrm>
            <a:off x="1238400" y="1215360"/>
            <a:ext cx="7617600" cy="3150000"/>
          </a:xfrm>
          <a:prstGeom prst="rect">
            <a:avLst/>
          </a:prstGeom>
          <a:noFill/>
          <a:ln>
            <a:noFill/>
          </a:ln>
        </p:spPr>
        <p:txBody>
          <a:bodyPr tIns="93600">
            <a:noAutofit/>
          </a:bodyPr>
          <a:lstStyle/>
          <a:p>
            <a:pPr>
              <a:lnSpc>
                <a:spcPct val="100000"/>
              </a:lnSpc>
              <a:spcBef>
                <a:spcPts val="1199"/>
              </a:spcBef>
              <a:tabLst>
                <a:tab pos="0" algn="l"/>
              </a:tabLst>
            </a:pPr>
            <a:r>
              <a:rPr lang="en-US" sz="8000" b="0" strike="noStrike" spc="-1">
                <a:solidFill>
                  <a:srgbClr val="FFFFFF"/>
                </a:solidFill>
                <a:latin typeface="Source Sans Pro"/>
              </a:rPr>
              <a:t>  QUESTIONS???</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1238400" y="477000"/>
            <a:ext cx="7143480" cy="570240"/>
          </a:xfrm>
          <a:prstGeom prst="rect">
            <a:avLst/>
          </a:prstGeom>
          <a:noFill/>
          <a:ln>
            <a:noFill/>
          </a:ln>
        </p:spPr>
        <p:txBody>
          <a:bodyPr>
            <a:noAutofit/>
          </a:bodyPr>
          <a:lstStyle/>
          <a:p>
            <a:pPr algn="ctr">
              <a:lnSpc>
                <a:spcPct val="100000"/>
              </a:lnSpc>
            </a:pPr>
            <a:r>
              <a:rPr lang="en-US" sz="3200" b="1" strike="noStrike" spc="-1" dirty="0">
                <a:solidFill>
                  <a:srgbClr val="F7F7F7"/>
                </a:solidFill>
                <a:latin typeface="Source Sans Pro"/>
              </a:rPr>
              <a:t>Purpose of Project</a:t>
            </a:r>
            <a:endParaRPr lang="en-US" sz="3200" b="0" strike="noStrike" spc="-1" dirty="0">
              <a:solidFill>
                <a:srgbClr val="FFFFFF"/>
              </a:solidFill>
              <a:latin typeface="Source Sans Pro"/>
            </a:endParaRPr>
          </a:p>
        </p:txBody>
      </p:sp>
      <p:sp>
        <p:nvSpPr>
          <p:cNvPr id="101" name="TextShape 2"/>
          <p:cNvSpPr txBox="1"/>
          <p:nvPr/>
        </p:nvSpPr>
        <p:spPr>
          <a:xfrm>
            <a:off x="1238400" y="1215360"/>
            <a:ext cx="7143480" cy="3150000"/>
          </a:xfrm>
          <a:prstGeom prst="rect">
            <a:avLst/>
          </a:prstGeom>
          <a:noFill/>
          <a:ln>
            <a:noFill/>
          </a:ln>
        </p:spPr>
        <p:txBody>
          <a:bodyPr tIns="93600">
            <a:noAutofit/>
          </a:bodyPr>
          <a:lstStyle/>
          <a:p>
            <a:pPr marL="343080" indent="-342720">
              <a:lnSpc>
                <a:spcPct val="100000"/>
              </a:lnSpc>
              <a:spcBef>
                <a:spcPts val="1199"/>
              </a:spcBef>
              <a:buClr>
                <a:srgbClr val="FFFFFF"/>
              </a:buClr>
              <a:buFont typeface="Source Sans Pro"/>
              <a:buChar char="⇢"/>
            </a:pPr>
            <a:r>
              <a:rPr lang="en-US" sz="1800" b="0" strike="noStrike" spc="-1" dirty="0">
                <a:solidFill>
                  <a:srgbClr val="FFFFFF"/>
                </a:solidFill>
                <a:latin typeface="Source Sans Pro"/>
              </a:rPr>
              <a:t>Automatic segregating the list of songs and generating a relevant playlist based on an individual facial emotion.</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1238400" y="477000"/>
            <a:ext cx="7143480" cy="570240"/>
          </a:xfrm>
          <a:prstGeom prst="rect">
            <a:avLst/>
          </a:prstGeom>
          <a:noFill/>
          <a:ln>
            <a:noFill/>
          </a:ln>
        </p:spPr>
        <p:txBody>
          <a:bodyPr>
            <a:noAutofit/>
          </a:bodyPr>
          <a:lstStyle/>
          <a:p>
            <a:pPr algn="ctr">
              <a:lnSpc>
                <a:spcPct val="100000"/>
              </a:lnSpc>
            </a:pPr>
            <a:r>
              <a:rPr lang="en-US" sz="3200" b="1" strike="noStrike" spc="-1">
                <a:solidFill>
                  <a:srgbClr val="F7F7F7"/>
                </a:solidFill>
                <a:latin typeface="Source Sans Pro"/>
              </a:rPr>
              <a:t>Objectives</a:t>
            </a:r>
            <a:endParaRPr lang="en-US" sz="3200" b="0" strike="noStrike" spc="-1">
              <a:solidFill>
                <a:srgbClr val="FFFFFF"/>
              </a:solidFill>
              <a:latin typeface="Source Sans Pro"/>
            </a:endParaRPr>
          </a:p>
        </p:txBody>
      </p:sp>
      <p:sp>
        <p:nvSpPr>
          <p:cNvPr id="107" name="TextShape 2"/>
          <p:cNvSpPr txBox="1"/>
          <p:nvPr/>
        </p:nvSpPr>
        <p:spPr>
          <a:xfrm>
            <a:off x="1238400" y="1215360"/>
            <a:ext cx="7143480" cy="3931560"/>
          </a:xfrm>
          <a:prstGeom prst="rect">
            <a:avLst/>
          </a:prstGeom>
          <a:noFill/>
          <a:ln>
            <a:noFill/>
          </a:ln>
        </p:spPr>
        <p:txBody>
          <a:bodyPr tIns="93600">
            <a:normAutofit/>
          </a:bodyPr>
          <a:lstStyle/>
          <a:p>
            <a:pPr>
              <a:lnSpc>
                <a:spcPct val="100000"/>
              </a:lnSpc>
              <a:spcBef>
                <a:spcPts val="1199"/>
              </a:spcBef>
              <a:tabLst>
                <a:tab pos="0" algn="l"/>
              </a:tabLst>
            </a:pPr>
            <a:r>
              <a:rPr lang="en-US" sz="2400" b="1" u="sng" strike="noStrike" spc="-1">
                <a:solidFill>
                  <a:srgbClr val="FFFFFF"/>
                </a:solidFill>
                <a:uFillTx/>
                <a:latin typeface="Source Sans Pro"/>
              </a:rPr>
              <a:t>Specific objectives:</a:t>
            </a:r>
            <a:endParaRPr lang="en-US" sz="2400" b="0" strike="noStrike" spc="-1">
              <a:solidFill>
                <a:srgbClr val="FFFFFF"/>
              </a:solidFill>
              <a:latin typeface="Source Sans Pro"/>
            </a:endParaRPr>
          </a:p>
          <a:p>
            <a:pPr>
              <a:lnSpc>
                <a:spcPct val="100000"/>
              </a:lnSpc>
              <a:spcBef>
                <a:spcPts val="1199"/>
              </a:spcBef>
              <a:tabLst>
                <a:tab pos="0" algn="l"/>
              </a:tabLst>
            </a:pPr>
            <a:r>
              <a:rPr lang="en-US" sz="1800" b="0" strike="noStrike" spc="-1">
                <a:solidFill>
                  <a:srgbClr val="FFFFFF"/>
                </a:solidFill>
                <a:latin typeface="Source Sans Pro"/>
              </a:rPr>
              <a:t>1) To develop a system that provides music playlist recommendation based on user facial emotions.</a:t>
            </a:r>
          </a:p>
          <a:p>
            <a:pPr>
              <a:lnSpc>
                <a:spcPct val="100000"/>
              </a:lnSpc>
              <a:spcBef>
                <a:spcPts val="1199"/>
              </a:spcBef>
              <a:tabLst>
                <a:tab pos="0" algn="l"/>
              </a:tabLst>
            </a:pPr>
            <a:endParaRPr lang="en-US" sz="1800" b="0" strike="noStrike" spc="-1">
              <a:solidFill>
                <a:srgbClr val="FFFFFF"/>
              </a:solidFill>
              <a:latin typeface="Source Sans Pro"/>
            </a:endParaRPr>
          </a:p>
          <a:p>
            <a:pPr>
              <a:lnSpc>
                <a:spcPct val="100000"/>
              </a:lnSpc>
              <a:spcBef>
                <a:spcPts val="1199"/>
              </a:spcBef>
              <a:tabLst>
                <a:tab pos="0" algn="l"/>
              </a:tabLst>
            </a:pPr>
            <a:r>
              <a:rPr lang="en-US" sz="2400" b="1" u="sng" strike="noStrike" spc="-1">
                <a:solidFill>
                  <a:srgbClr val="FFFFFF"/>
                </a:solidFill>
                <a:uFillTx/>
                <a:latin typeface="Source Sans Pro"/>
              </a:rPr>
              <a:t>General objectives:</a:t>
            </a:r>
            <a:endParaRPr lang="en-US" sz="2400" b="0" strike="noStrike" spc="-1">
              <a:solidFill>
                <a:srgbClr val="FFFFFF"/>
              </a:solidFill>
              <a:latin typeface="Source Sans Pro"/>
            </a:endParaRPr>
          </a:p>
          <a:p>
            <a:pPr>
              <a:lnSpc>
                <a:spcPct val="100000"/>
              </a:lnSpc>
              <a:spcBef>
                <a:spcPts val="1199"/>
              </a:spcBef>
              <a:tabLst>
                <a:tab pos="0" algn="l"/>
              </a:tabLst>
            </a:pPr>
            <a:r>
              <a:rPr lang="en-US" sz="1800" b="0" strike="noStrike" spc="-1">
                <a:solidFill>
                  <a:srgbClr val="FFFFFF"/>
                </a:solidFill>
                <a:latin typeface="Source Sans Pro"/>
              </a:rPr>
              <a:t>1) To develop a GUI application for music player.</a:t>
            </a:r>
          </a:p>
          <a:p>
            <a:pPr>
              <a:lnSpc>
                <a:spcPct val="100000"/>
              </a:lnSpc>
              <a:spcBef>
                <a:spcPts val="1199"/>
              </a:spcBef>
              <a:tabLst>
                <a:tab pos="0" algn="l"/>
              </a:tabLst>
            </a:pPr>
            <a:r>
              <a:rPr lang="en-US" sz="1800" b="0" strike="noStrike" spc="-1">
                <a:solidFill>
                  <a:srgbClr val="FFFFFF"/>
                </a:solidFill>
                <a:latin typeface="Source Sans Pro"/>
              </a:rPr>
              <a:t>2)To develop a system for real time facial emotion detection.</a:t>
            </a:r>
          </a:p>
          <a:p>
            <a:pPr>
              <a:lnSpc>
                <a:spcPct val="100000"/>
              </a:lnSpc>
              <a:spcBef>
                <a:spcPts val="1199"/>
              </a:spcBef>
              <a:tabLst>
                <a:tab pos="0" algn="l"/>
              </a:tabLst>
            </a:pPr>
            <a:endParaRPr lang="en-US" sz="1800" b="0" strike="noStrike" spc="-1">
              <a:solidFill>
                <a:srgbClr val="FFFFFF"/>
              </a:solidFill>
              <a:latin typeface="Source Sans Pro"/>
            </a:endParaRPr>
          </a:p>
          <a:p>
            <a:pPr>
              <a:lnSpc>
                <a:spcPct val="100000"/>
              </a:lnSpc>
              <a:spcBef>
                <a:spcPts val="1199"/>
              </a:spcBef>
              <a:tabLst>
                <a:tab pos="0" algn="l"/>
              </a:tabLst>
            </a:pPr>
            <a:endParaRPr lang="en-US" sz="1800" b="0" strike="noStrike" spc="-1">
              <a:solidFill>
                <a:srgbClr val="FFFFFF"/>
              </a:solidFill>
              <a:latin typeface="Source Sans Pro"/>
            </a:endParaRPr>
          </a:p>
          <a:p>
            <a:pPr>
              <a:lnSpc>
                <a:spcPct val="100000"/>
              </a:lnSpc>
              <a:spcBef>
                <a:spcPts val="1199"/>
              </a:spcBef>
              <a:tabLst>
                <a:tab pos="0" algn="l"/>
              </a:tabLst>
            </a:pPr>
            <a:endParaRPr lang="en-US" sz="1800" b="0" strike="noStrike" spc="-1">
              <a:solidFill>
                <a:srgbClr val="FFFFFF"/>
              </a:solidFill>
              <a:latin typeface="Source Sans Pro"/>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38400" y="1215360"/>
            <a:ext cx="7143480" cy="3150000"/>
          </a:xfrm>
          <a:prstGeom prst="rect">
            <a:avLst/>
          </a:prstGeom>
          <a:noFill/>
          <a:ln>
            <a:noFill/>
          </a:ln>
        </p:spPr>
        <p:txBody>
          <a:bodyPr tIns="93600">
            <a:noAutofit/>
          </a:bodyPr>
          <a:lstStyle/>
          <a:p>
            <a:pPr>
              <a:lnSpc>
                <a:spcPct val="100000"/>
              </a:lnSpc>
              <a:spcBef>
                <a:spcPts val="1199"/>
              </a:spcBef>
              <a:tabLst>
                <a:tab pos="0" algn="l"/>
              </a:tabLst>
            </a:pPr>
            <a:r>
              <a:rPr lang="en-US" sz="2400" b="1" u="sng" strike="noStrike" spc="-1">
                <a:solidFill>
                  <a:srgbClr val="FFFFFF"/>
                </a:solidFill>
                <a:uFillTx/>
                <a:latin typeface="Source Sans Pro"/>
              </a:rPr>
              <a:t>Academic objectives:</a:t>
            </a:r>
            <a:endParaRPr lang="en-US" sz="2400" b="0" strike="noStrike" spc="-1">
              <a:solidFill>
                <a:srgbClr val="FFFFFF"/>
              </a:solidFill>
              <a:latin typeface="Source Sans Pro"/>
            </a:endParaRPr>
          </a:p>
          <a:p>
            <a:pPr marL="343080" indent="-342720">
              <a:lnSpc>
                <a:spcPct val="100000"/>
              </a:lnSpc>
              <a:spcBef>
                <a:spcPts val="1199"/>
              </a:spcBef>
              <a:buClr>
                <a:srgbClr val="FFFFFF"/>
              </a:buClr>
              <a:buFont typeface="Source Sans Pro"/>
              <a:buChar char="⇢"/>
              <a:tabLst>
                <a:tab pos="0" algn="l"/>
              </a:tabLst>
            </a:pPr>
            <a:r>
              <a:rPr lang="en-US" sz="1600" b="0" strike="noStrike" spc="-1">
                <a:solidFill>
                  <a:srgbClr val="FFFFFF"/>
                </a:solidFill>
                <a:latin typeface="Source Sans Pro"/>
              </a:rPr>
              <a:t>1) To apply theoretical engineering knowledge into practical industrial approach.</a:t>
            </a:r>
          </a:p>
          <a:p>
            <a:pPr marL="343080" indent="-342720">
              <a:lnSpc>
                <a:spcPct val="100000"/>
              </a:lnSpc>
              <a:spcBef>
                <a:spcPts val="1199"/>
              </a:spcBef>
              <a:buClr>
                <a:srgbClr val="FFFFFF"/>
              </a:buClr>
              <a:buFont typeface="Source Sans Pro"/>
              <a:buChar char="⇢"/>
              <a:tabLst>
                <a:tab pos="0" algn="l"/>
              </a:tabLst>
            </a:pPr>
            <a:r>
              <a:rPr lang="en-US" sz="1600" b="0" strike="noStrike" spc="-1">
                <a:solidFill>
                  <a:srgbClr val="FFFFFF"/>
                </a:solidFill>
                <a:latin typeface="Source Sans Pro"/>
              </a:rPr>
              <a:t>2)To use proper object-oriented approach for project building.</a:t>
            </a:r>
          </a:p>
          <a:p>
            <a:pPr marL="343080" indent="-342720">
              <a:lnSpc>
                <a:spcPct val="100000"/>
              </a:lnSpc>
              <a:spcBef>
                <a:spcPts val="1199"/>
              </a:spcBef>
              <a:buClr>
                <a:srgbClr val="FFFFFF"/>
              </a:buClr>
              <a:buFont typeface="Source Sans Pro"/>
              <a:buChar char="⇢"/>
              <a:tabLst>
                <a:tab pos="0" algn="l"/>
              </a:tabLst>
            </a:pPr>
            <a:r>
              <a:rPr lang="en-US" sz="1600" b="0" strike="noStrike" spc="-1">
                <a:solidFill>
                  <a:srgbClr val="FFFFFF"/>
                </a:solidFill>
                <a:latin typeface="Source Sans Pro"/>
              </a:rPr>
              <a:t>3) To learn and implement machine learning, data mining technology.</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2680560" y="364320"/>
            <a:ext cx="3603240" cy="570240"/>
          </a:xfrm>
          <a:prstGeom prst="rect">
            <a:avLst/>
          </a:prstGeom>
          <a:noFill/>
          <a:ln>
            <a:noFill/>
          </a:ln>
        </p:spPr>
        <p:txBody>
          <a:bodyPr>
            <a:noAutofit/>
          </a:bodyPr>
          <a:lstStyle/>
          <a:p>
            <a:pPr>
              <a:lnSpc>
                <a:spcPct val="100000"/>
              </a:lnSpc>
            </a:pPr>
            <a:r>
              <a:rPr lang="en-US" sz="3200" b="1" strike="noStrike" spc="-1">
                <a:solidFill>
                  <a:srgbClr val="F7F7F7"/>
                </a:solidFill>
                <a:latin typeface="Source Sans Pro"/>
              </a:rPr>
              <a:t>Literature Review</a:t>
            </a:r>
            <a:br/>
            <a:br/>
            <a:endParaRPr lang="en-US" sz="3200" b="0" strike="noStrike" spc="-1">
              <a:solidFill>
                <a:srgbClr val="FFFFFF"/>
              </a:solidFill>
              <a:latin typeface="Source Sans Pro"/>
            </a:endParaRPr>
          </a:p>
        </p:txBody>
      </p:sp>
      <p:sp>
        <p:nvSpPr>
          <p:cNvPr id="110" name="TextShape 2"/>
          <p:cNvSpPr txBox="1"/>
          <p:nvPr/>
        </p:nvSpPr>
        <p:spPr>
          <a:xfrm>
            <a:off x="1238400" y="1215360"/>
            <a:ext cx="7143480" cy="4370400"/>
          </a:xfrm>
          <a:prstGeom prst="rect">
            <a:avLst/>
          </a:prstGeom>
          <a:noFill/>
          <a:ln>
            <a:noFill/>
          </a:ln>
        </p:spPr>
        <p:txBody>
          <a:bodyPr tIns="93600">
            <a:normAutofit/>
          </a:bodyPr>
          <a:lstStyle/>
          <a:p>
            <a:pPr marL="343080" indent="-342720" algn="just">
              <a:lnSpc>
                <a:spcPct val="100000"/>
              </a:lnSpc>
              <a:spcBef>
                <a:spcPts val="1199"/>
              </a:spcBef>
              <a:buClr>
                <a:srgbClr val="FFFFFF"/>
              </a:buClr>
              <a:buFont typeface="Source Sans Pro"/>
              <a:buChar char="⇢"/>
            </a:pPr>
            <a:r>
              <a:rPr lang="en-US" sz="1800" b="0" i="1" strike="noStrike" spc="-1">
                <a:solidFill>
                  <a:srgbClr val="FFFFFF"/>
                </a:solidFill>
                <a:latin typeface="Arial"/>
              </a:rPr>
              <a:t>Anagha S. Dhavalikar and Dr. R. K. Kulkarni Proposed an Automatic Facial Expression recognition system.</a:t>
            </a:r>
            <a:endParaRPr lang="en-US" sz="1800" b="0" strike="noStrike" spc="-1">
              <a:solidFill>
                <a:srgbClr val="FFFFFF"/>
              </a:solidFill>
              <a:latin typeface="Source Sans Pro"/>
            </a:endParaRPr>
          </a:p>
          <a:p>
            <a:pPr marL="343080" indent="-342720" algn="just">
              <a:lnSpc>
                <a:spcPct val="100000"/>
              </a:lnSpc>
              <a:spcBef>
                <a:spcPts val="1199"/>
              </a:spcBef>
              <a:buClr>
                <a:srgbClr val="FFFFFF"/>
              </a:buClr>
              <a:buFont typeface="Source Sans Pro"/>
              <a:buChar char="⇢"/>
            </a:pPr>
            <a:r>
              <a:rPr lang="en-US" sz="1800" b="0" i="1" strike="noStrike" spc="-1">
                <a:solidFill>
                  <a:srgbClr val="FFFFFF"/>
                </a:solidFill>
                <a:latin typeface="Arial"/>
              </a:rPr>
              <a:t>Yong-Hwan Lee, Woori Han, and Young Kim proposed a system based on Bezier curve fitting. </a:t>
            </a:r>
            <a:endParaRPr lang="en-US" sz="1800" b="0" strike="noStrike" spc="-1">
              <a:solidFill>
                <a:srgbClr val="FFFFFF"/>
              </a:solidFill>
              <a:latin typeface="Source Sans Pro"/>
            </a:endParaRPr>
          </a:p>
          <a:p>
            <a:pPr marL="343080" indent="-342720" algn="just">
              <a:lnSpc>
                <a:spcPct val="100000"/>
              </a:lnSpc>
              <a:spcBef>
                <a:spcPts val="1199"/>
              </a:spcBef>
              <a:buClr>
                <a:srgbClr val="FFFFFF"/>
              </a:buClr>
              <a:buFont typeface="Source Sans Pro"/>
              <a:buChar char="⇢"/>
            </a:pPr>
            <a:r>
              <a:rPr lang="en-US" sz="1800" b="0" i="1" strike="noStrike" spc="-1">
                <a:solidFill>
                  <a:srgbClr val="FFFFFF"/>
                </a:solidFill>
                <a:latin typeface="Arial"/>
              </a:rPr>
              <a:t>A. Lehtiniemi and J. Holm suggested a system for music recommendation based on an animated mood picture. </a:t>
            </a:r>
            <a:endParaRPr lang="en-US" sz="1800" b="0" strike="noStrike" spc="-1">
              <a:solidFill>
                <a:srgbClr val="FFFFFF"/>
              </a:solidFill>
              <a:latin typeface="Source Sans Pro"/>
            </a:endParaRPr>
          </a:p>
          <a:p>
            <a:pPr marL="343080" indent="-342720" algn="just">
              <a:lnSpc>
                <a:spcPct val="100000"/>
              </a:lnSpc>
              <a:spcBef>
                <a:spcPts val="1199"/>
              </a:spcBef>
              <a:buClr>
                <a:srgbClr val="FFFFFF"/>
              </a:buClr>
              <a:buFont typeface="Source Sans Pro"/>
              <a:buChar char="⇢"/>
            </a:pPr>
            <a:r>
              <a:rPr lang="en-US" sz="1800" b="0" i="1" strike="noStrike" spc="-1">
                <a:solidFill>
                  <a:srgbClr val="FFFFFF"/>
                </a:solidFill>
                <a:latin typeface="Arial"/>
              </a:rPr>
              <a:t>Yusuf Yaslan proposed an emotion-based music recommendation system that learns the user's emotion from signals obtained through wearable computing devices that are integrated with galvanic skin response (GSR) and photoplethysmography (PPG) physiological sensors in their paper.</a:t>
            </a:r>
            <a:endParaRPr lang="en-US" sz="1800" b="0" strike="noStrike" spc="-1">
              <a:solidFill>
                <a:srgbClr val="FFFFFF"/>
              </a:solidFill>
              <a:latin typeface="Source Sans Pro"/>
            </a:endParaRPr>
          </a:p>
          <a:p>
            <a:pPr algn="just">
              <a:lnSpc>
                <a:spcPct val="100000"/>
              </a:lnSpc>
              <a:spcBef>
                <a:spcPts val="1199"/>
              </a:spcBef>
              <a:tabLst>
                <a:tab pos="0" algn="l"/>
              </a:tabLst>
            </a:pPr>
            <a:endParaRPr lang="en-US" sz="1800" b="0" strike="noStrike" spc="-1">
              <a:solidFill>
                <a:srgbClr val="FFFFFF"/>
              </a:solidFill>
              <a:latin typeface="Source Sans Pro"/>
            </a:endParaRPr>
          </a:p>
          <a:p>
            <a:pPr algn="just">
              <a:lnSpc>
                <a:spcPct val="100000"/>
              </a:lnSpc>
              <a:spcBef>
                <a:spcPts val="1199"/>
              </a:spcBef>
              <a:tabLst>
                <a:tab pos="0" algn="l"/>
              </a:tabLst>
            </a:pPr>
            <a:endParaRPr lang="en-US" sz="1800" b="0" strike="noStrike" spc="-1">
              <a:solidFill>
                <a:srgbClr val="FFFFFF"/>
              </a:solidFill>
              <a:latin typeface="Source Sans Pro"/>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1238400" y="477000"/>
            <a:ext cx="7143480" cy="570240"/>
          </a:xfrm>
          <a:prstGeom prst="rect">
            <a:avLst/>
          </a:prstGeom>
          <a:noFill/>
          <a:ln>
            <a:noFill/>
          </a:ln>
        </p:spPr>
        <p:txBody>
          <a:bodyPr>
            <a:noAutofit/>
          </a:bodyPr>
          <a:lstStyle/>
          <a:p>
            <a:pPr algn="ctr">
              <a:lnSpc>
                <a:spcPct val="100000"/>
              </a:lnSpc>
            </a:pPr>
            <a:r>
              <a:rPr lang="en-US" sz="3200" b="1" strike="noStrike" spc="-1">
                <a:solidFill>
                  <a:srgbClr val="F7F7F7"/>
                </a:solidFill>
                <a:latin typeface="Source Sans Pro"/>
              </a:rPr>
              <a:t>Contd…</a:t>
            </a:r>
            <a:endParaRPr lang="en-US" sz="3200" b="0" strike="noStrike" spc="-1">
              <a:solidFill>
                <a:srgbClr val="FFFFFF"/>
              </a:solidFill>
              <a:latin typeface="Source Sans Pro"/>
            </a:endParaRPr>
          </a:p>
        </p:txBody>
      </p:sp>
      <p:sp>
        <p:nvSpPr>
          <p:cNvPr id="112" name="TextShape 2"/>
          <p:cNvSpPr txBox="1"/>
          <p:nvPr/>
        </p:nvSpPr>
        <p:spPr>
          <a:xfrm>
            <a:off x="1238400" y="1215360"/>
            <a:ext cx="7143480" cy="3150000"/>
          </a:xfrm>
          <a:prstGeom prst="rect">
            <a:avLst/>
          </a:prstGeom>
          <a:noFill/>
          <a:ln>
            <a:noFill/>
          </a:ln>
        </p:spPr>
        <p:txBody>
          <a:bodyPr tIns="93600">
            <a:normAutofit/>
          </a:bodyPr>
          <a:lstStyle/>
          <a:p>
            <a:pPr marL="343080" indent="-342720">
              <a:lnSpc>
                <a:spcPct val="100000"/>
              </a:lnSpc>
              <a:spcBef>
                <a:spcPts val="1199"/>
              </a:spcBef>
              <a:buClr>
                <a:srgbClr val="FFFFFF"/>
              </a:buClr>
              <a:buFont typeface="Source Sans Pro"/>
              <a:buChar char="⇢"/>
            </a:pPr>
            <a:r>
              <a:rPr lang="en-US" sz="1800" b="0" i="1" strike="noStrike" spc="-1">
                <a:solidFill>
                  <a:srgbClr val="FFFFFF"/>
                </a:solidFill>
                <a:latin typeface="Arial"/>
              </a:rPr>
              <a:t>Ayush Guidel stated that human beings' state of mind and current emotional mood can be easily observed through their facial expressions. </a:t>
            </a:r>
            <a:endParaRPr lang="en-US" sz="1800" b="0" strike="noStrike" spc="-1">
              <a:solidFill>
                <a:srgbClr val="FFFFFF"/>
              </a:solidFill>
              <a:latin typeface="Source Sans Pro"/>
            </a:endParaRPr>
          </a:p>
          <a:p>
            <a:pPr marL="343080" indent="-342720">
              <a:lnSpc>
                <a:spcPct val="100000"/>
              </a:lnSpc>
              <a:spcBef>
                <a:spcPts val="1199"/>
              </a:spcBef>
              <a:buClr>
                <a:srgbClr val="FFFFFF"/>
              </a:buClr>
              <a:buFont typeface="Source Sans Pro"/>
              <a:buChar char="⇢"/>
            </a:pPr>
            <a:r>
              <a:rPr lang="en-US" sz="1800" b="0" i="1" strike="noStrike" spc="-1">
                <a:solidFill>
                  <a:srgbClr val="FFFFFF"/>
                </a:solidFill>
                <a:latin typeface="Arial"/>
              </a:rPr>
              <a:t>CH Radhika advised manual segregation of a playlist and annotation of songs, following the current emotional state of a user, as a labour-intensive and time-consuming task.</a:t>
            </a:r>
            <a:endParaRPr lang="en-US" sz="1800" b="0" strike="noStrike" spc="-1">
              <a:solidFill>
                <a:srgbClr val="FFFFFF"/>
              </a:solidFill>
              <a:latin typeface="Source Sans Pro"/>
            </a:endParaRPr>
          </a:p>
          <a:p>
            <a:pPr marL="343080" indent="-342720">
              <a:lnSpc>
                <a:spcPct val="100000"/>
              </a:lnSpc>
              <a:spcBef>
                <a:spcPts val="1199"/>
              </a:spcBef>
              <a:buClr>
                <a:srgbClr val="FFFFFF"/>
              </a:buClr>
              <a:buFont typeface="Source Sans Pro"/>
              <a:buChar char="⇢"/>
            </a:pPr>
            <a:r>
              <a:rPr lang="en-US" sz="1800" b="0" i="1" strike="noStrike" spc="-1">
                <a:solidFill>
                  <a:srgbClr val="FFFFFF"/>
                </a:solidFill>
                <a:latin typeface="Arial"/>
              </a:rPr>
              <a:t>A. Madhuri, m. Deepali, S. Upasana and G. Megha proposed Music Recommendation Based on Face Emotion Recognition where they have used FER-2013 dataset and CNN for emotion detection.</a:t>
            </a:r>
            <a:endParaRPr lang="en-US" sz="1800" b="0" strike="noStrike" spc="-1">
              <a:solidFill>
                <a:srgbClr val="FFFFFF"/>
              </a:solidFill>
              <a:latin typeface="Source Sans Pro"/>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3027600" y="477000"/>
            <a:ext cx="3088800" cy="570240"/>
          </a:xfrm>
          <a:prstGeom prst="rect">
            <a:avLst/>
          </a:prstGeom>
          <a:noFill/>
          <a:ln>
            <a:noFill/>
          </a:ln>
        </p:spPr>
        <p:txBody>
          <a:bodyPr>
            <a:noAutofit/>
          </a:bodyPr>
          <a:lstStyle/>
          <a:p>
            <a:pPr>
              <a:lnSpc>
                <a:spcPct val="100000"/>
              </a:lnSpc>
            </a:pPr>
            <a:r>
              <a:rPr lang="en-US" sz="3200" b="1" strike="noStrike" spc="-1">
                <a:solidFill>
                  <a:srgbClr val="F7F7F7"/>
                </a:solidFill>
                <a:latin typeface="Source Sans Pro"/>
              </a:rPr>
              <a:t>Methodology</a:t>
            </a:r>
            <a:endParaRPr lang="en-US" sz="3200" b="0" strike="noStrike" spc="-1">
              <a:solidFill>
                <a:srgbClr val="FFFFFF"/>
              </a:solidFill>
              <a:latin typeface="Source Sans Pro"/>
            </a:endParaRPr>
          </a:p>
        </p:txBody>
      </p:sp>
      <p:sp>
        <p:nvSpPr>
          <p:cNvPr id="114" name="TextShape 2"/>
          <p:cNvSpPr txBox="1"/>
          <p:nvPr/>
        </p:nvSpPr>
        <p:spPr>
          <a:xfrm>
            <a:off x="1238400" y="1215360"/>
            <a:ext cx="7143480" cy="3150000"/>
          </a:xfrm>
          <a:prstGeom prst="rect">
            <a:avLst/>
          </a:prstGeom>
          <a:noFill/>
          <a:ln>
            <a:noFill/>
          </a:ln>
        </p:spPr>
        <p:txBody>
          <a:bodyPr tIns="93600">
            <a:noAutofit/>
          </a:bodyPr>
          <a:lstStyle/>
          <a:p>
            <a:pPr>
              <a:lnSpc>
                <a:spcPct val="100000"/>
              </a:lnSpc>
              <a:spcBef>
                <a:spcPts val="1199"/>
              </a:spcBef>
              <a:tabLst>
                <a:tab pos="0" algn="l"/>
              </a:tabLst>
            </a:pPr>
            <a:r>
              <a:rPr lang="en-US" sz="2400" b="1" u="sng" strike="noStrike" spc="-1">
                <a:solidFill>
                  <a:srgbClr val="FFFFFF"/>
                </a:solidFill>
                <a:uFillTx/>
                <a:latin typeface="Source Sans Pro-demi_bold"/>
              </a:rPr>
              <a:t>Language and tools used:</a:t>
            </a:r>
            <a:endParaRPr lang="en-US" sz="2400" b="0" strike="noStrike" spc="-1">
              <a:solidFill>
                <a:srgbClr val="FFFFFF"/>
              </a:solidFill>
              <a:latin typeface="Source Sans Pro"/>
            </a:endParaRPr>
          </a:p>
          <a:p>
            <a:pPr marL="343080" indent="-342720">
              <a:lnSpc>
                <a:spcPct val="100000"/>
              </a:lnSpc>
              <a:spcBef>
                <a:spcPts val="1199"/>
              </a:spcBef>
              <a:buClr>
                <a:srgbClr val="FFFFFF"/>
              </a:buClr>
              <a:buFont typeface="Arial"/>
              <a:buChar char="•"/>
              <a:tabLst>
                <a:tab pos="0" algn="l"/>
              </a:tabLst>
            </a:pPr>
            <a:r>
              <a:rPr lang="en-US" sz="1800" b="0" strike="noStrike" spc="-1">
                <a:solidFill>
                  <a:srgbClr val="FFFFFF"/>
                </a:solidFill>
                <a:latin typeface="Source Sans Pro"/>
              </a:rPr>
              <a:t>Core Programming Language: Python 3.0 along with its libraries</a:t>
            </a:r>
          </a:p>
          <a:p>
            <a:pPr marL="343080" indent="-342720">
              <a:lnSpc>
                <a:spcPct val="100000"/>
              </a:lnSpc>
              <a:spcBef>
                <a:spcPts val="1199"/>
              </a:spcBef>
              <a:buClr>
                <a:srgbClr val="FFFFFF"/>
              </a:buClr>
              <a:buFont typeface="Arial"/>
              <a:buChar char="•"/>
              <a:tabLst>
                <a:tab pos="0" algn="l"/>
              </a:tabLst>
            </a:pPr>
            <a:r>
              <a:rPr lang="en-US" sz="1800" b="0" strike="noStrike" spc="-1">
                <a:solidFill>
                  <a:srgbClr val="FFFFFF"/>
                </a:solidFill>
                <a:latin typeface="Source Sans Pro"/>
              </a:rPr>
              <a:t>Image Processing: OpenCV </a:t>
            </a:r>
          </a:p>
          <a:p>
            <a:pPr marL="343080" indent="-342720">
              <a:lnSpc>
                <a:spcPct val="100000"/>
              </a:lnSpc>
              <a:spcBef>
                <a:spcPts val="1199"/>
              </a:spcBef>
              <a:buClr>
                <a:srgbClr val="FFFFFF"/>
              </a:buClr>
              <a:buFont typeface="Arial"/>
              <a:buChar char="•"/>
              <a:tabLst>
                <a:tab pos="0" algn="l"/>
              </a:tabLst>
            </a:pPr>
            <a:r>
              <a:rPr lang="en-US" sz="1800" b="0" strike="noStrike" spc="-1">
                <a:solidFill>
                  <a:srgbClr val="FFFFFF"/>
                </a:solidFill>
                <a:latin typeface="Source Sans Pro"/>
              </a:rPr>
              <a:t>Processing of multi-dimensional array: Numpy</a:t>
            </a:r>
          </a:p>
          <a:p>
            <a:pPr marL="343080" indent="-342720">
              <a:lnSpc>
                <a:spcPct val="100000"/>
              </a:lnSpc>
              <a:spcBef>
                <a:spcPts val="1199"/>
              </a:spcBef>
              <a:buClr>
                <a:srgbClr val="FFFFFF"/>
              </a:buClr>
              <a:buFont typeface="Arial"/>
              <a:buChar char="•"/>
              <a:tabLst>
                <a:tab pos="0" algn="l"/>
              </a:tabLst>
            </a:pPr>
            <a:r>
              <a:rPr lang="en-US" sz="1800" b="0" strike="noStrike" spc="-1">
                <a:solidFill>
                  <a:srgbClr val="FFFFFF"/>
                </a:solidFill>
                <a:latin typeface="Source Sans Pro"/>
              </a:rPr>
              <a:t>Machine Learning Algorithms: SVM, Logistic Regression and Random Forest</a:t>
            </a:r>
          </a:p>
          <a:p>
            <a:pPr>
              <a:lnSpc>
                <a:spcPct val="100000"/>
              </a:lnSpc>
              <a:spcBef>
                <a:spcPts val="1199"/>
              </a:spcBef>
              <a:tabLst>
                <a:tab pos="0" algn="l"/>
              </a:tabLst>
            </a:pPr>
            <a:endParaRPr lang="en-US" sz="1800" b="0" strike="noStrike" spc="-1">
              <a:solidFill>
                <a:srgbClr val="FFFFFF"/>
              </a:solidFill>
              <a:latin typeface="Source Sans Pro"/>
            </a:endParaRPr>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4464D"/>
      </a:dk2>
      <a:lt2>
        <a:srgbClr val="F7F7F7"/>
      </a:lt2>
      <a:accent1>
        <a:srgbClr val="A7D878"/>
      </a:accent1>
      <a:accent2>
        <a:srgbClr val="8AC441"/>
      </a:accent2>
      <a:accent3>
        <a:srgbClr val="528C26"/>
      </a:accent3>
      <a:accent4>
        <a:srgbClr val="CFD8DD"/>
      </a:accent4>
      <a:accent5>
        <a:srgbClr val="7E8D93"/>
      </a:accent5>
      <a:accent6>
        <a:srgbClr val="519EBD"/>
      </a:accent6>
      <a:hlink>
        <a:srgbClr val="33A6D9"/>
      </a:hlink>
      <a:folHlink>
        <a:srgbClr val="81D21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4464D"/>
      </a:dk2>
      <a:lt2>
        <a:srgbClr val="F7F7F7"/>
      </a:lt2>
      <a:accent1>
        <a:srgbClr val="A7D878"/>
      </a:accent1>
      <a:accent2>
        <a:srgbClr val="8AC441"/>
      </a:accent2>
      <a:accent3>
        <a:srgbClr val="528C26"/>
      </a:accent3>
      <a:accent4>
        <a:srgbClr val="CFD8DD"/>
      </a:accent4>
      <a:accent5>
        <a:srgbClr val="7E8D93"/>
      </a:accent5>
      <a:accent6>
        <a:srgbClr val="519EBD"/>
      </a:accent6>
      <a:hlink>
        <a:srgbClr val="33A6D9"/>
      </a:hlink>
      <a:folHlink>
        <a:srgbClr val="81D21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TotalTime>
  <Words>919</Words>
  <Application>Microsoft Office PowerPoint</Application>
  <PresentationFormat>On-screen Show (16:9)</PresentationFormat>
  <Paragraphs>192</Paragraphs>
  <Slides>31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Antic Slab</vt:lpstr>
      <vt:lpstr>Arial</vt:lpstr>
      <vt:lpstr>Source Sans Pro</vt:lpstr>
      <vt:lpstr>Source Sans Pro-demi_bold</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dc:description/>
  <cp:lastModifiedBy>GAURAB SHRESTHA</cp:lastModifiedBy>
  <cp:revision>8</cp:revision>
  <dcterms:created xsi:type="dcterms:W3CDTF">2022-05-07T01:27:14Z</dcterms:created>
  <dcterms:modified xsi:type="dcterms:W3CDTF">2024-11-18T11:48:45Z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Company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31</vt:i4>
  </property>
</Properties>
</file>