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sldIdLst>
    <p:sldId id="256" r:id="rId3"/>
    <p:sldId id="258" r:id="rId4"/>
    <p:sldId id="260" r:id="rId5"/>
    <p:sldId id="289" r:id="rId6"/>
    <p:sldId id="262" r:id="rId7"/>
    <p:sldId id="263" r:id="rId8"/>
    <p:sldId id="288" r:id="rId9"/>
    <p:sldId id="267" r:id="rId10"/>
    <p:sldId id="268" r:id="rId11"/>
    <p:sldId id="290" r:id="rId12"/>
    <p:sldId id="265" r:id="rId13"/>
    <p:sldId id="269" r:id="rId14"/>
    <p:sldId id="270" r:id="rId15"/>
    <p:sldId id="271" r:id="rId16"/>
    <p:sldId id="272" r:id="rId17"/>
    <p:sldId id="273" r:id="rId18"/>
    <p:sldId id="287" r:id="rId19"/>
    <p:sldId id="291" r:id="rId20"/>
    <p:sldId id="293" r:id="rId21"/>
    <p:sldId id="292" r:id="rId22"/>
    <p:sldId id="294" r:id="rId23"/>
    <p:sldId id="280" r:id="rId24"/>
    <p:sldId id="281" r:id="rId25"/>
    <p:sldId id="283" r:id="rId26"/>
    <p:sldId id="284" r:id="rId27"/>
    <p:sldId id="295" r:id="rId28"/>
    <p:sldId id="285" r:id="rId29"/>
    <p:sldId id="286" r:id="rId30"/>
  </p:sldIdLst>
  <p:sldSz cx="9144000" cy="5143500" type="screen16x9"/>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972" y="78"/>
      </p:cViewPr>
      <p:guideLst/>
    </p:cSldViewPr>
  </p:slideViewPr>
  <p:notesTextViewPr>
    <p:cViewPr>
      <p:scale>
        <a:sx n="1" d="1"/>
        <a:sy n="1" d="1"/>
      </p:scale>
      <p:origin x="0" y="0"/>
    </p:cViewPr>
  </p:notesTextViewPr>
  <p:sorterViewPr>
    <p:cViewPr>
      <p:scale>
        <a:sx n="100" d="100"/>
        <a:sy n="100" d="100"/>
      </p:scale>
      <p:origin x="0" y="-3091"/>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8" Type="http://schemas.openxmlformats.org/officeDocument/2006/relationships/slide" Target="slides/slide6.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1238400" y="477000"/>
            <a:ext cx="7143480" cy="570240"/>
          </a:xfrm>
          <a:prstGeom prst="rect">
            <a:avLst/>
          </a:prstGeom>
        </p:spPr>
        <p:txBody>
          <a:bodyPr lIns="0" tIns="0" rIns="0" bIns="0" anchor="ctr">
            <a:noAutofit/>
          </a:bodyPr>
          <a:lstStyle/>
          <a:p>
            <a:endParaRPr lang="en-US" sz="1800" b="0" strike="noStrike" spc="-1">
              <a:solidFill>
                <a:srgbClr val="FFFFFF"/>
              </a:solidFill>
              <a:latin typeface="Source Sans Pro"/>
            </a:endParaRPr>
          </a:p>
        </p:txBody>
      </p:sp>
      <p:sp>
        <p:nvSpPr>
          <p:cNvPr id="37" name="PlaceHolder 2"/>
          <p:cNvSpPr>
            <a:spLocks noGrp="1"/>
          </p:cNvSpPr>
          <p:nvPr>
            <p:ph type="body"/>
          </p:nvPr>
        </p:nvSpPr>
        <p:spPr>
          <a:xfrm>
            <a:off x="1238400" y="1215360"/>
            <a:ext cx="7143480" cy="1502280"/>
          </a:xfrm>
          <a:prstGeom prst="rect">
            <a:avLst/>
          </a:prstGeom>
        </p:spPr>
        <p:txBody>
          <a:bodyPr lIns="0" tIns="0" rIns="0" bIns="0">
            <a:normAutofit/>
          </a:bodyPr>
          <a:lstStyle/>
          <a:p>
            <a:endParaRPr lang="en-US" sz="1800" b="0" strike="noStrike" spc="-1">
              <a:solidFill>
                <a:srgbClr val="FFFFFF"/>
              </a:solidFill>
              <a:latin typeface="Source Sans Pro"/>
            </a:endParaRPr>
          </a:p>
        </p:txBody>
      </p:sp>
      <p:sp>
        <p:nvSpPr>
          <p:cNvPr id="38" name="PlaceHolder 3"/>
          <p:cNvSpPr>
            <a:spLocks noGrp="1"/>
          </p:cNvSpPr>
          <p:nvPr>
            <p:ph type="body"/>
          </p:nvPr>
        </p:nvSpPr>
        <p:spPr>
          <a:xfrm>
            <a:off x="1238400" y="2860920"/>
            <a:ext cx="7143480" cy="1502280"/>
          </a:xfrm>
          <a:prstGeom prst="rect">
            <a:avLst/>
          </a:prstGeom>
        </p:spPr>
        <p:txBody>
          <a:bodyPr lIns="0" tIns="0" rIns="0" bIns="0">
            <a:normAutofit/>
          </a:bodyPr>
          <a:lstStyle/>
          <a:p>
            <a:endParaRPr lang="en-US" sz="1800" b="0" strike="noStrike" spc="-1">
              <a:solidFill>
                <a:srgbClr val="FFFFFF"/>
              </a:solidFill>
              <a:latin typeface="Source Sans Pro"/>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9" name="PlaceHolder 1"/>
          <p:cNvSpPr>
            <a:spLocks noGrp="1"/>
          </p:cNvSpPr>
          <p:nvPr>
            <p:ph type="title"/>
          </p:nvPr>
        </p:nvSpPr>
        <p:spPr>
          <a:xfrm>
            <a:off x="1238400" y="477000"/>
            <a:ext cx="7143480" cy="570240"/>
          </a:xfrm>
          <a:prstGeom prst="rect">
            <a:avLst/>
          </a:prstGeom>
        </p:spPr>
        <p:txBody>
          <a:bodyPr lIns="0" tIns="0" rIns="0" bIns="0" anchor="ctr">
            <a:noAutofit/>
          </a:bodyPr>
          <a:lstStyle/>
          <a:p>
            <a:endParaRPr lang="en-US" sz="1800" b="0" strike="noStrike" spc="-1">
              <a:solidFill>
                <a:srgbClr val="FFFFFF"/>
              </a:solidFill>
              <a:latin typeface="Source Sans Pro"/>
            </a:endParaRPr>
          </a:p>
        </p:txBody>
      </p:sp>
      <p:sp>
        <p:nvSpPr>
          <p:cNvPr id="40" name="PlaceHolder 2"/>
          <p:cNvSpPr>
            <a:spLocks noGrp="1"/>
          </p:cNvSpPr>
          <p:nvPr>
            <p:ph type="body"/>
          </p:nvPr>
        </p:nvSpPr>
        <p:spPr>
          <a:xfrm>
            <a:off x="1238400" y="1215360"/>
            <a:ext cx="3485880" cy="1502280"/>
          </a:xfrm>
          <a:prstGeom prst="rect">
            <a:avLst/>
          </a:prstGeom>
        </p:spPr>
        <p:txBody>
          <a:bodyPr lIns="0" tIns="0" rIns="0" bIns="0">
            <a:normAutofit/>
          </a:bodyPr>
          <a:lstStyle/>
          <a:p>
            <a:endParaRPr lang="en-US" sz="1800" b="0" strike="noStrike" spc="-1">
              <a:solidFill>
                <a:srgbClr val="FFFFFF"/>
              </a:solidFill>
              <a:latin typeface="Source Sans Pro"/>
            </a:endParaRPr>
          </a:p>
        </p:txBody>
      </p:sp>
      <p:sp>
        <p:nvSpPr>
          <p:cNvPr id="41" name="PlaceHolder 3"/>
          <p:cNvSpPr>
            <a:spLocks noGrp="1"/>
          </p:cNvSpPr>
          <p:nvPr>
            <p:ph type="body"/>
          </p:nvPr>
        </p:nvSpPr>
        <p:spPr>
          <a:xfrm>
            <a:off x="4898880" y="1215360"/>
            <a:ext cx="3485880" cy="1502280"/>
          </a:xfrm>
          <a:prstGeom prst="rect">
            <a:avLst/>
          </a:prstGeom>
        </p:spPr>
        <p:txBody>
          <a:bodyPr lIns="0" tIns="0" rIns="0" bIns="0">
            <a:normAutofit/>
          </a:bodyPr>
          <a:lstStyle/>
          <a:p>
            <a:endParaRPr lang="en-US" sz="1800" b="0" strike="noStrike" spc="-1">
              <a:solidFill>
                <a:srgbClr val="FFFFFF"/>
              </a:solidFill>
              <a:latin typeface="Source Sans Pro"/>
            </a:endParaRPr>
          </a:p>
        </p:txBody>
      </p:sp>
      <p:sp>
        <p:nvSpPr>
          <p:cNvPr id="42" name="PlaceHolder 4"/>
          <p:cNvSpPr>
            <a:spLocks noGrp="1"/>
          </p:cNvSpPr>
          <p:nvPr>
            <p:ph type="body"/>
          </p:nvPr>
        </p:nvSpPr>
        <p:spPr>
          <a:xfrm>
            <a:off x="1238400" y="2860920"/>
            <a:ext cx="3485880" cy="1502280"/>
          </a:xfrm>
          <a:prstGeom prst="rect">
            <a:avLst/>
          </a:prstGeom>
        </p:spPr>
        <p:txBody>
          <a:bodyPr lIns="0" tIns="0" rIns="0" bIns="0">
            <a:normAutofit/>
          </a:bodyPr>
          <a:lstStyle/>
          <a:p>
            <a:endParaRPr lang="en-US" sz="1800" b="0" strike="noStrike" spc="-1">
              <a:solidFill>
                <a:srgbClr val="FFFFFF"/>
              </a:solidFill>
              <a:latin typeface="Source Sans Pro"/>
            </a:endParaRPr>
          </a:p>
        </p:txBody>
      </p:sp>
      <p:sp>
        <p:nvSpPr>
          <p:cNvPr id="43" name="PlaceHolder 5"/>
          <p:cNvSpPr>
            <a:spLocks noGrp="1"/>
          </p:cNvSpPr>
          <p:nvPr>
            <p:ph type="body"/>
          </p:nvPr>
        </p:nvSpPr>
        <p:spPr>
          <a:xfrm>
            <a:off x="4898880" y="2860920"/>
            <a:ext cx="3485880" cy="1502280"/>
          </a:xfrm>
          <a:prstGeom prst="rect">
            <a:avLst/>
          </a:prstGeom>
        </p:spPr>
        <p:txBody>
          <a:bodyPr lIns="0" tIns="0" rIns="0" bIns="0">
            <a:normAutofit/>
          </a:bodyPr>
          <a:lstStyle/>
          <a:p>
            <a:endParaRPr lang="en-US" sz="1800" b="0" strike="noStrike" spc="-1">
              <a:solidFill>
                <a:srgbClr val="FFFFFF"/>
              </a:solidFill>
              <a:latin typeface="Source Sans Pro"/>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1238400" y="477000"/>
            <a:ext cx="7143480" cy="570240"/>
          </a:xfrm>
          <a:prstGeom prst="rect">
            <a:avLst/>
          </a:prstGeom>
        </p:spPr>
        <p:txBody>
          <a:bodyPr lIns="0" tIns="0" rIns="0" bIns="0" anchor="ctr">
            <a:noAutofit/>
          </a:bodyPr>
          <a:lstStyle/>
          <a:p>
            <a:endParaRPr lang="en-US" sz="1800" b="0" strike="noStrike" spc="-1">
              <a:solidFill>
                <a:srgbClr val="FFFFFF"/>
              </a:solidFill>
              <a:latin typeface="Source Sans Pro"/>
            </a:endParaRPr>
          </a:p>
        </p:txBody>
      </p:sp>
      <p:sp>
        <p:nvSpPr>
          <p:cNvPr id="45" name="PlaceHolder 2"/>
          <p:cNvSpPr>
            <a:spLocks noGrp="1"/>
          </p:cNvSpPr>
          <p:nvPr>
            <p:ph type="body"/>
          </p:nvPr>
        </p:nvSpPr>
        <p:spPr>
          <a:xfrm>
            <a:off x="1238400" y="1215360"/>
            <a:ext cx="2300040" cy="1502280"/>
          </a:xfrm>
          <a:prstGeom prst="rect">
            <a:avLst/>
          </a:prstGeom>
        </p:spPr>
        <p:txBody>
          <a:bodyPr lIns="0" tIns="0" rIns="0" bIns="0">
            <a:normAutofit/>
          </a:bodyPr>
          <a:lstStyle/>
          <a:p>
            <a:endParaRPr lang="en-US" sz="1800" b="0" strike="noStrike" spc="-1">
              <a:solidFill>
                <a:srgbClr val="FFFFFF"/>
              </a:solidFill>
              <a:latin typeface="Source Sans Pro"/>
            </a:endParaRPr>
          </a:p>
        </p:txBody>
      </p:sp>
      <p:sp>
        <p:nvSpPr>
          <p:cNvPr id="46" name="PlaceHolder 3"/>
          <p:cNvSpPr>
            <a:spLocks noGrp="1"/>
          </p:cNvSpPr>
          <p:nvPr>
            <p:ph type="body"/>
          </p:nvPr>
        </p:nvSpPr>
        <p:spPr>
          <a:xfrm>
            <a:off x="3654000" y="1215360"/>
            <a:ext cx="2300040" cy="1502280"/>
          </a:xfrm>
          <a:prstGeom prst="rect">
            <a:avLst/>
          </a:prstGeom>
        </p:spPr>
        <p:txBody>
          <a:bodyPr lIns="0" tIns="0" rIns="0" bIns="0">
            <a:normAutofit/>
          </a:bodyPr>
          <a:lstStyle/>
          <a:p>
            <a:endParaRPr lang="en-US" sz="1800" b="0" strike="noStrike" spc="-1">
              <a:solidFill>
                <a:srgbClr val="FFFFFF"/>
              </a:solidFill>
              <a:latin typeface="Source Sans Pro"/>
            </a:endParaRPr>
          </a:p>
        </p:txBody>
      </p:sp>
      <p:sp>
        <p:nvSpPr>
          <p:cNvPr id="47" name="PlaceHolder 4"/>
          <p:cNvSpPr>
            <a:spLocks noGrp="1"/>
          </p:cNvSpPr>
          <p:nvPr>
            <p:ph type="body"/>
          </p:nvPr>
        </p:nvSpPr>
        <p:spPr>
          <a:xfrm>
            <a:off x="6069240" y="1215360"/>
            <a:ext cx="2300040" cy="1502280"/>
          </a:xfrm>
          <a:prstGeom prst="rect">
            <a:avLst/>
          </a:prstGeom>
        </p:spPr>
        <p:txBody>
          <a:bodyPr lIns="0" tIns="0" rIns="0" bIns="0">
            <a:normAutofit/>
          </a:bodyPr>
          <a:lstStyle/>
          <a:p>
            <a:endParaRPr lang="en-US" sz="1800" b="0" strike="noStrike" spc="-1">
              <a:solidFill>
                <a:srgbClr val="FFFFFF"/>
              </a:solidFill>
              <a:latin typeface="Source Sans Pro"/>
            </a:endParaRPr>
          </a:p>
        </p:txBody>
      </p:sp>
      <p:sp>
        <p:nvSpPr>
          <p:cNvPr id="48" name="PlaceHolder 5"/>
          <p:cNvSpPr>
            <a:spLocks noGrp="1"/>
          </p:cNvSpPr>
          <p:nvPr>
            <p:ph type="body"/>
          </p:nvPr>
        </p:nvSpPr>
        <p:spPr>
          <a:xfrm>
            <a:off x="1238400" y="2860920"/>
            <a:ext cx="2300040" cy="1502280"/>
          </a:xfrm>
          <a:prstGeom prst="rect">
            <a:avLst/>
          </a:prstGeom>
        </p:spPr>
        <p:txBody>
          <a:bodyPr lIns="0" tIns="0" rIns="0" bIns="0">
            <a:normAutofit/>
          </a:bodyPr>
          <a:lstStyle/>
          <a:p>
            <a:endParaRPr lang="en-US" sz="1800" b="0" strike="noStrike" spc="-1">
              <a:solidFill>
                <a:srgbClr val="FFFFFF"/>
              </a:solidFill>
              <a:latin typeface="Source Sans Pro"/>
            </a:endParaRPr>
          </a:p>
        </p:txBody>
      </p:sp>
      <p:sp>
        <p:nvSpPr>
          <p:cNvPr id="49" name="PlaceHolder 6"/>
          <p:cNvSpPr>
            <a:spLocks noGrp="1"/>
          </p:cNvSpPr>
          <p:nvPr>
            <p:ph type="body"/>
          </p:nvPr>
        </p:nvSpPr>
        <p:spPr>
          <a:xfrm>
            <a:off x="3654000" y="2860920"/>
            <a:ext cx="2300040" cy="1502280"/>
          </a:xfrm>
          <a:prstGeom prst="rect">
            <a:avLst/>
          </a:prstGeom>
        </p:spPr>
        <p:txBody>
          <a:bodyPr lIns="0" tIns="0" rIns="0" bIns="0">
            <a:normAutofit/>
          </a:bodyPr>
          <a:lstStyle/>
          <a:p>
            <a:endParaRPr lang="en-US" sz="1800" b="0" strike="noStrike" spc="-1">
              <a:solidFill>
                <a:srgbClr val="FFFFFF"/>
              </a:solidFill>
              <a:latin typeface="Source Sans Pro"/>
            </a:endParaRPr>
          </a:p>
        </p:txBody>
      </p:sp>
      <p:sp>
        <p:nvSpPr>
          <p:cNvPr id="50" name="PlaceHolder 7"/>
          <p:cNvSpPr>
            <a:spLocks noGrp="1"/>
          </p:cNvSpPr>
          <p:nvPr>
            <p:ph type="body"/>
          </p:nvPr>
        </p:nvSpPr>
        <p:spPr>
          <a:xfrm>
            <a:off x="6069240" y="2860920"/>
            <a:ext cx="2300040" cy="1502280"/>
          </a:xfrm>
          <a:prstGeom prst="rect">
            <a:avLst/>
          </a:prstGeom>
        </p:spPr>
        <p:txBody>
          <a:bodyPr lIns="0" tIns="0" rIns="0" bIns="0">
            <a:normAutofit/>
          </a:bodyPr>
          <a:lstStyle/>
          <a:p>
            <a:endParaRPr lang="en-US" sz="1800" b="0" strike="noStrike" spc="-1">
              <a:solidFill>
                <a:srgbClr val="FFFFFF"/>
              </a:solidFill>
              <a:latin typeface="Source Sans Pro"/>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62" name="PlaceHolder 1"/>
          <p:cNvSpPr>
            <a:spLocks noGrp="1"/>
          </p:cNvSpPr>
          <p:nvPr>
            <p:ph type="title"/>
          </p:nvPr>
        </p:nvSpPr>
        <p:spPr>
          <a:xfrm>
            <a:off x="1238400" y="477000"/>
            <a:ext cx="7143480" cy="570240"/>
          </a:xfrm>
          <a:prstGeom prst="rect">
            <a:avLst/>
          </a:prstGeom>
        </p:spPr>
        <p:txBody>
          <a:bodyPr lIns="0" tIns="0" rIns="0" bIns="0" anchor="ctr">
            <a:noAutofit/>
          </a:bodyPr>
          <a:lstStyle/>
          <a:p>
            <a:endParaRPr lang="en-US" sz="1800" b="0" strike="noStrike" spc="-1">
              <a:solidFill>
                <a:srgbClr val="FFFFFF"/>
              </a:solidFill>
              <a:latin typeface="Source Sans Pro"/>
            </a:endParaRPr>
          </a:p>
        </p:txBody>
      </p:sp>
      <p:sp>
        <p:nvSpPr>
          <p:cNvPr id="63" name="PlaceHolder 2"/>
          <p:cNvSpPr>
            <a:spLocks noGrp="1"/>
          </p:cNvSpPr>
          <p:nvPr>
            <p:ph type="subTitle"/>
          </p:nvPr>
        </p:nvSpPr>
        <p:spPr>
          <a:xfrm>
            <a:off x="1238400" y="1215360"/>
            <a:ext cx="7143480" cy="315000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1238400" y="477000"/>
            <a:ext cx="7143480" cy="570240"/>
          </a:xfrm>
          <a:prstGeom prst="rect">
            <a:avLst/>
          </a:prstGeom>
        </p:spPr>
        <p:txBody>
          <a:bodyPr lIns="0" tIns="0" rIns="0" bIns="0" anchor="ctr">
            <a:noAutofit/>
          </a:bodyPr>
          <a:lstStyle/>
          <a:p>
            <a:endParaRPr lang="en-US" sz="1800" b="0" strike="noStrike" spc="-1">
              <a:solidFill>
                <a:srgbClr val="FFFFFF"/>
              </a:solidFill>
              <a:latin typeface="Source Sans Pro"/>
            </a:endParaRPr>
          </a:p>
        </p:txBody>
      </p:sp>
      <p:sp>
        <p:nvSpPr>
          <p:cNvPr id="65" name="PlaceHolder 2"/>
          <p:cNvSpPr>
            <a:spLocks noGrp="1"/>
          </p:cNvSpPr>
          <p:nvPr>
            <p:ph type="body"/>
          </p:nvPr>
        </p:nvSpPr>
        <p:spPr>
          <a:xfrm>
            <a:off x="1238400" y="1215360"/>
            <a:ext cx="7143480" cy="3150000"/>
          </a:xfrm>
          <a:prstGeom prst="rect">
            <a:avLst/>
          </a:prstGeom>
        </p:spPr>
        <p:txBody>
          <a:bodyPr lIns="0" tIns="0" rIns="0" bIns="0">
            <a:normAutofit/>
          </a:bodyPr>
          <a:lstStyle/>
          <a:p>
            <a:endParaRPr lang="en-US" sz="1800" b="0" strike="noStrike" spc="-1">
              <a:solidFill>
                <a:srgbClr val="FFFFFF"/>
              </a:solidFill>
              <a:latin typeface="Source Sans Pro"/>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1238400" y="477000"/>
            <a:ext cx="7143480" cy="570240"/>
          </a:xfrm>
          <a:prstGeom prst="rect">
            <a:avLst/>
          </a:prstGeom>
        </p:spPr>
        <p:txBody>
          <a:bodyPr lIns="0" tIns="0" rIns="0" bIns="0" anchor="ctr">
            <a:noAutofit/>
          </a:bodyPr>
          <a:lstStyle/>
          <a:p>
            <a:endParaRPr lang="en-US" sz="1800" b="0" strike="noStrike" spc="-1">
              <a:solidFill>
                <a:srgbClr val="FFFFFF"/>
              </a:solidFill>
              <a:latin typeface="Source Sans Pro"/>
            </a:endParaRPr>
          </a:p>
        </p:txBody>
      </p:sp>
      <p:sp>
        <p:nvSpPr>
          <p:cNvPr id="67" name="PlaceHolder 2"/>
          <p:cNvSpPr>
            <a:spLocks noGrp="1"/>
          </p:cNvSpPr>
          <p:nvPr>
            <p:ph type="body"/>
          </p:nvPr>
        </p:nvSpPr>
        <p:spPr>
          <a:xfrm>
            <a:off x="1238400" y="1215360"/>
            <a:ext cx="3485880" cy="3150000"/>
          </a:xfrm>
          <a:prstGeom prst="rect">
            <a:avLst/>
          </a:prstGeom>
        </p:spPr>
        <p:txBody>
          <a:bodyPr lIns="0" tIns="0" rIns="0" bIns="0">
            <a:normAutofit/>
          </a:bodyPr>
          <a:lstStyle/>
          <a:p>
            <a:endParaRPr lang="en-US" sz="1800" b="0" strike="noStrike" spc="-1">
              <a:solidFill>
                <a:srgbClr val="FFFFFF"/>
              </a:solidFill>
              <a:latin typeface="Source Sans Pro"/>
            </a:endParaRPr>
          </a:p>
        </p:txBody>
      </p:sp>
      <p:sp>
        <p:nvSpPr>
          <p:cNvPr id="68" name="PlaceHolder 3"/>
          <p:cNvSpPr>
            <a:spLocks noGrp="1"/>
          </p:cNvSpPr>
          <p:nvPr>
            <p:ph type="body"/>
          </p:nvPr>
        </p:nvSpPr>
        <p:spPr>
          <a:xfrm>
            <a:off x="4898880" y="1215360"/>
            <a:ext cx="3485880" cy="3150000"/>
          </a:xfrm>
          <a:prstGeom prst="rect">
            <a:avLst/>
          </a:prstGeom>
        </p:spPr>
        <p:txBody>
          <a:bodyPr lIns="0" tIns="0" rIns="0" bIns="0">
            <a:normAutofit/>
          </a:bodyPr>
          <a:lstStyle/>
          <a:p>
            <a:endParaRPr lang="en-US" sz="1800" b="0" strike="noStrike" spc="-1">
              <a:solidFill>
                <a:srgbClr val="FFFFFF"/>
              </a:solidFill>
              <a:latin typeface="Source Sans Pro"/>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9" name="PlaceHolder 1"/>
          <p:cNvSpPr>
            <a:spLocks noGrp="1"/>
          </p:cNvSpPr>
          <p:nvPr>
            <p:ph type="title"/>
          </p:nvPr>
        </p:nvSpPr>
        <p:spPr>
          <a:xfrm>
            <a:off x="1238400" y="477000"/>
            <a:ext cx="7143480" cy="570240"/>
          </a:xfrm>
          <a:prstGeom prst="rect">
            <a:avLst/>
          </a:prstGeom>
        </p:spPr>
        <p:txBody>
          <a:bodyPr lIns="0" tIns="0" rIns="0" bIns="0" anchor="ctr">
            <a:noAutofit/>
          </a:bodyPr>
          <a:lstStyle/>
          <a:p>
            <a:endParaRPr lang="en-US" sz="1800" b="0" strike="noStrike" spc="-1">
              <a:solidFill>
                <a:srgbClr val="FFFFFF"/>
              </a:solidFill>
              <a:latin typeface="Source Sans Pro"/>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70" name="PlaceHolder 1"/>
          <p:cNvSpPr>
            <a:spLocks noGrp="1"/>
          </p:cNvSpPr>
          <p:nvPr>
            <p:ph type="subTitle"/>
          </p:nvPr>
        </p:nvSpPr>
        <p:spPr>
          <a:xfrm>
            <a:off x="1238400" y="477000"/>
            <a:ext cx="7143480" cy="264456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1238400" y="477000"/>
            <a:ext cx="7143480" cy="570240"/>
          </a:xfrm>
          <a:prstGeom prst="rect">
            <a:avLst/>
          </a:prstGeom>
        </p:spPr>
        <p:txBody>
          <a:bodyPr lIns="0" tIns="0" rIns="0" bIns="0" anchor="ctr">
            <a:noAutofit/>
          </a:bodyPr>
          <a:lstStyle/>
          <a:p>
            <a:endParaRPr lang="en-US" sz="1800" b="0" strike="noStrike" spc="-1">
              <a:solidFill>
                <a:srgbClr val="FFFFFF"/>
              </a:solidFill>
              <a:latin typeface="Source Sans Pro"/>
            </a:endParaRPr>
          </a:p>
        </p:txBody>
      </p:sp>
      <p:sp>
        <p:nvSpPr>
          <p:cNvPr id="72" name="PlaceHolder 2"/>
          <p:cNvSpPr>
            <a:spLocks noGrp="1"/>
          </p:cNvSpPr>
          <p:nvPr>
            <p:ph type="body"/>
          </p:nvPr>
        </p:nvSpPr>
        <p:spPr>
          <a:xfrm>
            <a:off x="1238400" y="1215360"/>
            <a:ext cx="3485880" cy="1502280"/>
          </a:xfrm>
          <a:prstGeom prst="rect">
            <a:avLst/>
          </a:prstGeom>
        </p:spPr>
        <p:txBody>
          <a:bodyPr lIns="0" tIns="0" rIns="0" bIns="0">
            <a:normAutofit/>
          </a:bodyPr>
          <a:lstStyle/>
          <a:p>
            <a:endParaRPr lang="en-US" sz="1800" b="0" strike="noStrike" spc="-1">
              <a:solidFill>
                <a:srgbClr val="FFFFFF"/>
              </a:solidFill>
              <a:latin typeface="Source Sans Pro"/>
            </a:endParaRPr>
          </a:p>
        </p:txBody>
      </p:sp>
      <p:sp>
        <p:nvSpPr>
          <p:cNvPr id="73" name="PlaceHolder 3"/>
          <p:cNvSpPr>
            <a:spLocks noGrp="1"/>
          </p:cNvSpPr>
          <p:nvPr>
            <p:ph type="body"/>
          </p:nvPr>
        </p:nvSpPr>
        <p:spPr>
          <a:xfrm>
            <a:off x="4898880" y="1215360"/>
            <a:ext cx="3485880" cy="3150000"/>
          </a:xfrm>
          <a:prstGeom prst="rect">
            <a:avLst/>
          </a:prstGeom>
        </p:spPr>
        <p:txBody>
          <a:bodyPr lIns="0" tIns="0" rIns="0" bIns="0">
            <a:normAutofit/>
          </a:bodyPr>
          <a:lstStyle/>
          <a:p>
            <a:endParaRPr lang="en-US" sz="1800" b="0" strike="noStrike" spc="-1">
              <a:solidFill>
                <a:srgbClr val="FFFFFF"/>
              </a:solidFill>
              <a:latin typeface="Source Sans Pro"/>
            </a:endParaRPr>
          </a:p>
        </p:txBody>
      </p:sp>
      <p:sp>
        <p:nvSpPr>
          <p:cNvPr id="74" name="PlaceHolder 4"/>
          <p:cNvSpPr>
            <a:spLocks noGrp="1"/>
          </p:cNvSpPr>
          <p:nvPr>
            <p:ph type="body"/>
          </p:nvPr>
        </p:nvSpPr>
        <p:spPr>
          <a:xfrm>
            <a:off x="1238400" y="2860920"/>
            <a:ext cx="3485880" cy="1502280"/>
          </a:xfrm>
          <a:prstGeom prst="rect">
            <a:avLst/>
          </a:prstGeom>
        </p:spPr>
        <p:txBody>
          <a:bodyPr lIns="0" tIns="0" rIns="0" bIns="0">
            <a:normAutofit/>
          </a:bodyPr>
          <a:lstStyle/>
          <a:p>
            <a:endParaRPr lang="en-US" sz="1800" b="0" strike="noStrike" spc="-1">
              <a:solidFill>
                <a:srgbClr val="FFFFFF"/>
              </a:solidFill>
              <a:latin typeface="Source Sans Pro"/>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5" name="PlaceHolder 1"/>
          <p:cNvSpPr>
            <a:spLocks noGrp="1"/>
          </p:cNvSpPr>
          <p:nvPr>
            <p:ph type="title"/>
          </p:nvPr>
        </p:nvSpPr>
        <p:spPr>
          <a:xfrm>
            <a:off x="1238400" y="477000"/>
            <a:ext cx="7143480" cy="570240"/>
          </a:xfrm>
          <a:prstGeom prst="rect">
            <a:avLst/>
          </a:prstGeom>
        </p:spPr>
        <p:txBody>
          <a:bodyPr lIns="0" tIns="0" rIns="0" bIns="0" anchor="ctr">
            <a:noAutofit/>
          </a:bodyPr>
          <a:lstStyle/>
          <a:p>
            <a:endParaRPr lang="en-US" sz="1800" b="0" strike="noStrike" spc="-1">
              <a:solidFill>
                <a:srgbClr val="FFFFFF"/>
              </a:solidFill>
              <a:latin typeface="Source Sans Pro"/>
            </a:endParaRPr>
          </a:p>
        </p:txBody>
      </p:sp>
      <p:sp>
        <p:nvSpPr>
          <p:cNvPr id="16" name="PlaceHolder 2"/>
          <p:cNvSpPr>
            <a:spLocks noGrp="1"/>
          </p:cNvSpPr>
          <p:nvPr>
            <p:ph type="subTitle"/>
          </p:nvPr>
        </p:nvSpPr>
        <p:spPr>
          <a:xfrm>
            <a:off x="1238400" y="1215360"/>
            <a:ext cx="7143480" cy="315000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1238400" y="477000"/>
            <a:ext cx="7143480" cy="570240"/>
          </a:xfrm>
          <a:prstGeom prst="rect">
            <a:avLst/>
          </a:prstGeom>
        </p:spPr>
        <p:txBody>
          <a:bodyPr lIns="0" tIns="0" rIns="0" bIns="0" anchor="ctr">
            <a:noAutofit/>
          </a:bodyPr>
          <a:lstStyle/>
          <a:p>
            <a:endParaRPr lang="en-US" sz="1800" b="0" strike="noStrike" spc="-1">
              <a:solidFill>
                <a:srgbClr val="FFFFFF"/>
              </a:solidFill>
              <a:latin typeface="Source Sans Pro"/>
            </a:endParaRPr>
          </a:p>
        </p:txBody>
      </p:sp>
      <p:sp>
        <p:nvSpPr>
          <p:cNvPr id="76" name="PlaceHolder 2"/>
          <p:cNvSpPr>
            <a:spLocks noGrp="1"/>
          </p:cNvSpPr>
          <p:nvPr>
            <p:ph type="body"/>
          </p:nvPr>
        </p:nvSpPr>
        <p:spPr>
          <a:xfrm>
            <a:off x="1238400" y="1215360"/>
            <a:ext cx="3485880" cy="3150000"/>
          </a:xfrm>
          <a:prstGeom prst="rect">
            <a:avLst/>
          </a:prstGeom>
        </p:spPr>
        <p:txBody>
          <a:bodyPr lIns="0" tIns="0" rIns="0" bIns="0">
            <a:normAutofit/>
          </a:bodyPr>
          <a:lstStyle/>
          <a:p>
            <a:endParaRPr lang="en-US" sz="1800" b="0" strike="noStrike" spc="-1">
              <a:solidFill>
                <a:srgbClr val="FFFFFF"/>
              </a:solidFill>
              <a:latin typeface="Source Sans Pro"/>
            </a:endParaRPr>
          </a:p>
        </p:txBody>
      </p:sp>
      <p:sp>
        <p:nvSpPr>
          <p:cNvPr id="77" name="PlaceHolder 3"/>
          <p:cNvSpPr>
            <a:spLocks noGrp="1"/>
          </p:cNvSpPr>
          <p:nvPr>
            <p:ph type="body"/>
          </p:nvPr>
        </p:nvSpPr>
        <p:spPr>
          <a:xfrm>
            <a:off x="4898880" y="1215360"/>
            <a:ext cx="3485880" cy="1502280"/>
          </a:xfrm>
          <a:prstGeom prst="rect">
            <a:avLst/>
          </a:prstGeom>
        </p:spPr>
        <p:txBody>
          <a:bodyPr lIns="0" tIns="0" rIns="0" bIns="0">
            <a:normAutofit/>
          </a:bodyPr>
          <a:lstStyle/>
          <a:p>
            <a:endParaRPr lang="en-US" sz="1800" b="0" strike="noStrike" spc="-1">
              <a:solidFill>
                <a:srgbClr val="FFFFFF"/>
              </a:solidFill>
              <a:latin typeface="Source Sans Pro"/>
            </a:endParaRPr>
          </a:p>
        </p:txBody>
      </p:sp>
      <p:sp>
        <p:nvSpPr>
          <p:cNvPr id="78" name="PlaceHolder 4"/>
          <p:cNvSpPr>
            <a:spLocks noGrp="1"/>
          </p:cNvSpPr>
          <p:nvPr>
            <p:ph type="body"/>
          </p:nvPr>
        </p:nvSpPr>
        <p:spPr>
          <a:xfrm>
            <a:off x="4898880" y="2860920"/>
            <a:ext cx="3485880" cy="1502280"/>
          </a:xfrm>
          <a:prstGeom prst="rect">
            <a:avLst/>
          </a:prstGeom>
        </p:spPr>
        <p:txBody>
          <a:bodyPr lIns="0" tIns="0" rIns="0" bIns="0">
            <a:normAutofit/>
          </a:bodyPr>
          <a:lstStyle/>
          <a:p>
            <a:endParaRPr lang="en-US" sz="1800" b="0" strike="noStrike" spc="-1">
              <a:solidFill>
                <a:srgbClr val="FFFFFF"/>
              </a:solidFill>
              <a:latin typeface="Source Sans Pro"/>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1238400" y="477000"/>
            <a:ext cx="7143480" cy="570240"/>
          </a:xfrm>
          <a:prstGeom prst="rect">
            <a:avLst/>
          </a:prstGeom>
        </p:spPr>
        <p:txBody>
          <a:bodyPr lIns="0" tIns="0" rIns="0" bIns="0" anchor="ctr">
            <a:noAutofit/>
          </a:bodyPr>
          <a:lstStyle/>
          <a:p>
            <a:endParaRPr lang="en-US" sz="1800" b="0" strike="noStrike" spc="-1">
              <a:solidFill>
                <a:srgbClr val="FFFFFF"/>
              </a:solidFill>
              <a:latin typeface="Source Sans Pro"/>
            </a:endParaRPr>
          </a:p>
        </p:txBody>
      </p:sp>
      <p:sp>
        <p:nvSpPr>
          <p:cNvPr id="80" name="PlaceHolder 2"/>
          <p:cNvSpPr>
            <a:spLocks noGrp="1"/>
          </p:cNvSpPr>
          <p:nvPr>
            <p:ph type="body"/>
          </p:nvPr>
        </p:nvSpPr>
        <p:spPr>
          <a:xfrm>
            <a:off x="1238400" y="1215360"/>
            <a:ext cx="3485880" cy="1502280"/>
          </a:xfrm>
          <a:prstGeom prst="rect">
            <a:avLst/>
          </a:prstGeom>
        </p:spPr>
        <p:txBody>
          <a:bodyPr lIns="0" tIns="0" rIns="0" bIns="0">
            <a:normAutofit/>
          </a:bodyPr>
          <a:lstStyle/>
          <a:p>
            <a:endParaRPr lang="en-US" sz="1800" b="0" strike="noStrike" spc="-1">
              <a:solidFill>
                <a:srgbClr val="FFFFFF"/>
              </a:solidFill>
              <a:latin typeface="Source Sans Pro"/>
            </a:endParaRPr>
          </a:p>
        </p:txBody>
      </p:sp>
      <p:sp>
        <p:nvSpPr>
          <p:cNvPr id="81" name="PlaceHolder 3"/>
          <p:cNvSpPr>
            <a:spLocks noGrp="1"/>
          </p:cNvSpPr>
          <p:nvPr>
            <p:ph type="body"/>
          </p:nvPr>
        </p:nvSpPr>
        <p:spPr>
          <a:xfrm>
            <a:off x="4898880" y="1215360"/>
            <a:ext cx="3485880" cy="1502280"/>
          </a:xfrm>
          <a:prstGeom prst="rect">
            <a:avLst/>
          </a:prstGeom>
        </p:spPr>
        <p:txBody>
          <a:bodyPr lIns="0" tIns="0" rIns="0" bIns="0">
            <a:normAutofit/>
          </a:bodyPr>
          <a:lstStyle/>
          <a:p>
            <a:endParaRPr lang="en-US" sz="1800" b="0" strike="noStrike" spc="-1">
              <a:solidFill>
                <a:srgbClr val="FFFFFF"/>
              </a:solidFill>
              <a:latin typeface="Source Sans Pro"/>
            </a:endParaRPr>
          </a:p>
        </p:txBody>
      </p:sp>
      <p:sp>
        <p:nvSpPr>
          <p:cNvPr id="82" name="PlaceHolder 4"/>
          <p:cNvSpPr>
            <a:spLocks noGrp="1"/>
          </p:cNvSpPr>
          <p:nvPr>
            <p:ph type="body"/>
          </p:nvPr>
        </p:nvSpPr>
        <p:spPr>
          <a:xfrm>
            <a:off x="1238400" y="2860920"/>
            <a:ext cx="7143480" cy="1502280"/>
          </a:xfrm>
          <a:prstGeom prst="rect">
            <a:avLst/>
          </a:prstGeom>
        </p:spPr>
        <p:txBody>
          <a:bodyPr lIns="0" tIns="0" rIns="0" bIns="0">
            <a:normAutofit/>
          </a:bodyPr>
          <a:lstStyle/>
          <a:p>
            <a:endParaRPr lang="en-US" sz="1800" b="0" strike="noStrike" spc="-1">
              <a:solidFill>
                <a:srgbClr val="FFFFFF"/>
              </a:solidFill>
              <a:latin typeface="Source Sans Pro"/>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1238400" y="477000"/>
            <a:ext cx="7143480" cy="570240"/>
          </a:xfrm>
          <a:prstGeom prst="rect">
            <a:avLst/>
          </a:prstGeom>
        </p:spPr>
        <p:txBody>
          <a:bodyPr lIns="0" tIns="0" rIns="0" bIns="0" anchor="ctr">
            <a:noAutofit/>
          </a:bodyPr>
          <a:lstStyle/>
          <a:p>
            <a:endParaRPr lang="en-US" sz="1800" b="0" strike="noStrike" spc="-1">
              <a:solidFill>
                <a:srgbClr val="FFFFFF"/>
              </a:solidFill>
              <a:latin typeface="Source Sans Pro"/>
            </a:endParaRPr>
          </a:p>
        </p:txBody>
      </p:sp>
      <p:sp>
        <p:nvSpPr>
          <p:cNvPr id="84" name="PlaceHolder 2"/>
          <p:cNvSpPr>
            <a:spLocks noGrp="1"/>
          </p:cNvSpPr>
          <p:nvPr>
            <p:ph type="body"/>
          </p:nvPr>
        </p:nvSpPr>
        <p:spPr>
          <a:xfrm>
            <a:off x="1238400" y="1215360"/>
            <a:ext cx="7143480" cy="1502280"/>
          </a:xfrm>
          <a:prstGeom prst="rect">
            <a:avLst/>
          </a:prstGeom>
        </p:spPr>
        <p:txBody>
          <a:bodyPr lIns="0" tIns="0" rIns="0" bIns="0">
            <a:normAutofit/>
          </a:bodyPr>
          <a:lstStyle/>
          <a:p>
            <a:endParaRPr lang="en-US" sz="1800" b="0" strike="noStrike" spc="-1">
              <a:solidFill>
                <a:srgbClr val="FFFFFF"/>
              </a:solidFill>
              <a:latin typeface="Source Sans Pro"/>
            </a:endParaRPr>
          </a:p>
        </p:txBody>
      </p:sp>
      <p:sp>
        <p:nvSpPr>
          <p:cNvPr id="85" name="PlaceHolder 3"/>
          <p:cNvSpPr>
            <a:spLocks noGrp="1"/>
          </p:cNvSpPr>
          <p:nvPr>
            <p:ph type="body"/>
          </p:nvPr>
        </p:nvSpPr>
        <p:spPr>
          <a:xfrm>
            <a:off x="1238400" y="2860920"/>
            <a:ext cx="7143480" cy="1502280"/>
          </a:xfrm>
          <a:prstGeom prst="rect">
            <a:avLst/>
          </a:prstGeom>
        </p:spPr>
        <p:txBody>
          <a:bodyPr lIns="0" tIns="0" rIns="0" bIns="0">
            <a:normAutofit/>
          </a:bodyPr>
          <a:lstStyle/>
          <a:p>
            <a:endParaRPr lang="en-US" sz="1800" b="0" strike="noStrike" spc="-1">
              <a:solidFill>
                <a:srgbClr val="FFFFFF"/>
              </a:solidFill>
              <a:latin typeface="Source Sans Pro"/>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86" name="PlaceHolder 1"/>
          <p:cNvSpPr>
            <a:spLocks noGrp="1"/>
          </p:cNvSpPr>
          <p:nvPr>
            <p:ph type="title"/>
          </p:nvPr>
        </p:nvSpPr>
        <p:spPr>
          <a:xfrm>
            <a:off x="1238400" y="477000"/>
            <a:ext cx="7143480" cy="570240"/>
          </a:xfrm>
          <a:prstGeom prst="rect">
            <a:avLst/>
          </a:prstGeom>
        </p:spPr>
        <p:txBody>
          <a:bodyPr lIns="0" tIns="0" rIns="0" bIns="0" anchor="ctr">
            <a:noAutofit/>
          </a:bodyPr>
          <a:lstStyle/>
          <a:p>
            <a:endParaRPr lang="en-US" sz="1800" b="0" strike="noStrike" spc="-1">
              <a:solidFill>
                <a:srgbClr val="FFFFFF"/>
              </a:solidFill>
              <a:latin typeface="Source Sans Pro"/>
            </a:endParaRPr>
          </a:p>
        </p:txBody>
      </p:sp>
      <p:sp>
        <p:nvSpPr>
          <p:cNvPr id="87" name="PlaceHolder 2"/>
          <p:cNvSpPr>
            <a:spLocks noGrp="1"/>
          </p:cNvSpPr>
          <p:nvPr>
            <p:ph type="body"/>
          </p:nvPr>
        </p:nvSpPr>
        <p:spPr>
          <a:xfrm>
            <a:off x="1238400" y="1215360"/>
            <a:ext cx="3485880" cy="1502280"/>
          </a:xfrm>
          <a:prstGeom prst="rect">
            <a:avLst/>
          </a:prstGeom>
        </p:spPr>
        <p:txBody>
          <a:bodyPr lIns="0" tIns="0" rIns="0" bIns="0">
            <a:normAutofit/>
          </a:bodyPr>
          <a:lstStyle/>
          <a:p>
            <a:endParaRPr lang="en-US" sz="1800" b="0" strike="noStrike" spc="-1">
              <a:solidFill>
                <a:srgbClr val="FFFFFF"/>
              </a:solidFill>
              <a:latin typeface="Source Sans Pro"/>
            </a:endParaRPr>
          </a:p>
        </p:txBody>
      </p:sp>
      <p:sp>
        <p:nvSpPr>
          <p:cNvPr id="88" name="PlaceHolder 3"/>
          <p:cNvSpPr>
            <a:spLocks noGrp="1"/>
          </p:cNvSpPr>
          <p:nvPr>
            <p:ph type="body"/>
          </p:nvPr>
        </p:nvSpPr>
        <p:spPr>
          <a:xfrm>
            <a:off x="4898880" y="1215360"/>
            <a:ext cx="3485880" cy="1502280"/>
          </a:xfrm>
          <a:prstGeom prst="rect">
            <a:avLst/>
          </a:prstGeom>
        </p:spPr>
        <p:txBody>
          <a:bodyPr lIns="0" tIns="0" rIns="0" bIns="0">
            <a:normAutofit/>
          </a:bodyPr>
          <a:lstStyle/>
          <a:p>
            <a:endParaRPr lang="en-US" sz="1800" b="0" strike="noStrike" spc="-1">
              <a:solidFill>
                <a:srgbClr val="FFFFFF"/>
              </a:solidFill>
              <a:latin typeface="Source Sans Pro"/>
            </a:endParaRPr>
          </a:p>
        </p:txBody>
      </p:sp>
      <p:sp>
        <p:nvSpPr>
          <p:cNvPr id="89" name="PlaceHolder 4"/>
          <p:cNvSpPr>
            <a:spLocks noGrp="1"/>
          </p:cNvSpPr>
          <p:nvPr>
            <p:ph type="body"/>
          </p:nvPr>
        </p:nvSpPr>
        <p:spPr>
          <a:xfrm>
            <a:off x="1238400" y="2860920"/>
            <a:ext cx="3485880" cy="1502280"/>
          </a:xfrm>
          <a:prstGeom prst="rect">
            <a:avLst/>
          </a:prstGeom>
        </p:spPr>
        <p:txBody>
          <a:bodyPr lIns="0" tIns="0" rIns="0" bIns="0">
            <a:normAutofit/>
          </a:bodyPr>
          <a:lstStyle/>
          <a:p>
            <a:endParaRPr lang="en-US" sz="1800" b="0" strike="noStrike" spc="-1">
              <a:solidFill>
                <a:srgbClr val="FFFFFF"/>
              </a:solidFill>
              <a:latin typeface="Source Sans Pro"/>
            </a:endParaRPr>
          </a:p>
        </p:txBody>
      </p:sp>
      <p:sp>
        <p:nvSpPr>
          <p:cNvPr id="90" name="PlaceHolder 5"/>
          <p:cNvSpPr>
            <a:spLocks noGrp="1"/>
          </p:cNvSpPr>
          <p:nvPr>
            <p:ph type="body"/>
          </p:nvPr>
        </p:nvSpPr>
        <p:spPr>
          <a:xfrm>
            <a:off x="4898880" y="2860920"/>
            <a:ext cx="3485880" cy="1502280"/>
          </a:xfrm>
          <a:prstGeom prst="rect">
            <a:avLst/>
          </a:prstGeom>
        </p:spPr>
        <p:txBody>
          <a:bodyPr lIns="0" tIns="0" rIns="0" bIns="0">
            <a:normAutofit/>
          </a:bodyPr>
          <a:lstStyle/>
          <a:p>
            <a:endParaRPr lang="en-US" sz="1800" b="0" strike="noStrike" spc="-1">
              <a:solidFill>
                <a:srgbClr val="FFFFFF"/>
              </a:solidFill>
              <a:latin typeface="Source Sans Pro"/>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1238400" y="477000"/>
            <a:ext cx="7143480" cy="570240"/>
          </a:xfrm>
          <a:prstGeom prst="rect">
            <a:avLst/>
          </a:prstGeom>
        </p:spPr>
        <p:txBody>
          <a:bodyPr lIns="0" tIns="0" rIns="0" bIns="0" anchor="ctr">
            <a:noAutofit/>
          </a:bodyPr>
          <a:lstStyle/>
          <a:p>
            <a:endParaRPr lang="en-US" sz="1800" b="0" strike="noStrike" spc="-1">
              <a:solidFill>
                <a:srgbClr val="FFFFFF"/>
              </a:solidFill>
              <a:latin typeface="Source Sans Pro"/>
            </a:endParaRPr>
          </a:p>
        </p:txBody>
      </p:sp>
      <p:sp>
        <p:nvSpPr>
          <p:cNvPr id="92" name="PlaceHolder 2"/>
          <p:cNvSpPr>
            <a:spLocks noGrp="1"/>
          </p:cNvSpPr>
          <p:nvPr>
            <p:ph type="body"/>
          </p:nvPr>
        </p:nvSpPr>
        <p:spPr>
          <a:xfrm>
            <a:off x="1238400" y="1215360"/>
            <a:ext cx="2300040" cy="1502280"/>
          </a:xfrm>
          <a:prstGeom prst="rect">
            <a:avLst/>
          </a:prstGeom>
        </p:spPr>
        <p:txBody>
          <a:bodyPr lIns="0" tIns="0" rIns="0" bIns="0">
            <a:normAutofit/>
          </a:bodyPr>
          <a:lstStyle/>
          <a:p>
            <a:endParaRPr lang="en-US" sz="1800" b="0" strike="noStrike" spc="-1">
              <a:solidFill>
                <a:srgbClr val="FFFFFF"/>
              </a:solidFill>
              <a:latin typeface="Source Sans Pro"/>
            </a:endParaRPr>
          </a:p>
        </p:txBody>
      </p:sp>
      <p:sp>
        <p:nvSpPr>
          <p:cNvPr id="93" name="PlaceHolder 3"/>
          <p:cNvSpPr>
            <a:spLocks noGrp="1"/>
          </p:cNvSpPr>
          <p:nvPr>
            <p:ph type="body"/>
          </p:nvPr>
        </p:nvSpPr>
        <p:spPr>
          <a:xfrm>
            <a:off x="3654000" y="1215360"/>
            <a:ext cx="2300040" cy="1502280"/>
          </a:xfrm>
          <a:prstGeom prst="rect">
            <a:avLst/>
          </a:prstGeom>
        </p:spPr>
        <p:txBody>
          <a:bodyPr lIns="0" tIns="0" rIns="0" bIns="0">
            <a:normAutofit/>
          </a:bodyPr>
          <a:lstStyle/>
          <a:p>
            <a:endParaRPr lang="en-US" sz="1800" b="0" strike="noStrike" spc="-1">
              <a:solidFill>
                <a:srgbClr val="FFFFFF"/>
              </a:solidFill>
              <a:latin typeface="Source Sans Pro"/>
            </a:endParaRPr>
          </a:p>
        </p:txBody>
      </p:sp>
      <p:sp>
        <p:nvSpPr>
          <p:cNvPr id="94" name="PlaceHolder 4"/>
          <p:cNvSpPr>
            <a:spLocks noGrp="1"/>
          </p:cNvSpPr>
          <p:nvPr>
            <p:ph type="body"/>
          </p:nvPr>
        </p:nvSpPr>
        <p:spPr>
          <a:xfrm>
            <a:off x="6069240" y="1215360"/>
            <a:ext cx="2300040" cy="1502280"/>
          </a:xfrm>
          <a:prstGeom prst="rect">
            <a:avLst/>
          </a:prstGeom>
        </p:spPr>
        <p:txBody>
          <a:bodyPr lIns="0" tIns="0" rIns="0" bIns="0">
            <a:normAutofit/>
          </a:bodyPr>
          <a:lstStyle/>
          <a:p>
            <a:endParaRPr lang="en-US" sz="1800" b="0" strike="noStrike" spc="-1">
              <a:solidFill>
                <a:srgbClr val="FFFFFF"/>
              </a:solidFill>
              <a:latin typeface="Source Sans Pro"/>
            </a:endParaRPr>
          </a:p>
        </p:txBody>
      </p:sp>
      <p:sp>
        <p:nvSpPr>
          <p:cNvPr id="95" name="PlaceHolder 5"/>
          <p:cNvSpPr>
            <a:spLocks noGrp="1"/>
          </p:cNvSpPr>
          <p:nvPr>
            <p:ph type="body"/>
          </p:nvPr>
        </p:nvSpPr>
        <p:spPr>
          <a:xfrm>
            <a:off x="1238400" y="2860920"/>
            <a:ext cx="2300040" cy="1502280"/>
          </a:xfrm>
          <a:prstGeom prst="rect">
            <a:avLst/>
          </a:prstGeom>
        </p:spPr>
        <p:txBody>
          <a:bodyPr lIns="0" tIns="0" rIns="0" bIns="0">
            <a:normAutofit/>
          </a:bodyPr>
          <a:lstStyle/>
          <a:p>
            <a:endParaRPr lang="en-US" sz="1800" b="0" strike="noStrike" spc="-1">
              <a:solidFill>
                <a:srgbClr val="FFFFFF"/>
              </a:solidFill>
              <a:latin typeface="Source Sans Pro"/>
            </a:endParaRPr>
          </a:p>
        </p:txBody>
      </p:sp>
      <p:sp>
        <p:nvSpPr>
          <p:cNvPr id="96" name="PlaceHolder 6"/>
          <p:cNvSpPr>
            <a:spLocks noGrp="1"/>
          </p:cNvSpPr>
          <p:nvPr>
            <p:ph type="body"/>
          </p:nvPr>
        </p:nvSpPr>
        <p:spPr>
          <a:xfrm>
            <a:off x="3654000" y="2860920"/>
            <a:ext cx="2300040" cy="1502280"/>
          </a:xfrm>
          <a:prstGeom prst="rect">
            <a:avLst/>
          </a:prstGeom>
        </p:spPr>
        <p:txBody>
          <a:bodyPr lIns="0" tIns="0" rIns="0" bIns="0">
            <a:normAutofit/>
          </a:bodyPr>
          <a:lstStyle/>
          <a:p>
            <a:endParaRPr lang="en-US" sz="1800" b="0" strike="noStrike" spc="-1">
              <a:solidFill>
                <a:srgbClr val="FFFFFF"/>
              </a:solidFill>
              <a:latin typeface="Source Sans Pro"/>
            </a:endParaRPr>
          </a:p>
        </p:txBody>
      </p:sp>
      <p:sp>
        <p:nvSpPr>
          <p:cNvPr id="97" name="PlaceHolder 7"/>
          <p:cNvSpPr>
            <a:spLocks noGrp="1"/>
          </p:cNvSpPr>
          <p:nvPr>
            <p:ph type="body"/>
          </p:nvPr>
        </p:nvSpPr>
        <p:spPr>
          <a:xfrm>
            <a:off x="6069240" y="2860920"/>
            <a:ext cx="2300040" cy="1502280"/>
          </a:xfrm>
          <a:prstGeom prst="rect">
            <a:avLst/>
          </a:prstGeom>
        </p:spPr>
        <p:txBody>
          <a:bodyPr lIns="0" tIns="0" rIns="0" bIns="0">
            <a:normAutofit/>
          </a:bodyPr>
          <a:lstStyle/>
          <a:p>
            <a:endParaRPr lang="en-US" sz="1800" b="0" strike="noStrike" spc="-1">
              <a:solidFill>
                <a:srgbClr val="FFFFFF"/>
              </a:solidFill>
              <a:latin typeface="Source Sans Pro"/>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1238400" y="477000"/>
            <a:ext cx="7143480" cy="570240"/>
          </a:xfrm>
          <a:prstGeom prst="rect">
            <a:avLst/>
          </a:prstGeom>
        </p:spPr>
        <p:txBody>
          <a:bodyPr lIns="0" tIns="0" rIns="0" bIns="0" anchor="ctr">
            <a:noAutofit/>
          </a:bodyPr>
          <a:lstStyle/>
          <a:p>
            <a:endParaRPr lang="en-US" sz="1800" b="0" strike="noStrike" spc="-1">
              <a:solidFill>
                <a:srgbClr val="FFFFFF"/>
              </a:solidFill>
              <a:latin typeface="Source Sans Pro"/>
            </a:endParaRPr>
          </a:p>
        </p:txBody>
      </p:sp>
      <p:sp>
        <p:nvSpPr>
          <p:cNvPr id="18" name="PlaceHolder 2"/>
          <p:cNvSpPr>
            <a:spLocks noGrp="1"/>
          </p:cNvSpPr>
          <p:nvPr>
            <p:ph type="body"/>
          </p:nvPr>
        </p:nvSpPr>
        <p:spPr>
          <a:xfrm>
            <a:off x="1238400" y="1215360"/>
            <a:ext cx="7143480" cy="3150000"/>
          </a:xfrm>
          <a:prstGeom prst="rect">
            <a:avLst/>
          </a:prstGeom>
        </p:spPr>
        <p:txBody>
          <a:bodyPr lIns="0" tIns="0" rIns="0" bIns="0">
            <a:normAutofit/>
          </a:bodyPr>
          <a:lstStyle/>
          <a:p>
            <a:endParaRPr lang="en-US" sz="1800" b="0" strike="noStrike" spc="-1">
              <a:solidFill>
                <a:srgbClr val="FFFFFF"/>
              </a:solidFill>
              <a:latin typeface="Source Sans Pro"/>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1238400" y="477000"/>
            <a:ext cx="7143480" cy="570240"/>
          </a:xfrm>
          <a:prstGeom prst="rect">
            <a:avLst/>
          </a:prstGeom>
        </p:spPr>
        <p:txBody>
          <a:bodyPr lIns="0" tIns="0" rIns="0" bIns="0" anchor="ctr">
            <a:noAutofit/>
          </a:bodyPr>
          <a:lstStyle/>
          <a:p>
            <a:endParaRPr lang="en-US" sz="1800" b="0" strike="noStrike" spc="-1">
              <a:solidFill>
                <a:srgbClr val="FFFFFF"/>
              </a:solidFill>
              <a:latin typeface="Source Sans Pro"/>
            </a:endParaRPr>
          </a:p>
        </p:txBody>
      </p:sp>
      <p:sp>
        <p:nvSpPr>
          <p:cNvPr id="20" name="PlaceHolder 2"/>
          <p:cNvSpPr>
            <a:spLocks noGrp="1"/>
          </p:cNvSpPr>
          <p:nvPr>
            <p:ph type="body"/>
          </p:nvPr>
        </p:nvSpPr>
        <p:spPr>
          <a:xfrm>
            <a:off x="1238400" y="1215360"/>
            <a:ext cx="3485880" cy="3150000"/>
          </a:xfrm>
          <a:prstGeom prst="rect">
            <a:avLst/>
          </a:prstGeom>
        </p:spPr>
        <p:txBody>
          <a:bodyPr lIns="0" tIns="0" rIns="0" bIns="0">
            <a:normAutofit/>
          </a:bodyPr>
          <a:lstStyle/>
          <a:p>
            <a:endParaRPr lang="en-US" sz="1800" b="0" strike="noStrike" spc="-1">
              <a:solidFill>
                <a:srgbClr val="FFFFFF"/>
              </a:solidFill>
              <a:latin typeface="Source Sans Pro"/>
            </a:endParaRPr>
          </a:p>
        </p:txBody>
      </p:sp>
      <p:sp>
        <p:nvSpPr>
          <p:cNvPr id="21" name="PlaceHolder 3"/>
          <p:cNvSpPr>
            <a:spLocks noGrp="1"/>
          </p:cNvSpPr>
          <p:nvPr>
            <p:ph type="body"/>
          </p:nvPr>
        </p:nvSpPr>
        <p:spPr>
          <a:xfrm>
            <a:off x="4898880" y="1215360"/>
            <a:ext cx="3485880" cy="3150000"/>
          </a:xfrm>
          <a:prstGeom prst="rect">
            <a:avLst/>
          </a:prstGeom>
        </p:spPr>
        <p:txBody>
          <a:bodyPr lIns="0" tIns="0" rIns="0" bIns="0">
            <a:normAutofit/>
          </a:bodyPr>
          <a:lstStyle/>
          <a:p>
            <a:endParaRPr lang="en-US" sz="1800" b="0" strike="noStrike" spc="-1">
              <a:solidFill>
                <a:srgbClr val="FFFFFF"/>
              </a:solidFill>
              <a:latin typeface="Source Sans Pro"/>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2" name="PlaceHolder 1"/>
          <p:cNvSpPr>
            <a:spLocks noGrp="1"/>
          </p:cNvSpPr>
          <p:nvPr>
            <p:ph type="title"/>
          </p:nvPr>
        </p:nvSpPr>
        <p:spPr>
          <a:xfrm>
            <a:off x="1238400" y="477000"/>
            <a:ext cx="7143480" cy="570240"/>
          </a:xfrm>
          <a:prstGeom prst="rect">
            <a:avLst/>
          </a:prstGeom>
        </p:spPr>
        <p:txBody>
          <a:bodyPr lIns="0" tIns="0" rIns="0" bIns="0" anchor="ctr">
            <a:noAutofit/>
          </a:bodyPr>
          <a:lstStyle/>
          <a:p>
            <a:endParaRPr lang="en-US" sz="1800" b="0" strike="noStrike" spc="-1">
              <a:solidFill>
                <a:srgbClr val="FFFFFF"/>
              </a:solidFill>
              <a:latin typeface="Source Sans Pro"/>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3" name="PlaceHolder 1"/>
          <p:cNvSpPr>
            <a:spLocks noGrp="1"/>
          </p:cNvSpPr>
          <p:nvPr>
            <p:ph type="subTitle"/>
          </p:nvPr>
        </p:nvSpPr>
        <p:spPr>
          <a:xfrm>
            <a:off x="1238400" y="477000"/>
            <a:ext cx="7143480" cy="264456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1238400" y="477000"/>
            <a:ext cx="7143480" cy="570240"/>
          </a:xfrm>
          <a:prstGeom prst="rect">
            <a:avLst/>
          </a:prstGeom>
        </p:spPr>
        <p:txBody>
          <a:bodyPr lIns="0" tIns="0" rIns="0" bIns="0" anchor="ctr">
            <a:noAutofit/>
          </a:bodyPr>
          <a:lstStyle/>
          <a:p>
            <a:endParaRPr lang="en-US" sz="1800" b="0" strike="noStrike" spc="-1">
              <a:solidFill>
                <a:srgbClr val="FFFFFF"/>
              </a:solidFill>
              <a:latin typeface="Source Sans Pro"/>
            </a:endParaRPr>
          </a:p>
        </p:txBody>
      </p:sp>
      <p:sp>
        <p:nvSpPr>
          <p:cNvPr id="25" name="PlaceHolder 2"/>
          <p:cNvSpPr>
            <a:spLocks noGrp="1"/>
          </p:cNvSpPr>
          <p:nvPr>
            <p:ph type="body"/>
          </p:nvPr>
        </p:nvSpPr>
        <p:spPr>
          <a:xfrm>
            <a:off x="1238400" y="1215360"/>
            <a:ext cx="3485880" cy="1502280"/>
          </a:xfrm>
          <a:prstGeom prst="rect">
            <a:avLst/>
          </a:prstGeom>
        </p:spPr>
        <p:txBody>
          <a:bodyPr lIns="0" tIns="0" rIns="0" bIns="0">
            <a:normAutofit/>
          </a:bodyPr>
          <a:lstStyle/>
          <a:p>
            <a:endParaRPr lang="en-US" sz="1800" b="0" strike="noStrike" spc="-1">
              <a:solidFill>
                <a:srgbClr val="FFFFFF"/>
              </a:solidFill>
              <a:latin typeface="Source Sans Pro"/>
            </a:endParaRPr>
          </a:p>
        </p:txBody>
      </p:sp>
      <p:sp>
        <p:nvSpPr>
          <p:cNvPr id="26" name="PlaceHolder 3"/>
          <p:cNvSpPr>
            <a:spLocks noGrp="1"/>
          </p:cNvSpPr>
          <p:nvPr>
            <p:ph type="body"/>
          </p:nvPr>
        </p:nvSpPr>
        <p:spPr>
          <a:xfrm>
            <a:off x="4898880" y="1215360"/>
            <a:ext cx="3485880" cy="3150000"/>
          </a:xfrm>
          <a:prstGeom prst="rect">
            <a:avLst/>
          </a:prstGeom>
        </p:spPr>
        <p:txBody>
          <a:bodyPr lIns="0" tIns="0" rIns="0" bIns="0">
            <a:normAutofit/>
          </a:bodyPr>
          <a:lstStyle/>
          <a:p>
            <a:endParaRPr lang="en-US" sz="1800" b="0" strike="noStrike" spc="-1">
              <a:solidFill>
                <a:srgbClr val="FFFFFF"/>
              </a:solidFill>
              <a:latin typeface="Source Sans Pro"/>
            </a:endParaRPr>
          </a:p>
        </p:txBody>
      </p:sp>
      <p:sp>
        <p:nvSpPr>
          <p:cNvPr id="27" name="PlaceHolder 4"/>
          <p:cNvSpPr>
            <a:spLocks noGrp="1"/>
          </p:cNvSpPr>
          <p:nvPr>
            <p:ph type="body"/>
          </p:nvPr>
        </p:nvSpPr>
        <p:spPr>
          <a:xfrm>
            <a:off x="1238400" y="2860920"/>
            <a:ext cx="3485880" cy="1502280"/>
          </a:xfrm>
          <a:prstGeom prst="rect">
            <a:avLst/>
          </a:prstGeom>
        </p:spPr>
        <p:txBody>
          <a:bodyPr lIns="0" tIns="0" rIns="0" bIns="0">
            <a:normAutofit/>
          </a:bodyPr>
          <a:lstStyle/>
          <a:p>
            <a:endParaRPr lang="en-US" sz="1800" b="0" strike="noStrike" spc="-1">
              <a:solidFill>
                <a:srgbClr val="FFFFFF"/>
              </a:solidFill>
              <a:latin typeface="Source Sans Pro"/>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1238400" y="477000"/>
            <a:ext cx="7143480" cy="570240"/>
          </a:xfrm>
          <a:prstGeom prst="rect">
            <a:avLst/>
          </a:prstGeom>
        </p:spPr>
        <p:txBody>
          <a:bodyPr lIns="0" tIns="0" rIns="0" bIns="0" anchor="ctr">
            <a:noAutofit/>
          </a:bodyPr>
          <a:lstStyle/>
          <a:p>
            <a:endParaRPr lang="en-US" sz="1800" b="0" strike="noStrike" spc="-1">
              <a:solidFill>
                <a:srgbClr val="FFFFFF"/>
              </a:solidFill>
              <a:latin typeface="Source Sans Pro"/>
            </a:endParaRPr>
          </a:p>
        </p:txBody>
      </p:sp>
      <p:sp>
        <p:nvSpPr>
          <p:cNvPr id="29" name="PlaceHolder 2"/>
          <p:cNvSpPr>
            <a:spLocks noGrp="1"/>
          </p:cNvSpPr>
          <p:nvPr>
            <p:ph type="body"/>
          </p:nvPr>
        </p:nvSpPr>
        <p:spPr>
          <a:xfrm>
            <a:off x="1238400" y="1215360"/>
            <a:ext cx="3485880" cy="3150000"/>
          </a:xfrm>
          <a:prstGeom prst="rect">
            <a:avLst/>
          </a:prstGeom>
        </p:spPr>
        <p:txBody>
          <a:bodyPr lIns="0" tIns="0" rIns="0" bIns="0">
            <a:normAutofit/>
          </a:bodyPr>
          <a:lstStyle/>
          <a:p>
            <a:endParaRPr lang="en-US" sz="1800" b="0" strike="noStrike" spc="-1">
              <a:solidFill>
                <a:srgbClr val="FFFFFF"/>
              </a:solidFill>
              <a:latin typeface="Source Sans Pro"/>
            </a:endParaRPr>
          </a:p>
        </p:txBody>
      </p:sp>
      <p:sp>
        <p:nvSpPr>
          <p:cNvPr id="30" name="PlaceHolder 3"/>
          <p:cNvSpPr>
            <a:spLocks noGrp="1"/>
          </p:cNvSpPr>
          <p:nvPr>
            <p:ph type="body"/>
          </p:nvPr>
        </p:nvSpPr>
        <p:spPr>
          <a:xfrm>
            <a:off x="4898880" y="1215360"/>
            <a:ext cx="3485880" cy="1502280"/>
          </a:xfrm>
          <a:prstGeom prst="rect">
            <a:avLst/>
          </a:prstGeom>
        </p:spPr>
        <p:txBody>
          <a:bodyPr lIns="0" tIns="0" rIns="0" bIns="0">
            <a:normAutofit/>
          </a:bodyPr>
          <a:lstStyle/>
          <a:p>
            <a:endParaRPr lang="en-US" sz="1800" b="0" strike="noStrike" spc="-1">
              <a:solidFill>
                <a:srgbClr val="FFFFFF"/>
              </a:solidFill>
              <a:latin typeface="Source Sans Pro"/>
            </a:endParaRPr>
          </a:p>
        </p:txBody>
      </p:sp>
      <p:sp>
        <p:nvSpPr>
          <p:cNvPr id="31" name="PlaceHolder 4"/>
          <p:cNvSpPr>
            <a:spLocks noGrp="1"/>
          </p:cNvSpPr>
          <p:nvPr>
            <p:ph type="body"/>
          </p:nvPr>
        </p:nvSpPr>
        <p:spPr>
          <a:xfrm>
            <a:off x="4898880" y="2860920"/>
            <a:ext cx="3485880" cy="1502280"/>
          </a:xfrm>
          <a:prstGeom prst="rect">
            <a:avLst/>
          </a:prstGeom>
        </p:spPr>
        <p:txBody>
          <a:bodyPr lIns="0" tIns="0" rIns="0" bIns="0">
            <a:normAutofit/>
          </a:bodyPr>
          <a:lstStyle/>
          <a:p>
            <a:endParaRPr lang="en-US" sz="1800" b="0" strike="noStrike" spc="-1">
              <a:solidFill>
                <a:srgbClr val="FFFFFF"/>
              </a:solidFill>
              <a:latin typeface="Source Sans Pro"/>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1238400" y="477000"/>
            <a:ext cx="7143480" cy="570240"/>
          </a:xfrm>
          <a:prstGeom prst="rect">
            <a:avLst/>
          </a:prstGeom>
        </p:spPr>
        <p:txBody>
          <a:bodyPr lIns="0" tIns="0" rIns="0" bIns="0" anchor="ctr">
            <a:noAutofit/>
          </a:bodyPr>
          <a:lstStyle/>
          <a:p>
            <a:endParaRPr lang="en-US" sz="1800" b="0" strike="noStrike" spc="-1">
              <a:solidFill>
                <a:srgbClr val="FFFFFF"/>
              </a:solidFill>
              <a:latin typeface="Source Sans Pro"/>
            </a:endParaRPr>
          </a:p>
        </p:txBody>
      </p:sp>
      <p:sp>
        <p:nvSpPr>
          <p:cNvPr id="33" name="PlaceHolder 2"/>
          <p:cNvSpPr>
            <a:spLocks noGrp="1"/>
          </p:cNvSpPr>
          <p:nvPr>
            <p:ph type="body"/>
          </p:nvPr>
        </p:nvSpPr>
        <p:spPr>
          <a:xfrm>
            <a:off x="1238400" y="1215360"/>
            <a:ext cx="3485880" cy="1502280"/>
          </a:xfrm>
          <a:prstGeom prst="rect">
            <a:avLst/>
          </a:prstGeom>
        </p:spPr>
        <p:txBody>
          <a:bodyPr lIns="0" tIns="0" rIns="0" bIns="0">
            <a:normAutofit/>
          </a:bodyPr>
          <a:lstStyle/>
          <a:p>
            <a:endParaRPr lang="en-US" sz="1800" b="0" strike="noStrike" spc="-1">
              <a:solidFill>
                <a:srgbClr val="FFFFFF"/>
              </a:solidFill>
              <a:latin typeface="Source Sans Pro"/>
            </a:endParaRPr>
          </a:p>
        </p:txBody>
      </p:sp>
      <p:sp>
        <p:nvSpPr>
          <p:cNvPr id="34" name="PlaceHolder 3"/>
          <p:cNvSpPr>
            <a:spLocks noGrp="1"/>
          </p:cNvSpPr>
          <p:nvPr>
            <p:ph type="body"/>
          </p:nvPr>
        </p:nvSpPr>
        <p:spPr>
          <a:xfrm>
            <a:off x="4898880" y="1215360"/>
            <a:ext cx="3485880" cy="1502280"/>
          </a:xfrm>
          <a:prstGeom prst="rect">
            <a:avLst/>
          </a:prstGeom>
        </p:spPr>
        <p:txBody>
          <a:bodyPr lIns="0" tIns="0" rIns="0" bIns="0">
            <a:normAutofit/>
          </a:bodyPr>
          <a:lstStyle/>
          <a:p>
            <a:endParaRPr lang="en-US" sz="1800" b="0" strike="noStrike" spc="-1">
              <a:solidFill>
                <a:srgbClr val="FFFFFF"/>
              </a:solidFill>
              <a:latin typeface="Source Sans Pro"/>
            </a:endParaRPr>
          </a:p>
        </p:txBody>
      </p:sp>
      <p:sp>
        <p:nvSpPr>
          <p:cNvPr id="35" name="PlaceHolder 4"/>
          <p:cNvSpPr>
            <a:spLocks noGrp="1"/>
          </p:cNvSpPr>
          <p:nvPr>
            <p:ph type="body"/>
          </p:nvPr>
        </p:nvSpPr>
        <p:spPr>
          <a:xfrm>
            <a:off x="1238400" y="2860920"/>
            <a:ext cx="7143480" cy="1502280"/>
          </a:xfrm>
          <a:prstGeom prst="rect">
            <a:avLst/>
          </a:prstGeom>
        </p:spPr>
        <p:txBody>
          <a:bodyPr lIns="0" tIns="0" rIns="0" bIns="0">
            <a:normAutofit/>
          </a:bodyPr>
          <a:lstStyle/>
          <a:p>
            <a:endParaRPr lang="en-US" sz="1800" b="0" strike="noStrike" spc="-1">
              <a:solidFill>
                <a:srgbClr val="FFFFFF"/>
              </a:solidFill>
              <a:latin typeface="Source Sans Pro"/>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34464D"/>
        </a:solidFill>
        <a:effectLst/>
      </p:bgPr>
    </p:bg>
    <p:spTree>
      <p:nvGrpSpPr>
        <p:cNvPr id="1" name=""/>
        <p:cNvGrpSpPr/>
        <p:nvPr/>
      </p:nvGrpSpPr>
      <p:grpSpPr>
        <a:xfrm>
          <a:off x="0" y="0"/>
          <a:ext cx="0" cy="0"/>
          <a:chOff x="0" y="0"/>
          <a:chExt cx="0" cy="0"/>
        </a:xfrm>
      </p:grpSpPr>
      <p:grpSp>
        <p:nvGrpSpPr>
          <p:cNvPr id="15" name="Group 1"/>
          <p:cNvGrpSpPr/>
          <p:nvPr/>
        </p:nvGrpSpPr>
        <p:grpSpPr>
          <a:xfrm>
            <a:off x="819000" y="276120"/>
            <a:ext cx="666720" cy="671760"/>
            <a:chOff x="819000" y="276120"/>
            <a:chExt cx="666720" cy="671760"/>
          </a:xfrm>
        </p:grpSpPr>
        <p:sp>
          <p:nvSpPr>
            <p:cNvPr id="16" name="CustomShape 2"/>
            <p:cNvSpPr/>
            <p:nvPr/>
          </p:nvSpPr>
          <p:spPr>
            <a:xfrm>
              <a:off x="914400" y="276120"/>
              <a:ext cx="475920" cy="95040"/>
            </a:xfrm>
            <a:prstGeom prst="rect">
              <a:avLst/>
            </a:prstGeom>
            <a:solidFill>
              <a:schemeClr val="bg1">
                <a:lumMod val="95000"/>
              </a:schemeClr>
            </a:solidFill>
            <a:ln>
              <a:noFill/>
            </a:ln>
          </p:spPr>
          <p:style>
            <a:lnRef idx="1">
              <a:schemeClr val="accent1">
                <a:shade val="50000"/>
              </a:schemeClr>
            </a:lnRef>
            <a:fillRef idx="1">
              <a:schemeClr val="accent1"/>
            </a:fillRef>
            <a:effectRef idx="0">
              <a:schemeClr val="accent1"/>
            </a:effectRef>
            <a:fontRef idx="minor"/>
          </p:style>
        </p:sp>
        <p:sp>
          <p:nvSpPr>
            <p:cNvPr id="2" name="CustomShape 3"/>
            <p:cNvSpPr/>
            <p:nvPr/>
          </p:nvSpPr>
          <p:spPr>
            <a:xfrm>
              <a:off x="819000" y="281520"/>
              <a:ext cx="95040" cy="666360"/>
            </a:xfrm>
            <a:prstGeom prst="rect">
              <a:avLst/>
            </a:prstGeom>
            <a:solidFill>
              <a:schemeClr val="bg1">
                <a:lumMod val="95000"/>
              </a:schemeClr>
            </a:solidFill>
            <a:ln>
              <a:noFill/>
            </a:ln>
          </p:spPr>
          <p:style>
            <a:lnRef idx="1">
              <a:schemeClr val="accent1">
                <a:shade val="50000"/>
              </a:schemeClr>
            </a:lnRef>
            <a:fillRef idx="1">
              <a:schemeClr val="accent1"/>
            </a:fillRef>
            <a:effectRef idx="0">
              <a:schemeClr val="accent1"/>
            </a:effectRef>
            <a:fontRef idx="minor"/>
          </p:style>
        </p:sp>
        <p:sp>
          <p:nvSpPr>
            <p:cNvPr id="3" name="CustomShape 4"/>
            <p:cNvSpPr/>
            <p:nvPr/>
          </p:nvSpPr>
          <p:spPr>
            <a:xfrm>
              <a:off x="1390680" y="281520"/>
              <a:ext cx="95040" cy="285480"/>
            </a:xfrm>
            <a:prstGeom prst="rect">
              <a:avLst/>
            </a:prstGeom>
            <a:solidFill>
              <a:schemeClr val="bg1">
                <a:lumMod val="95000"/>
              </a:schemeClr>
            </a:solidFill>
            <a:ln>
              <a:noFill/>
            </a:ln>
          </p:spPr>
          <p:style>
            <a:lnRef idx="1">
              <a:schemeClr val="accent1">
                <a:shade val="50000"/>
              </a:schemeClr>
            </a:lnRef>
            <a:fillRef idx="1">
              <a:schemeClr val="accent1"/>
            </a:fillRef>
            <a:effectRef idx="0">
              <a:schemeClr val="accent1"/>
            </a:effectRef>
            <a:fontRef idx="minor"/>
          </p:style>
        </p:sp>
        <p:sp>
          <p:nvSpPr>
            <p:cNvPr id="4" name="CustomShape 5"/>
            <p:cNvSpPr/>
            <p:nvPr/>
          </p:nvSpPr>
          <p:spPr>
            <a:xfrm>
              <a:off x="914400" y="847800"/>
              <a:ext cx="285480" cy="95040"/>
            </a:xfrm>
            <a:prstGeom prst="rect">
              <a:avLst/>
            </a:prstGeom>
            <a:solidFill>
              <a:schemeClr val="bg1">
                <a:lumMod val="95000"/>
              </a:schemeClr>
            </a:solidFill>
            <a:ln>
              <a:noFill/>
            </a:ln>
          </p:spPr>
          <p:style>
            <a:lnRef idx="1">
              <a:schemeClr val="accent1">
                <a:shade val="50000"/>
              </a:schemeClr>
            </a:lnRef>
            <a:fillRef idx="1">
              <a:schemeClr val="accent1"/>
            </a:fillRef>
            <a:effectRef idx="0">
              <a:schemeClr val="accent1"/>
            </a:effectRef>
            <a:fontRef idx="minor"/>
          </p:style>
        </p:sp>
      </p:grpSp>
      <p:grpSp>
        <p:nvGrpSpPr>
          <p:cNvPr id="5" name="Group 6"/>
          <p:cNvGrpSpPr/>
          <p:nvPr/>
        </p:nvGrpSpPr>
        <p:grpSpPr>
          <a:xfrm>
            <a:off x="1933560" y="1743120"/>
            <a:ext cx="1047600" cy="1047600"/>
            <a:chOff x="1933560" y="1743120"/>
            <a:chExt cx="1047600" cy="1047600"/>
          </a:xfrm>
        </p:grpSpPr>
        <p:sp>
          <p:nvSpPr>
            <p:cNvPr id="6" name="CustomShape 7"/>
            <p:cNvSpPr/>
            <p:nvPr/>
          </p:nvSpPr>
          <p:spPr>
            <a:xfrm>
              <a:off x="1933560" y="1743120"/>
              <a:ext cx="95040" cy="1047240"/>
            </a:xfrm>
            <a:prstGeom prst="rect">
              <a:avLst/>
            </a:prstGeom>
            <a:solidFill>
              <a:schemeClr val="accent1"/>
            </a:solidFill>
            <a:ln w="95400">
              <a:noFill/>
            </a:ln>
          </p:spPr>
          <p:style>
            <a:lnRef idx="1">
              <a:schemeClr val="accent1">
                <a:shade val="50000"/>
              </a:schemeClr>
            </a:lnRef>
            <a:fillRef idx="1">
              <a:schemeClr val="accent1"/>
            </a:fillRef>
            <a:effectRef idx="0">
              <a:schemeClr val="accent1"/>
            </a:effectRef>
            <a:fontRef idx="minor"/>
          </p:style>
        </p:sp>
        <p:sp>
          <p:nvSpPr>
            <p:cNvPr id="7" name="CustomShape 8"/>
            <p:cNvSpPr/>
            <p:nvPr/>
          </p:nvSpPr>
          <p:spPr>
            <a:xfrm>
              <a:off x="2028960" y="1743120"/>
              <a:ext cx="856800" cy="95040"/>
            </a:xfrm>
            <a:prstGeom prst="rect">
              <a:avLst/>
            </a:prstGeom>
            <a:solidFill>
              <a:schemeClr val="accent1"/>
            </a:solidFill>
            <a:ln w="95400">
              <a:noFill/>
            </a:ln>
          </p:spPr>
          <p:style>
            <a:lnRef idx="1">
              <a:schemeClr val="accent1">
                <a:shade val="50000"/>
              </a:schemeClr>
            </a:lnRef>
            <a:fillRef idx="1">
              <a:schemeClr val="accent1"/>
            </a:fillRef>
            <a:effectRef idx="0">
              <a:schemeClr val="accent1"/>
            </a:effectRef>
            <a:fontRef idx="minor"/>
          </p:style>
        </p:sp>
        <p:sp>
          <p:nvSpPr>
            <p:cNvPr id="8" name="CustomShape 9"/>
            <p:cNvSpPr/>
            <p:nvPr/>
          </p:nvSpPr>
          <p:spPr>
            <a:xfrm>
              <a:off x="2028960" y="2695680"/>
              <a:ext cx="380520" cy="95040"/>
            </a:xfrm>
            <a:prstGeom prst="rect">
              <a:avLst/>
            </a:prstGeom>
            <a:solidFill>
              <a:schemeClr val="accent1"/>
            </a:solidFill>
            <a:ln w="95400">
              <a:noFill/>
            </a:ln>
          </p:spPr>
          <p:style>
            <a:lnRef idx="1">
              <a:schemeClr val="accent1">
                <a:shade val="50000"/>
              </a:schemeClr>
            </a:lnRef>
            <a:fillRef idx="1">
              <a:schemeClr val="accent1"/>
            </a:fillRef>
            <a:effectRef idx="0">
              <a:schemeClr val="accent1"/>
            </a:effectRef>
            <a:fontRef idx="minor"/>
          </p:style>
        </p:sp>
        <p:sp>
          <p:nvSpPr>
            <p:cNvPr id="9" name="CustomShape 10"/>
            <p:cNvSpPr/>
            <p:nvPr/>
          </p:nvSpPr>
          <p:spPr>
            <a:xfrm>
              <a:off x="2886120" y="1743120"/>
              <a:ext cx="95040" cy="475920"/>
            </a:xfrm>
            <a:prstGeom prst="rect">
              <a:avLst/>
            </a:prstGeom>
            <a:solidFill>
              <a:schemeClr val="accent1"/>
            </a:solidFill>
            <a:ln w="95400">
              <a:noFill/>
            </a:ln>
          </p:spPr>
          <p:style>
            <a:lnRef idx="1">
              <a:schemeClr val="accent1">
                <a:shade val="50000"/>
              </a:schemeClr>
            </a:lnRef>
            <a:fillRef idx="1">
              <a:schemeClr val="accent1"/>
            </a:fillRef>
            <a:effectRef idx="0">
              <a:schemeClr val="accent1"/>
            </a:effectRef>
            <a:fontRef idx="minor"/>
          </p:style>
        </p:sp>
      </p:grpSp>
      <p:sp>
        <p:nvSpPr>
          <p:cNvPr id="10" name="PlaceHolder 11"/>
          <p:cNvSpPr>
            <a:spLocks noGrp="1"/>
          </p:cNvSpPr>
          <p:nvPr>
            <p:ph type="title"/>
          </p:nvPr>
        </p:nvSpPr>
        <p:spPr>
          <a:xfrm>
            <a:off x="2523960" y="2252520"/>
            <a:ext cx="5604480" cy="1261800"/>
          </a:xfrm>
          <a:prstGeom prst="rect">
            <a:avLst/>
          </a:prstGeom>
        </p:spPr>
        <p:txBody>
          <a:bodyPr>
            <a:noAutofit/>
          </a:bodyPr>
          <a:lstStyle/>
          <a:p>
            <a:pPr>
              <a:lnSpc>
                <a:spcPct val="100000"/>
              </a:lnSpc>
            </a:pPr>
            <a:r>
              <a:rPr lang="en-US" sz="4000" b="1" strike="noStrike" spc="-1">
                <a:solidFill>
                  <a:srgbClr val="FFFFFF"/>
                </a:solidFill>
                <a:latin typeface="Source Sans Pro"/>
              </a:rPr>
              <a:t>Click to edit Master title style</a:t>
            </a:r>
            <a:endParaRPr lang="en-US" sz="4000" b="0" strike="noStrike" spc="-1">
              <a:solidFill>
                <a:srgbClr val="FFFFFF"/>
              </a:solidFill>
              <a:latin typeface="Source Sans Pro"/>
            </a:endParaRPr>
          </a:p>
        </p:txBody>
      </p:sp>
      <p:sp>
        <p:nvSpPr>
          <p:cNvPr id="11" name="PlaceHolder 12"/>
          <p:cNvSpPr>
            <a:spLocks noGrp="1"/>
          </p:cNvSpPr>
          <p:nvPr>
            <p:ph type="dt"/>
          </p:nvPr>
        </p:nvSpPr>
        <p:spPr>
          <a:xfrm>
            <a:off x="7620120" y="4762440"/>
            <a:ext cx="1523520" cy="380520"/>
          </a:xfrm>
          <a:prstGeom prst="rect">
            <a:avLst/>
          </a:prstGeom>
        </p:spPr>
        <p:txBody>
          <a:bodyPr anchor="ctr">
            <a:noAutofit/>
          </a:bodyPr>
          <a:lstStyle/>
          <a:p>
            <a:pPr algn="r">
              <a:lnSpc>
                <a:spcPct val="100000"/>
              </a:lnSpc>
            </a:pPr>
            <a:r>
              <a:rPr lang="en-US" sz="900" b="0" strike="noStrike" spc="-1">
                <a:solidFill>
                  <a:srgbClr val="000000"/>
                </a:solidFill>
                <a:latin typeface="Source Sans Pro"/>
              </a:rPr>
              <a:t>Date</a:t>
            </a:r>
            <a:endParaRPr lang="en-US" sz="900" b="0" strike="noStrike" spc="-1">
              <a:latin typeface="Times New Roman"/>
            </a:endParaRPr>
          </a:p>
        </p:txBody>
      </p:sp>
      <p:sp>
        <p:nvSpPr>
          <p:cNvPr id="12" name="PlaceHolder 13"/>
          <p:cNvSpPr>
            <a:spLocks noGrp="1"/>
          </p:cNvSpPr>
          <p:nvPr>
            <p:ph type="ftr"/>
          </p:nvPr>
        </p:nvSpPr>
        <p:spPr>
          <a:xfrm>
            <a:off x="1238400" y="4762440"/>
            <a:ext cx="4762080" cy="380520"/>
          </a:xfrm>
          <a:prstGeom prst="rect">
            <a:avLst/>
          </a:prstGeom>
        </p:spPr>
        <p:txBody>
          <a:bodyPr anchor="ctr">
            <a:noAutofit/>
          </a:bodyPr>
          <a:lstStyle/>
          <a:p>
            <a:pPr>
              <a:lnSpc>
                <a:spcPct val="100000"/>
              </a:lnSpc>
            </a:pPr>
            <a:r>
              <a:rPr lang="en-US" sz="900" b="0" strike="noStrike" spc="-1">
                <a:solidFill>
                  <a:srgbClr val="000000"/>
                </a:solidFill>
                <a:latin typeface="Source Sans Pro"/>
              </a:rPr>
              <a:t>Footer</a:t>
            </a:r>
            <a:endParaRPr lang="en-US" sz="900" b="0" strike="noStrike" spc="-1">
              <a:latin typeface="Times New Roman"/>
            </a:endParaRPr>
          </a:p>
        </p:txBody>
      </p:sp>
      <p:sp>
        <p:nvSpPr>
          <p:cNvPr id="13" name="PlaceHolder 14"/>
          <p:cNvSpPr>
            <a:spLocks noGrp="1"/>
          </p:cNvSpPr>
          <p:nvPr>
            <p:ph type="sldNum"/>
          </p:nvPr>
        </p:nvSpPr>
        <p:spPr>
          <a:xfrm>
            <a:off x="0" y="4762440"/>
            <a:ext cx="380520" cy="380520"/>
          </a:xfrm>
          <a:prstGeom prst="rect">
            <a:avLst/>
          </a:prstGeom>
        </p:spPr>
        <p:txBody>
          <a:bodyPr anchor="ctr">
            <a:noAutofit/>
          </a:bodyPr>
          <a:lstStyle/>
          <a:p>
            <a:pPr algn="ctr">
              <a:lnSpc>
                <a:spcPct val="100000"/>
              </a:lnSpc>
            </a:pPr>
            <a:r>
              <a:rPr lang="en-US" sz="900" b="0" strike="noStrike" spc="-1">
                <a:solidFill>
                  <a:srgbClr val="000000"/>
                </a:solidFill>
                <a:latin typeface="Source Sans Pro"/>
              </a:rPr>
              <a:t>&lt;#&gt;</a:t>
            </a:r>
            <a:endParaRPr lang="en-US" sz="900" b="0" strike="noStrike" spc="-1">
              <a:latin typeface="Times New Roman"/>
            </a:endParaRPr>
          </a:p>
        </p:txBody>
      </p:sp>
      <p:sp>
        <p:nvSpPr>
          <p:cNvPr id="14" name="PlaceHolder 15"/>
          <p:cNvSpPr>
            <a:spLocks noGrp="1"/>
          </p:cNvSpPr>
          <p:nvPr>
            <p:ph type="body"/>
          </p:nvPr>
        </p:nvSpPr>
        <p:spPr>
          <a:xfrm>
            <a:off x="457200" y="1203480"/>
            <a:ext cx="8229240" cy="298296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1800" b="0" strike="noStrike" spc="-1">
                <a:solidFill>
                  <a:srgbClr val="FFFFFF"/>
                </a:solidFill>
                <a:latin typeface="Source Sans Pro"/>
              </a:rPr>
              <a:t>Click to edit the outline text format</a:t>
            </a:r>
          </a:p>
          <a:p>
            <a:pPr marL="864000" lvl="1" indent="-324000">
              <a:spcBef>
                <a:spcPts val="1134"/>
              </a:spcBef>
              <a:buClr>
                <a:srgbClr val="000000"/>
              </a:buClr>
              <a:buSzPct val="75000"/>
              <a:buFont typeface="Symbol" charset="2"/>
              <a:buChar char=""/>
            </a:pPr>
            <a:r>
              <a:rPr lang="en-US" sz="1400" b="0" strike="noStrike" spc="-1">
                <a:solidFill>
                  <a:srgbClr val="FFFFFF"/>
                </a:solidFill>
                <a:latin typeface="Source Sans Pro"/>
              </a:rPr>
              <a:t>Second Outline Level</a:t>
            </a:r>
          </a:p>
          <a:p>
            <a:pPr marL="1296000" lvl="2" indent="-288000">
              <a:spcBef>
                <a:spcPts val="850"/>
              </a:spcBef>
              <a:buClr>
                <a:srgbClr val="000000"/>
              </a:buClr>
              <a:buSzPct val="45000"/>
              <a:buFont typeface="Wingdings" charset="2"/>
              <a:buChar char=""/>
            </a:pPr>
            <a:r>
              <a:rPr lang="en-US" sz="1200" b="0" strike="noStrike" spc="-1">
                <a:solidFill>
                  <a:srgbClr val="FFFFFF"/>
                </a:solidFill>
                <a:latin typeface="Source Sans Pro"/>
              </a:rPr>
              <a:t>Third Outline Level</a:t>
            </a:r>
          </a:p>
          <a:p>
            <a:pPr marL="1728000" lvl="3" indent="-216000">
              <a:spcBef>
                <a:spcPts val="567"/>
              </a:spcBef>
              <a:buClr>
                <a:srgbClr val="000000"/>
              </a:buClr>
              <a:buSzPct val="75000"/>
              <a:buFont typeface="Symbol" charset="2"/>
              <a:buChar char=""/>
            </a:pPr>
            <a:r>
              <a:rPr lang="en-US" sz="1100" b="0" strike="noStrike" spc="-1">
                <a:solidFill>
                  <a:srgbClr val="FFFFFF"/>
                </a:solidFill>
                <a:latin typeface="Source Sans Pro"/>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FFFFFF"/>
                </a:solidFill>
                <a:latin typeface="Source Sans Pro"/>
              </a:rPr>
              <a:t>Fifth Outline Level</a:t>
            </a:r>
          </a:p>
          <a:p>
            <a:pPr marL="2592000" lvl="5" indent="-216000">
              <a:spcBef>
                <a:spcPts val="283"/>
              </a:spcBef>
              <a:buClr>
                <a:srgbClr val="000000"/>
              </a:buClr>
              <a:buSzPct val="45000"/>
              <a:buFont typeface="Wingdings" charset="2"/>
              <a:buChar char=""/>
            </a:pPr>
            <a:r>
              <a:rPr lang="en-US" sz="2000" b="0" strike="noStrike" spc="-1">
                <a:solidFill>
                  <a:srgbClr val="FFFFFF"/>
                </a:solidFill>
                <a:latin typeface="Source Sans Pro"/>
              </a:rPr>
              <a:t>Sixth Outline Level</a:t>
            </a:r>
          </a:p>
          <a:p>
            <a:pPr marL="3024000" lvl="6" indent="-216000">
              <a:spcBef>
                <a:spcPts val="283"/>
              </a:spcBef>
              <a:buClr>
                <a:srgbClr val="000000"/>
              </a:buClr>
              <a:buSzPct val="45000"/>
              <a:buFont typeface="Wingdings" charset="2"/>
              <a:buChar char=""/>
            </a:pPr>
            <a:r>
              <a:rPr lang="en-US" sz="2000" b="0" strike="noStrike" spc="-1">
                <a:solidFill>
                  <a:srgbClr val="FFFFFF"/>
                </a:solidFill>
                <a:latin typeface="Source Sans Pro"/>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34464D"/>
        </a:solidFill>
        <a:effectLst/>
      </p:bgPr>
    </p:bg>
    <p:spTree>
      <p:nvGrpSpPr>
        <p:cNvPr id="1" name=""/>
        <p:cNvGrpSpPr/>
        <p:nvPr/>
      </p:nvGrpSpPr>
      <p:grpSpPr>
        <a:xfrm>
          <a:off x="0" y="0"/>
          <a:ext cx="0" cy="0"/>
          <a:chOff x="0" y="0"/>
          <a:chExt cx="0" cy="0"/>
        </a:xfrm>
      </p:grpSpPr>
      <p:grpSp>
        <p:nvGrpSpPr>
          <p:cNvPr id="51" name="Group 1"/>
          <p:cNvGrpSpPr/>
          <p:nvPr/>
        </p:nvGrpSpPr>
        <p:grpSpPr>
          <a:xfrm>
            <a:off x="819000" y="276120"/>
            <a:ext cx="666720" cy="671760"/>
            <a:chOff x="819000" y="276120"/>
            <a:chExt cx="666720" cy="671760"/>
          </a:xfrm>
        </p:grpSpPr>
        <p:sp>
          <p:nvSpPr>
            <p:cNvPr id="52" name="CustomShape 2"/>
            <p:cNvSpPr/>
            <p:nvPr/>
          </p:nvSpPr>
          <p:spPr>
            <a:xfrm>
              <a:off x="914400" y="276120"/>
              <a:ext cx="475920" cy="95040"/>
            </a:xfrm>
            <a:prstGeom prst="rect">
              <a:avLst/>
            </a:prstGeom>
            <a:solidFill>
              <a:schemeClr val="bg1">
                <a:lumMod val="95000"/>
              </a:schemeClr>
            </a:solidFill>
            <a:ln>
              <a:noFill/>
            </a:ln>
          </p:spPr>
          <p:style>
            <a:lnRef idx="1">
              <a:schemeClr val="accent1">
                <a:shade val="50000"/>
              </a:schemeClr>
            </a:lnRef>
            <a:fillRef idx="1">
              <a:schemeClr val="accent1"/>
            </a:fillRef>
            <a:effectRef idx="0">
              <a:schemeClr val="accent1"/>
            </a:effectRef>
            <a:fontRef idx="minor"/>
          </p:style>
        </p:sp>
        <p:sp>
          <p:nvSpPr>
            <p:cNvPr id="53" name="CustomShape 3"/>
            <p:cNvSpPr/>
            <p:nvPr/>
          </p:nvSpPr>
          <p:spPr>
            <a:xfrm>
              <a:off x="819000" y="281520"/>
              <a:ext cx="95040" cy="666360"/>
            </a:xfrm>
            <a:prstGeom prst="rect">
              <a:avLst/>
            </a:prstGeom>
            <a:solidFill>
              <a:schemeClr val="bg1">
                <a:lumMod val="95000"/>
              </a:schemeClr>
            </a:solidFill>
            <a:ln>
              <a:noFill/>
            </a:ln>
          </p:spPr>
          <p:style>
            <a:lnRef idx="1">
              <a:schemeClr val="accent1">
                <a:shade val="50000"/>
              </a:schemeClr>
            </a:lnRef>
            <a:fillRef idx="1">
              <a:schemeClr val="accent1"/>
            </a:fillRef>
            <a:effectRef idx="0">
              <a:schemeClr val="accent1"/>
            </a:effectRef>
            <a:fontRef idx="minor"/>
          </p:style>
        </p:sp>
        <p:sp>
          <p:nvSpPr>
            <p:cNvPr id="54" name="CustomShape 4"/>
            <p:cNvSpPr/>
            <p:nvPr/>
          </p:nvSpPr>
          <p:spPr>
            <a:xfrm>
              <a:off x="1390680" y="281520"/>
              <a:ext cx="95040" cy="285480"/>
            </a:xfrm>
            <a:prstGeom prst="rect">
              <a:avLst/>
            </a:prstGeom>
            <a:solidFill>
              <a:schemeClr val="bg1">
                <a:lumMod val="95000"/>
              </a:schemeClr>
            </a:solidFill>
            <a:ln>
              <a:noFill/>
            </a:ln>
          </p:spPr>
          <p:style>
            <a:lnRef idx="1">
              <a:schemeClr val="accent1">
                <a:shade val="50000"/>
              </a:schemeClr>
            </a:lnRef>
            <a:fillRef idx="1">
              <a:schemeClr val="accent1"/>
            </a:fillRef>
            <a:effectRef idx="0">
              <a:schemeClr val="accent1"/>
            </a:effectRef>
            <a:fontRef idx="minor"/>
          </p:style>
        </p:sp>
        <p:sp>
          <p:nvSpPr>
            <p:cNvPr id="55" name="CustomShape 5"/>
            <p:cNvSpPr/>
            <p:nvPr/>
          </p:nvSpPr>
          <p:spPr>
            <a:xfrm>
              <a:off x="914400" y="847800"/>
              <a:ext cx="285480" cy="95040"/>
            </a:xfrm>
            <a:prstGeom prst="rect">
              <a:avLst/>
            </a:prstGeom>
            <a:solidFill>
              <a:schemeClr val="bg1">
                <a:lumMod val="95000"/>
              </a:schemeClr>
            </a:solidFill>
            <a:ln>
              <a:noFill/>
            </a:ln>
          </p:spPr>
          <p:style>
            <a:lnRef idx="1">
              <a:schemeClr val="accent1">
                <a:shade val="50000"/>
              </a:schemeClr>
            </a:lnRef>
            <a:fillRef idx="1">
              <a:schemeClr val="accent1"/>
            </a:fillRef>
            <a:effectRef idx="0">
              <a:schemeClr val="accent1"/>
            </a:effectRef>
            <a:fontRef idx="minor"/>
          </p:style>
        </p:sp>
      </p:grpSp>
      <p:sp>
        <p:nvSpPr>
          <p:cNvPr id="56" name="CustomShape 6"/>
          <p:cNvSpPr/>
          <p:nvPr/>
        </p:nvSpPr>
        <p:spPr>
          <a:xfrm>
            <a:off x="0" y="-9360"/>
            <a:ext cx="380520" cy="5162040"/>
          </a:xfrm>
          <a:prstGeom prst="rect">
            <a:avLst/>
          </a:prstGeom>
          <a:solidFill>
            <a:schemeClr val="tx2"/>
          </a:solidFill>
          <a:ln>
            <a:noFill/>
          </a:ln>
        </p:spPr>
        <p:style>
          <a:lnRef idx="1">
            <a:schemeClr val="accent1">
              <a:shade val="50000"/>
            </a:schemeClr>
          </a:lnRef>
          <a:fillRef idx="1">
            <a:schemeClr val="accent1"/>
          </a:fillRef>
          <a:effectRef idx="0">
            <a:schemeClr val="accent1"/>
          </a:effectRef>
          <a:fontRef idx="minor"/>
        </p:style>
      </p:sp>
      <p:sp>
        <p:nvSpPr>
          <p:cNvPr id="57" name="PlaceHolder 7"/>
          <p:cNvSpPr>
            <a:spLocks noGrp="1"/>
          </p:cNvSpPr>
          <p:nvPr>
            <p:ph type="title"/>
          </p:nvPr>
        </p:nvSpPr>
        <p:spPr>
          <a:xfrm>
            <a:off x="1238400" y="477000"/>
            <a:ext cx="7143480" cy="570240"/>
          </a:xfrm>
          <a:prstGeom prst="rect">
            <a:avLst/>
          </a:prstGeom>
        </p:spPr>
        <p:txBody>
          <a:bodyPr>
            <a:noAutofit/>
          </a:bodyPr>
          <a:lstStyle/>
          <a:p>
            <a:pPr>
              <a:lnSpc>
                <a:spcPct val="100000"/>
              </a:lnSpc>
            </a:pPr>
            <a:r>
              <a:rPr lang="en-US" sz="3200" b="1" strike="noStrike" spc="-1">
                <a:solidFill>
                  <a:srgbClr val="F7F7F7"/>
                </a:solidFill>
                <a:latin typeface="Source Sans Pro"/>
              </a:rPr>
              <a:t>Click to edit Master title style</a:t>
            </a:r>
            <a:endParaRPr lang="en-US" sz="3200" b="0" strike="noStrike" spc="-1">
              <a:solidFill>
                <a:srgbClr val="FFFFFF"/>
              </a:solidFill>
              <a:latin typeface="Source Sans Pro"/>
            </a:endParaRPr>
          </a:p>
        </p:txBody>
      </p:sp>
      <p:sp>
        <p:nvSpPr>
          <p:cNvPr id="58" name="PlaceHolder 8"/>
          <p:cNvSpPr>
            <a:spLocks noGrp="1"/>
          </p:cNvSpPr>
          <p:nvPr>
            <p:ph type="body"/>
          </p:nvPr>
        </p:nvSpPr>
        <p:spPr>
          <a:xfrm>
            <a:off x="1238400" y="1215360"/>
            <a:ext cx="7143480" cy="3150000"/>
          </a:xfrm>
          <a:prstGeom prst="rect">
            <a:avLst/>
          </a:prstGeom>
        </p:spPr>
        <p:txBody>
          <a:bodyPr tIns="93600">
            <a:noAutofit/>
          </a:bodyPr>
          <a:lstStyle/>
          <a:p>
            <a:pPr marL="343080" indent="-342720">
              <a:lnSpc>
                <a:spcPct val="100000"/>
              </a:lnSpc>
              <a:spcBef>
                <a:spcPts val="1199"/>
              </a:spcBef>
              <a:buClr>
                <a:srgbClr val="FFFFFF"/>
              </a:buClr>
              <a:buFont typeface="Source Sans Pro"/>
              <a:buChar char="⇢"/>
            </a:pPr>
            <a:r>
              <a:rPr lang="en-US" sz="1800" b="0" strike="noStrike" spc="-1">
                <a:solidFill>
                  <a:srgbClr val="FFFFFF"/>
                </a:solidFill>
                <a:latin typeface="Source Sans Pro"/>
              </a:rPr>
              <a:t>Click to edit Master text styles</a:t>
            </a:r>
          </a:p>
          <a:p>
            <a:pPr marL="743040" lvl="1" indent="-285480">
              <a:lnSpc>
                <a:spcPct val="100000"/>
              </a:lnSpc>
              <a:spcBef>
                <a:spcPts val="320"/>
              </a:spcBef>
              <a:buClr>
                <a:srgbClr val="88A797"/>
              </a:buClr>
              <a:buFont typeface="Arial"/>
              <a:buChar char="-"/>
            </a:pPr>
            <a:r>
              <a:rPr lang="en-US" sz="1600" b="0" strike="noStrike" spc="-1">
                <a:solidFill>
                  <a:srgbClr val="FFFFFF"/>
                </a:solidFill>
                <a:latin typeface="Source Sans Pro"/>
              </a:rPr>
              <a:t>Second level</a:t>
            </a:r>
          </a:p>
          <a:p>
            <a:pPr marL="1143000" lvl="2" indent="-228240">
              <a:lnSpc>
                <a:spcPct val="100000"/>
              </a:lnSpc>
              <a:spcBef>
                <a:spcPts val="281"/>
              </a:spcBef>
              <a:buClr>
                <a:srgbClr val="88A797"/>
              </a:buClr>
              <a:buFont typeface="Arial"/>
              <a:buChar char="•"/>
            </a:pPr>
            <a:r>
              <a:rPr lang="en-US" sz="1400" b="0" strike="noStrike" spc="-1">
                <a:solidFill>
                  <a:srgbClr val="FFFFFF"/>
                </a:solidFill>
                <a:latin typeface="Source Sans Pro"/>
              </a:rPr>
              <a:t>Third level</a:t>
            </a:r>
          </a:p>
          <a:p>
            <a:pPr marL="1600200" lvl="3" indent="-228240">
              <a:lnSpc>
                <a:spcPct val="100000"/>
              </a:lnSpc>
              <a:spcBef>
                <a:spcPts val="241"/>
              </a:spcBef>
              <a:buClr>
                <a:srgbClr val="88A797"/>
              </a:buClr>
              <a:buFont typeface="Arial"/>
              <a:buChar char="-"/>
            </a:pPr>
            <a:r>
              <a:rPr lang="en-US" sz="1200" b="0" strike="noStrike" spc="-1">
                <a:solidFill>
                  <a:srgbClr val="FFFFFF"/>
                </a:solidFill>
                <a:latin typeface="Source Sans Pro"/>
              </a:rPr>
              <a:t>Fourth level</a:t>
            </a:r>
          </a:p>
          <a:p>
            <a:pPr marL="2057400" lvl="4" indent="-228240">
              <a:lnSpc>
                <a:spcPct val="100000"/>
              </a:lnSpc>
              <a:spcBef>
                <a:spcPts val="221"/>
              </a:spcBef>
              <a:buClr>
                <a:srgbClr val="88A797"/>
              </a:buClr>
              <a:buFont typeface="Arial"/>
              <a:buChar char="•"/>
            </a:pPr>
            <a:r>
              <a:rPr lang="en-US" sz="1100" b="0" strike="noStrike" spc="-1">
                <a:solidFill>
                  <a:srgbClr val="FFFFFF"/>
                </a:solidFill>
                <a:latin typeface="Source Sans Pro"/>
              </a:rPr>
              <a:t>Fifth level</a:t>
            </a:r>
          </a:p>
        </p:txBody>
      </p:sp>
      <p:sp>
        <p:nvSpPr>
          <p:cNvPr id="59" name="PlaceHolder 9"/>
          <p:cNvSpPr>
            <a:spLocks noGrp="1"/>
          </p:cNvSpPr>
          <p:nvPr>
            <p:ph type="dt"/>
          </p:nvPr>
        </p:nvSpPr>
        <p:spPr>
          <a:xfrm>
            <a:off x="7620120" y="4762440"/>
            <a:ext cx="1523520" cy="380520"/>
          </a:xfrm>
          <a:prstGeom prst="rect">
            <a:avLst/>
          </a:prstGeom>
        </p:spPr>
        <p:txBody>
          <a:bodyPr anchor="ctr">
            <a:noAutofit/>
          </a:bodyPr>
          <a:lstStyle/>
          <a:p>
            <a:pPr algn="r">
              <a:lnSpc>
                <a:spcPct val="100000"/>
              </a:lnSpc>
            </a:pPr>
            <a:r>
              <a:rPr lang="en-US" sz="900" b="0" strike="noStrike" spc="-1">
                <a:solidFill>
                  <a:srgbClr val="000000"/>
                </a:solidFill>
                <a:latin typeface="Source Sans Pro"/>
              </a:rPr>
              <a:t>Date</a:t>
            </a:r>
            <a:endParaRPr lang="en-US" sz="900" b="0" strike="noStrike" spc="-1">
              <a:latin typeface="Times New Roman"/>
            </a:endParaRPr>
          </a:p>
        </p:txBody>
      </p:sp>
      <p:sp>
        <p:nvSpPr>
          <p:cNvPr id="60" name="PlaceHolder 10"/>
          <p:cNvSpPr>
            <a:spLocks noGrp="1"/>
          </p:cNvSpPr>
          <p:nvPr>
            <p:ph type="ftr"/>
          </p:nvPr>
        </p:nvSpPr>
        <p:spPr>
          <a:xfrm>
            <a:off x="1238400" y="4762440"/>
            <a:ext cx="4762080" cy="380520"/>
          </a:xfrm>
          <a:prstGeom prst="rect">
            <a:avLst/>
          </a:prstGeom>
        </p:spPr>
        <p:txBody>
          <a:bodyPr anchor="ctr">
            <a:noAutofit/>
          </a:bodyPr>
          <a:lstStyle/>
          <a:p>
            <a:pPr>
              <a:lnSpc>
                <a:spcPct val="100000"/>
              </a:lnSpc>
            </a:pPr>
            <a:r>
              <a:rPr lang="en-US" sz="900" b="0" strike="noStrike" spc="-1">
                <a:solidFill>
                  <a:srgbClr val="000000"/>
                </a:solidFill>
                <a:latin typeface="Source Sans Pro"/>
              </a:rPr>
              <a:t>Footer</a:t>
            </a:r>
            <a:endParaRPr lang="en-US" sz="900" b="0" strike="noStrike" spc="-1">
              <a:latin typeface="Times New Roman"/>
            </a:endParaRPr>
          </a:p>
        </p:txBody>
      </p:sp>
      <p:sp>
        <p:nvSpPr>
          <p:cNvPr id="61" name="PlaceHolder 11"/>
          <p:cNvSpPr>
            <a:spLocks noGrp="1"/>
          </p:cNvSpPr>
          <p:nvPr>
            <p:ph type="sldNum"/>
          </p:nvPr>
        </p:nvSpPr>
        <p:spPr>
          <a:xfrm>
            <a:off x="0" y="4762440"/>
            <a:ext cx="380520" cy="380520"/>
          </a:xfrm>
          <a:prstGeom prst="rect">
            <a:avLst/>
          </a:prstGeom>
        </p:spPr>
        <p:txBody>
          <a:bodyPr anchor="ctr">
            <a:noAutofit/>
          </a:bodyPr>
          <a:lstStyle/>
          <a:p>
            <a:pPr algn="ctr">
              <a:lnSpc>
                <a:spcPct val="100000"/>
              </a:lnSpc>
            </a:pPr>
            <a:r>
              <a:rPr lang="en-US" sz="900" b="0" strike="noStrike" spc="-1">
                <a:solidFill>
                  <a:srgbClr val="000000"/>
                </a:solidFill>
                <a:latin typeface="Source Sans Pro"/>
              </a:rPr>
              <a:t>&lt;#&gt;</a:t>
            </a:r>
            <a:endParaRPr lang="en-US" sz="9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3.xm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TextShape 1"/>
          <p:cNvSpPr txBox="1"/>
          <p:nvPr/>
        </p:nvSpPr>
        <p:spPr>
          <a:xfrm>
            <a:off x="3103920" y="1333440"/>
            <a:ext cx="6005880" cy="466560"/>
          </a:xfrm>
          <a:prstGeom prst="rect">
            <a:avLst/>
          </a:prstGeom>
          <a:noFill/>
          <a:ln>
            <a:noFill/>
          </a:ln>
        </p:spPr>
        <p:txBody>
          <a:bodyPr>
            <a:noAutofit/>
          </a:bodyPr>
          <a:lstStyle/>
          <a:p>
            <a:pPr>
              <a:lnSpc>
                <a:spcPct val="100000"/>
              </a:lnSpc>
            </a:pPr>
            <a:r>
              <a:rPr lang="en-US" sz="4000" b="1" strike="noStrike" spc="-1" dirty="0">
                <a:solidFill>
                  <a:srgbClr val="FFFFFF"/>
                </a:solidFill>
                <a:latin typeface="Arial"/>
              </a:rPr>
              <a:t>Facial Emotion Recognition using Machine Learning</a:t>
            </a:r>
            <a:endParaRPr lang="en-US" sz="4000" b="0" strike="noStrike" spc="-1" dirty="0">
              <a:solidFill>
                <a:srgbClr val="FFFFFF"/>
              </a:solidFill>
              <a:latin typeface="Source Sans Pro"/>
            </a:endParaRPr>
          </a:p>
        </p:txBody>
      </p:sp>
      <p:sp>
        <p:nvSpPr>
          <p:cNvPr id="99" name="TextShape 2"/>
          <p:cNvSpPr txBox="1"/>
          <p:nvPr/>
        </p:nvSpPr>
        <p:spPr>
          <a:xfrm>
            <a:off x="6152040" y="3749040"/>
            <a:ext cx="2649989" cy="475920"/>
          </a:xfrm>
          <a:prstGeom prst="rect">
            <a:avLst/>
          </a:prstGeom>
          <a:noFill/>
          <a:ln>
            <a:noFill/>
          </a:ln>
        </p:spPr>
        <p:txBody>
          <a:bodyPr tIns="93600">
            <a:noAutofit/>
          </a:bodyPr>
          <a:lstStyle/>
          <a:p>
            <a:pPr>
              <a:lnSpc>
                <a:spcPct val="100000"/>
              </a:lnSpc>
              <a:tabLst>
                <a:tab pos="0" algn="l"/>
              </a:tabLst>
            </a:pPr>
            <a:endParaRPr lang="en-US" sz="1400" b="1" strike="noStrike" spc="-1" dirty="0">
              <a:solidFill>
                <a:srgbClr val="FFFFFF"/>
              </a:solidFill>
              <a:latin typeface="Antic Slab"/>
            </a:endParaRPr>
          </a:p>
          <a:p>
            <a:pPr>
              <a:lnSpc>
                <a:spcPct val="100000"/>
              </a:lnSpc>
              <a:tabLst>
                <a:tab pos="0" algn="l"/>
              </a:tabLst>
            </a:pPr>
            <a:endParaRPr lang="en-US" sz="1400" b="1" spc="-1" dirty="0">
              <a:solidFill>
                <a:srgbClr val="FFFFFF"/>
              </a:solidFill>
              <a:latin typeface="Antic Slab"/>
            </a:endParaRPr>
          </a:p>
          <a:p>
            <a:pPr>
              <a:lnSpc>
                <a:spcPct val="100000"/>
              </a:lnSpc>
              <a:tabLst>
                <a:tab pos="0" algn="l"/>
              </a:tabLst>
            </a:pPr>
            <a:r>
              <a:rPr lang="en-US" sz="1400" b="1" strike="noStrike" spc="-1" dirty="0">
                <a:solidFill>
                  <a:srgbClr val="FFFFFF"/>
                </a:solidFill>
                <a:latin typeface="Antic Slab"/>
              </a:rPr>
              <a:t>Presented by:</a:t>
            </a:r>
            <a:endParaRPr lang="en-US" sz="1400" b="0" strike="noStrike" spc="-1" dirty="0">
              <a:latin typeface="Arial"/>
            </a:endParaRPr>
          </a:p>
          <a:p>
            <a:pPr>
              <a:lnSpc>
                <a:spcPct val="100000"/>
              </a:lnSpc>
              <a:tabLst>
                <a:tab pos="0" algn="l"/>
              </a:tabLst>
            </a:pPr>
            <a:r>
              <a:rPr lang="en-US" sz="1400" b="1" spc="-1" dirty="0">
                <a:solidFill>
                  <a:srgbClr val="FFFFFF"/>
                </a:solidFill>
                <a:latin typeface="Antic Slab"/>
              </a:rPr>
              <a:t>Pawan Agrahari (230277162)</a:t>
            </a:r>
            <a:endParaRPr lang="en-US" sz="1400" b="0" strike="noStrike" spc="-1" dirty="0">
              <a:latin typeface="Arial"/>
            </a:endParaRPr>
          </a:p>
          <a:p>
            <a:pPr>
              <a:lnSpc>
                <a:spcPct val="100000"/>
              </a:lnSpc>
              <a:tabLst>
                <a:tab pos="0" algn="l"/>
              </a:tabLst>
            </a:pPr>
            <a:endParaRPr lang="en-US" sz="1400" b="0" strike="noStrike" spc="-1" dirty="0">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0">
          <a:gsLst>
            <a:gs pos="35000">
              <a:srgbClr val="FFFFFF"/>
            </a:gs>
            <a:gs pos="100000">
              <a:srgbClr val="FFFFFF"/>
            </a:gs>
          </a:gsLst>
          <a:lin ang="0"/>
        </a:gradFill>
        <a:effectLst/>
      </p:bgPr>
    </p:bg>
    <p:spTree>
      <p:nvGrpSpPr>
        <p:cNvPr id="1" name=""/>
        <p:cNvGrpSpPr/>
        <p:nvPr/>
      </p:nvGrpSpPr>
      <p:grpSpPr>
        <a:xfrm>
          <a:off x="0" y="0"/>
          <a:ext cx="0" cy="0"/>
          <a:chOff x="0" y="0"/>
          <a:chExt cx="0" cy="0"/>
        </a:xfrm>
      </p:grpSpPr>
      <p:sp>
        <p:nvSpPr>
          <p:cNvPr id="121" name="TextShape 1"/>
          <p:cNvSpPr txBox="1"/>
          <p:nvPr/>
        </p:nvSpPr>
        <p:spPr>
          <a:xfrm>
            <a:off x="1022400" y="2210400"/>
            <a:ext cx="1926000" cy="538200"/>
          </a:xfrm>
          <a:prstGeom prst="rect">
            <a:avLst/>
          </a:prstGeom>
          <a:noFill/>
          <a:ln>
            <a:noFill/>
          </a:ln>
        </p:spPr>
        <p:txBody>
          <a:bodyPr tIns="93600">
            <a:noAutofit/>
          </a:bodyPr>
          <a:lstStyle/>
          <a:p>
            <a:pPr>
              <a:lnSpc>
                <a:spcPct val="100000"/>
              </a:lnSpc>
              <a:spcBef>
                <a:spcPts val="1199"/>
              </a:spcBef>
              <a:tabLst>
                <a:tab pos="0" algn="l"/>
              </a:tabLst>
            </a:pPr>
            <a:r>
              <a:rPr lang="en-US" sz="2000" b="1" i="1" strike="noStrike" spc="-1" dirty="0">
                <a:solidFill>
                  <a:srgbClr val="000000"/>
                </a:solidFill>
                <a:latin typeface="Source Sans Pro"/>
              </a:rPr>
              <a:t>Model Testing Flowchart</a:t>
            </a:r>
            <a:endParaRPr lang="en-US" sz="2000" b="0" strike="noStrike" spc="-1" dirty="0">
              <a:solidFill>
                <a:srgbClr val="FFFFFF"/>
              </a:solidFill>
              <a:latin typeface="Source Sans Pro"/>
            </a:endParaRPr>
          </a:p>
        </p:txBody>
      </p:sp>
      <p:pic>
        <p:nvPicPr>
          <p:cNvPr id="122" name="Picture 2"/>
          <p:cNvPicPr/>
          <p:nvPr/>
        </p:nvPicPr>
        <p:blipFill>
          <a:blip r:embed="rId2">
            <a:extLst>
              <a:ext uri="{28A0092B-C50C-407E-A947-70E740481C1C}">
                <a14:useLocalDpi xmlns:a14="http://schemas.microsoft.com/office/drawing/2010/main" val="0"/>
              </a:ext>
            </a:extLst>
          </a:blip>
          <a:srcRect/>
          <a:stretch/>
        </p:blipFill>
        <p:spPr>
          <a:xfrm>
            <a:off x="4589662" y="504000"/>
            <a:ext cx="1436738" cy="3805003"/>
          </a:xfrm>
          <a:prstGeom prst="rect">
            <a:avLst/>
          </a:prstGeom>
          <a:ln>
            <a:noFill/>
          </a:ln>
        </p:spPr>
      </p:pic>
    </p:spTree>
    <p:extLst>
      <p:ext uri="{BB962C8B-B14F-4D97-AF65-F5344CB8AC3E}">
        <p14:creationId xmlns:p14="http://schemas.microsoft.com/office/powerpoint/2010/main" val="2048200004"/>
      </p:ext>
    </p:extLst>
  </p:cSld>
  <p:clrMapOvr>
    <a:masterClrMapping/>
  </p:clrMapOvr>
  <p:transition spd="slow">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 name="TextShape 1"/>
          <p:cNvSpPr txBox="1"/>
          <p:nvPr/>
        </p:nvSpPr>
        <p:spPr>
          <a:xfrm>
            <a:off x="1238400" y="493020"/>
            <a:ext cx="7143480" cy="570240"/>
          </a:xfrm>
          <a:prstGeom prst="rect">
            <a:avLst/>
          </a:prstGeom>
          <a:noFill/>
          <a:ln>
            <a:noFill/>
          </a:ln>
        </p:spPr>
        <p:txBody>
          <a:bodyPr>
            <a:noAutofit/>
          </a:bodyPr>
          <a:lstStyle/>
          <a:p>
            <a:pPr algn="just">
              <a:lnSpc>
                <a:spcPct val="100000"/>
              </a:lnSpc>
            </a:pPr>
            <a:r>
              <a:rPr lang="en-US" sz="3200" b="1" strike="noStrike" spc="-1" dirty="0">
                <a:solidFill>
                  <a:srgbClr val="F7F7F7"/>
                </a:solidFill>
                <a:latin typeface="Source Sans Pro"/>
              </a:rPr>
              <a:t>Dataset Used</a:t>
            </a:r>
            <a:endParaRPr lang="en-US" sz="3200" b="0" strike="noStrike" spc="-1" dirty="0">
              <a:solidFill>
                <a:srgbClr val="FFFFFF"/>
              </a:solidFill>
              <a:latin typeface="Source Sans Pro"/>
            </a:endParaRPr>
          </a:p>
        </p:txBody>
      </p:sp>
      <p:sp>
        <p:nvSpPr>
          <p:cNvPr id="116" name="TextShape 2"/>
          <p:cNvSpPr txBox="1"/>
          <p:nvPr/>
        </p:nvSpPr>
        <p:spPr>
          <a:xfrm>
            <a:off x="1238400" y="1215360"/>
            <a:ext cx="7535520" cy="3150000"/>
          </a:xfrm>
          <a:prstGeom prst="rect">
            <a:avLst/>
          </a:prstGeom>
          <a:noFill/>
          <a:ln>
            <a:noFill/>
          </a:ln>
        </p:spPr>
        <p:txBody>
          <a:bodyPr tIns="93600">
            <a:noAutofit/>
          </a:bodyPr>
          <a:lstStyle/>
          <a:p>
            <a:pPr>
              <a:lnSpc>
                <a:spcPct val="100000"/>
              </a:lnSpc>
              <a:spcBef>
                <a:spcPts val="1199"/>
              </a:spcBef>
              <a:tabLst>
                <a:tab pos="0" algn="l"/>
              </a:tabLst>
            </a:pPr>
            <a:r>
              <a:rPr lang="en-US" sz="1800" b="0" strike="noStrike" spc="-1" dirty="0">
                <a:solidFill>
                  <a:srgbClr val="FFFFFF"/>
                </a:solidFill>
                <a:latin typeface="Source Sans Pro"/>
              </a:rPr>
              <a:t>We used two different datasets. They are:</a:t>
            </a:r>
          </a:p>
          <a:p>
            <a:pPr marL="343080" indent="-342720">
              <a:lnSpc>
                <a:spcPct val="100000"/>
              </a:lnSpc>
              <a:spcBef>
                <a:spcPts val="1199"/>
              </a:spcBef>
              <a:buClr>
                <a:srgbClr val="FFFFFF"/>
              </a:buClr>
              <a:buFont typeface="Source Sans Pro"/>
              <a:buChar char="⇢"/>
              <a:tabLst>
                <a:tab pos="0" algn="l"/>
              </a:tabLst>
            </a:pPr>
            <a:r>
              <a:rPr lang="en-US" sz="1800" b="0" strike="noStrike" spc="-1" dirty="0">
                <a:solidFill>
                  <a:srgbClr val="FFFFFF"/>
                </a:solidFill>
                <a:latin typeface="Source Sans Pro"/>
              </a:rPr>
              <a:t>FER-2013 (Approx. 28,000 images for training, 3500 images for testing)</a:t>
            </a:r>
          </a:p>
          <a:p>
            <a:pPr marL="343080" indent="-342720">
              <a:lnSpc>
                <a:spcPct val="100000"/>
              </a:lnSpc>
              <a:spcBef>
                <a:spcPts val="1199"/>
              </a:spcBef>
              <a:buClr>
                <a:srgbClr val="FFFFFF"/>
              </a:buClr>
              <a:buFont typeface="Source Sans Pro"/>
              <a:buChar char="⇢"/>
              <a:tabLst>
                <a:tab pos="0" algn="l"/>
              </a:tabLst>
            </a:pPr>
            <a:r>
              <a:rPr lang="en-US" sz="1800" b="0" strike="noStrike" spc="-1" dirty="0">
                <a:solidFill>
                  <a:srgbClr val="FFFFFF"/>
                </a:solidFill>
                <a:latin typeface="Source Sans Pro"/>
              </a:rPr>
              <a:t>Self-created dataset (4336 images)</a:t>
            </a:r>
          </a:p>
        </p:txBody>
      </p:sp>
    </p:spTree>
  </p:cSld>
  <p:clrMapOvr>
    <a:masterClrMapping/>
  </p:clrMapOvr>
  <p:transition spd="slow">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TextShape 1"/>
          <p:cNvSpPr txBox="1"/>
          <p:nvPr/>
        </p:nvSpPr>
        <p:spPr>
          <a:xfrm>
            <a:off x="216000" y="493020"/>
            <a:ext cx="7143480" cy="570240"/>
          </a:xfrm>
          <a:prstGeom prst="rect">
            <a:avLst/>
          </a:prstGeom>
          <a:noFill/>
          <a:ln>
            <a:noFill/>
          </a:ln>
        </p:spPr>
        <p:txBody>
          <a:bodyPr>
            <a:noAutofit/>
          </a:bodyPr>
          <a:lstStyle/>
          <a:p>
            <a:pPr algn="ctr">
              <a:lnSpc>
                <a:spcPct val="100000"/>
              </a:lnSpc>
            </a:pPr>
            <a:r>
              <a:rPr lang="en-US" sz="3200" b="1" strike="noStrike" spc="-1" dirty="0">
                <a:solidFill>
                  <a:srgbClr val="F7F7F7"/>
                </a:solidFill>
                <a:latin typeface="Source Sans Pro"/>
              </a:rPr>
              <a:t>Modules Used in our System</a:t>
            </a:r>
            <a:endParaRPr lang="en-US" sz="3200" b="0" strike="noStrike" spc="-1" dirty="0">
              <a:solidFill>
                <a:srgbClr val="FFFFFF"/>
              </a:solidFill>
              <a:latin typeface="Source Sans Pro"/>
            </a:endParaRPr>
          </a:p>
        </p:txBody>
      </p:sp>
      <p:sp>
        <p:nvSpPr>
          <p:cNvPr id="124" name="TextShape 2"/>
          <p:cNvSpPr txBox="1"/>
          <p:nvPr/>
        </p:nvSpPr>
        <p:spPr>
          <a:xfrm>
            <a:off x="1238400" y="1352160"/>
            <a:ext cx="7143480" cy="3150000"/>
          </a:xfrm>
          <a:prstGeom prst="rect">
            <a:avLst/>
          </a:prstGeom>
          <a:noFill/>
          <a:ln>
            <a:noFill/>
          </a:ln>
        </p:spPr>
        <p:txBody>
          <a:bodyPr tIns="93600">
            <a:normAutofit fontScale="97000"/>
          </a:bodyPr>
          <a:lstStyle/>
          <a:p>
            <a:pPr>
              <a:lnSpc>
                <a:spcPct val="100000"/>
              </a:lnSpc>
              <a:spcBef>
                <a:spcPts val="1199"/>
              </a:spcBef>
              <a:tabLst>
                <a:tab pos="0" algn="l"/>
              </a:tabLst>
            </a:pPr>
            <a:r>
              <a:rPr lang="en-US" sz="1800" b="0" strike="noStrike" spc="-1" dirty="0">
                <a:solidFill>
                  <a:srgbClr val="FFFFFF"/>
                </a:solidFill>
                <a:latin typeface="Source Sans Pro"/>
              </a:rPr>
              <a:t>We have used two modules in our proposed system:</a:t>
            </a:r>
          </a:p>
          <a:p>
            <a:pPr algn="just">
              <a:lnSpc>
                <a:spcPct val="100000"/>
              </a:lnSpc>
              <a:spcBef>
                <a:spcPts val="1199"/>
              </a:spcBef>
              <a:tabLst>
                <a:tab pos="0" algn="l"/>
              </a:tabLst>
            </a:pPr>
            <a:r>
              <a:rPr lang="en-US" sz="1800" b="1" strike="noStrike" spc="-1" dirty="0">
                <a:solidFill>
                  <a:srgbClr val="FFFFFF"/>
                </a:solidFill>
                <a:latin typeface="Source Sans Pro"/>
              </a:rPr>
              <a:t>1) </a:t>
            </a:r>
            <a:r>
              <a:rPr lang="en-US" sz="1800" b="1" u="sng" strike="noStrike" spc="-1" dirty="0">
                <a:solidFill>
                  <a:srgbClr val="FFFFFF"/>
                </a:solidFill>
                <a:uFillTx/>
                <a:latin typeface="Source Sans Pro"/>
              </a:rPr>
              <a:t>Emotion Detection Module</a:t>
            </a:r>
            <a:endParaRPr lang="en-US" sz="1800" b="0" strike="noStrike" spc="-1" dirty="0">
              <a:solidFill>
                <a:srgbClr val="FFFFFF"/>
              </a:solidFill>
              <a:latin typeface="Source Sans Pro"/>
            </a:endParaRPr>
          </a:p>
          <a:p>
            <a:pPr marL="343080" indent="-342720">
              <a:lnSpc>
                <a:spcPct val="100000"/>
              </a:lnSpc>
              <a:spcBef>
                <a:spcPts val="1199"/>
              </a:spcBef>
              <a:buClr>
                <a:srgbClr val="FFFFFF"/>
              </a:buClr>
              <a:buFont typeface="Source Sans Pro"/>
              <a:buChar char="⇢"/>
              <a:tabLst>
                <a:tab pos="0" algn="l"/>
              </a:tabLst>
            </a:pPr>
            <a:r>
              <a:rPr lang="en-US" sz="1800" b="0" strike="noStrike" spc="-1" dirty="0">
                <a:solidFill>
                  <a:srgbClr val="FFFFFF"/>
                </a:solidFill>
                <a:latin typeface="Source Sans Pro"/>
              </a:rPr>
              <a:t>Image </a:t>
            </a:r>
            <a:r>
              <a:rPr lang="en-US" spc="-1" dirty="0">
                <a:solidFill>
                  <a:srgbClr val="FFFFFF"/>
                </a:solidFill>
                <a:latin typeface="Source Sans Pro"/>
              </a:rPr>
              <a:t>Acquisition – Used static image for model training and testing</a:t>
            </a:r>
            <a:endParaRPr lang="en-US" sz="1800" b="0" strike="noStrike" spc="-1" dirty="0">
              <a:solidFill>
                <a:srgbClr val="FFFFFF"/>
              </a:solidFill>
              <a:latin typeface="Source Sans Pro"/>
            </a:endParaRPr>
          </a:p>
          <a:p>
            <a:pPr marL="343080" indent="-342720">
              <a:lnSpc>
                <a:spcPct val="100000"/>
              </a:lnSpc>
              <a:spcBef>
                <a:spcPts val="1199"/>
              </a:spcBef>
              <a:buClr>
                <a:srgbClr val="FFFFFF"/>
              </a:buClr>
              <a:buFont typeface="Source Sans Pro"/>
              <a:buChar char="⇢"/>
              <a:tabLst>
                <a:tab pos="0" algn="l"/>
              </a:tabLst>
            </a:pPr>
            <a:r>
              <a:rPr lang="en-US" sz="1800" b="0" strike="noStrike" spc="-1" dirty="0">
                <a:solidFill>
                  <a:srgbClr val="FFFFFF"/>
                </a:solidFill>
                <a:latin typeface="Source Sans Pro"/>
              </a:rPr>
              <a:t>Face Detection – Used </a:t>
            </a:r>
            <a:r>
              <a:rPr lang="en-US" sz="1800" b="0" strike="noStrike" spc="-1" dirty="0" err="1">
                <a:solidFill>
                  <a:srgbClr val="FFFFFF"/>
                </a:solidFill>
                <a:latin typeface="Source Sans Pro"/>
              </a:rPr>
              <a:t>Haar</a:t>
            </a:r>
            <a:r>
              <a:rPr lang="en-US" sz="1800" b="0" strike="noStrike" spc="-1" dirty="0">
                <a:solidFill>
                  <a:srgbClr val="FFFFFF"/>
                </a:solidFill>
                <a:latin typeface="Source Sans Pro"/>
              </a:rPr>
              <a:t> Cascade Classifier for </a:t>
            </a:r>
            <a:r>
              <a:rPr lang="en-US" spc="-1" dirty="0">
                <a:solidFill>
                  <a:srgbClr val="FFFFFF"/>
                </a:solidFill>
                <a:latin typeface="Source Sans Pro"/>
              </a:rPr>
              <a:t>f</a:t>
            </a:r>
            <a:r>
              <a:rPr lang="en-US" sz="1800" b="0" strike="noStrike" spc="-1" dirty="0">
                <a:solidFill>
                  <a:srgbClr val="FFFFFF"/>
                </a:solidFill>
                <a:latin typeface="Source Sans Pro"/>
              </a:rPr>
              <a:t>ace detection</a:t>
            </a:r>
          </a:p>
          <a:p>
            <a:pPr>
              <a:lnSpc>
                <a:spcPct val="100000"/>
              </a:lnSpc>
              <a:spcBef>
                <a:spcPts val="1199"/>
              </a:spcBef>
              <a:tabLst>
                <a:tab pos="0" algn="l"/>
              </a:tabLst>
            </a:pPr>
            <a:endParaRPr lang="en-US" sz="1800" b="0" strike="noStrike" spc="-1" dirty="0">
              <a:solidFill>
                <a:srgbClr val="FFFFFF"/>
              </a:solidFill>
              <a:latin typeface="Source Sans Pro"/>
            </a:endParaRPr>
          </a:p>
        </p:txBody>
      </p:sp>
    </p:spTree>
  </p:cSld>
  <p:clrMapOvr>
    <a:masterClrMapping/>
  </p:clrMapOvr>
  <p:transition spd="slow">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TextShape 2"/>
          <p:cNvSpPr txBox="1"/>
          <p:nvPr/>
        </p:nvSpPr>
        <p:spPr>
          <a:xfrm>
            <a:off x="1166400" y="4154264"/>
            <a:ext cx="7143480" cy="498240"/>
          </a:xfrm>
          <a:prstGeom prst="rect">
            <a:avLst/>
          </a:prstGeom>
          <a:noFill/>
          <a:ln>
            <a:noFill/>
          </a:ln>
        </p:spPr>
        <p:txBody>
          <a:bodyPr tIns="93600">
            <a:noAutofit/>
          </a:bodyPr>
          <a:lstStyle/>
          <a:p>
            <a:pPr algn="ctr">
              <a:lnSpc>
                <a:spcPct val="100000"/>
              </a:lnSpc>
              <a:spcBef>
                <a:spcPts val="1199"/>
              </a:spcBef>
              <a:tabLst>
                <a:tab pos="0" algn="l"/>
              </a:tabLst>
            </a:pPr>
            <a:r>
              <a:rPr lang="en-US" sz="1800" b="0" strike="noStrike" spc="-1" dirty="0">
                <a:solidFill>
                  <a:srgbClr val="FFFFFF"/>
                </a:solidFill>
                <a:latin typeface="Source Sans Pro"/>
              </a:rPr>
              <a:t>	Gray </a:t>
            </a:r>
            <a:r>
              <a:rPr lang="en-US" spc="-1" dirty="0">
                <a:solidFill>
                  <a:srgbClr val="FFFFFF"/>
                </a:solidFill>
                <a:latin typeface="Source Sans Pro"/>
              </a:rPr>
              <a:t>Scale Images</a:t>
            </a:r>
            <a:r>
              <a:rPr lang="en-US" sz="1800" b="0" strike="noStrike" spc="-1" dirty="0">
                <a:solidFill>
                  <a:srgbClr val="FFFFFF"/>
                </a:solidFill>
                <a:latin typeface="Source Sans Pro"/>
              </a:rPr>
              <a:t>                                                </a:t>
            </a:r>
          </a:p>
        </p:txBody>
      </p:sp>
      <p:pic>
        <p:nvPicPr>
          <p:cNvPr id="127" name="Picture 8"/>
          <p:cNvPicPr/>
          <p:nvPr/>
        </p:nvPicPr>
        <p:blipFill>
          <a:blip r:embed="rId2"/>
          <a:stretch/>
        </p:blipFill>
        <p:spPr>
          <a:xfrm>
            <a:off x="834120" y="1622068"/>
            <a:ext cx="2349000" cy="2522432"/>
          </a:xfrm>
          <a:prstGeom prst="rect">
            <a:avLst/>
          </a:prstGeom>
          <a:ln>
            <a:noFill/>
          </a:ln>
        </p:spPr>
      </p:pic>
      <p:pic>
        <p:nvPicPr>
          <p:cNvPr id="3" name="Picture 2">
            <a:extLst>
              <a:ext uri="{FF2B5EF4-FFF2-40B4-BE49-F238E27FC236}">
                <a16:creationId xmlns:a16="http://schemas.microsoft.com/office/drawing/2014/main" id="{FECA1FDE-C63B-43DA-A229-28F545607FEE}"/>
              </a:ext>
            </a:extLst>
          </p:cNvPr>
          <p:cNvPicPr>
            <a:picLocks noChangeAspect="1"/>
          </p:cNvPicPr>
          <p:nvPr/>
        </p:nvPicPr>
        <p:blipFill>
          <a:blip r:embed="rId3"/>
          <a:stretch>
            <a:fillRect/>
          </a:stretch>
        </p:blipFill>
        <p:spPr>
          <a:xfrm>
            <a:off x="3183120" y="1631832"/>
            <a:ext cx="5126760" cy="2522432"/>
          </a:xfrm>
          <a:prstGeom prst="rect">
            <a:avLst/>
          </a:prstGeom>
        </p:spPr>
      </p:pic>
      <p:sp>
        <p:nvSpPr>
          <p:cNvPr id="9" name="TextBox 8">
            <a:extLst>
              <a:ext uri="{FF2B5EF4-FFF2-40B4-BE49-F238E27FC236}">
                <a16:creationId xmlns:a16="http://schemas.microsoft.com/office/drawing/2014/main" id="{5417FEB1-162E-4E78-A2AD-D7594FE2F8EC}"/>
              </a:ext>
            </a:extLst>
          </p:cNvPr>
          <p:cNvSpPr txBox="1"/>
          <p:nvPr/>
        </p:nvSpPr>
        <p:spPr>
          <a:xfrm>
            <a:off x="949320" y="1196836"/>
            <a:ext cx="6985080" cy="353943"/>
          </a:xfrm>
          <a:prstGeom prst="rect">
            <a:avLst/>
          </a:prstGeom>
          <a:noFill/>
        </p:spPr>
        <p:txBody>
          <a:bodyPr wrap="square">
            <a:spAutoFit/>
          </a:bodyPr>
          <a:lstStyle/>
          <a:p>
            <a:pPr algn="just"/>
            <a:r>
              <a:rPr lang="en-US" sz="1700" dirty="0">
                <a:solidFill>
                  <a:schemeClr val="bg1"/>
                </a:solidFill>
                <a:latin typeface="Source Sans Pro" panose="020B0503030403020204" pitchFamily="34" charset="0"/>
                <a:ea typeface="Source Sans Pro" panose="020B0503030403020204" pitchFamily="34" charset="0"/>
                <a:cs typeface="Tahoma" panose="020B0604030504040204" pitchFamily="34" charset="0"/>
              </a:rPr>
              <a:t>We had used grayscale pixel values as features to train our model.</a:t>
            </a:r>
          </a:p>
        </p:txBody>
      </p:sp>
      <p:pic>
        <p:nvPicPr>
          <p:cNvPr id="5" name="Picture 4">
            <a:extLst>
              <a:ext uri="{FF2B5EF4-FFF2-40B4-BE49-F238E27FC236}">
                <a16:creationId xmlns:a16="http://schemas.microsoft.com/office/drawing/2014/main" id="{C683CA91-CEC0-4E58-92B3-D492FB35C698}"/>
              </a:ext>
            </a:extLst>
          </p:cNvPr>
          <p:cNvPicPr>
            <a:picLocks noChangeAspect="1"/>
          </p:cNvPicPr>
          <p:nvPr/>
        </p:nvPicPr>
        <p:blipFill>
          <a:blip r:embed="rId4"/>
          <a:stretch>
            <a:fillRect/>
          </a:stretch>
        </p:blipFill>
        <p:spPr>
          <a:xfrm>
            <a:off x="1220464" y="658543"/>
            <a:ext cx="4615072" cy="457240"/>
          </a:xfrm>
          <a:prstGeom prst="rect">
            <a:avLst/>
          </a:prstGeom>
        </p:spPr>
      </p:pic>
    </p:spTree>
  </p:cSld>
  <p:clrMapOvr>
    <a:masterClrMapping/>
  </p:clrMapOvr>
  <p:transition spd="slow">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TextShape 2"/>
          <p:cNvSpPr txBox="1"/>
          <p:nvPr/>
        </p:nvSpPr>
        <p:spPr>
          <a:xfrm>
            <a:off x="1238400" y="1176480"/>
            <a:ext cx="7143480" cy="3150000"/>
          </a:xfrm>
          <a:prstGeom prst="rect">
            <a:avLst/>
          </a:prstGeom>
          <a:noFill/>
          <a:ln>
            <a:noFill/>
          </a:ln>
        </p:spPr>
        <p:txBody>
          <a:bodyPr tIns="93600">
            <a:noAutofit/>
          </a:bodyPr>
          <a:lstStyle/>
          <a:p>
            <a:pPr marL="360">
              <a:lnSpc>
                <a:spcPct val="100000"/>
              </a:lnSpc>
              <a:spcBef>
                <a:spcPts val="1199"/>
              </a:spcBef>
              <a:buClr>
                <a:srgbClr val="FFFFFF"/>
              </a:buClr>
              <a:tabLst>
                <a:tab pos="0" algn="l"/>
              </a:tabLst>
            </a:pPr>
            <a:r>
              <a:rPr lang="en-US" sz="1800" b="0" strike="noStrike" spc="-1" dirty="0">
                <a:solidFill>
                  <a:srgbClr val="FFFFFF"/>
                </a:solidFill>
                <a:latin typeface="Source Sans Pro"/>
              </a:rPr>
              <a:t>This is the model </a:t>
            </a:r>
            <a:r>
              <a:rPr lang="en-US" spc="-1" dirty="0">
                <a:solidFill>
                  <a:srgbClr val="FFFFFF"/>
                </a:solidFill>
                <a:latin typeface="Source Sans Pro"/>
              </a:rPr>
              <a:t>building module using different machine learning algorithms. The algorithms used are:</a:t>
            </a:r>
            <a:endParaRPr lang="en-US" sz="1800" b="0" strike="noStrike" spc="-1" dirty="0">
              <a:solidFill>
                <a:srgbClr val="FFFFFF"/>
              </a:solidFill>
              <a:latin typeface="Source Sans Pro"/>
            </a:endParaRPr>
          </a:p>
          <a:p>
            <a:pPr marL="343080" indent="-342720">
              <a:lnSpc>
                <a:spcPct val="100000"/>
              </a:lnSpc>
              <a:spcBef>
                <a:spcPts val="1199"/>
              </a:spcBef>
              <a:buClr>
                <a:srgbClr val="FFFFFF"/>
              </a:buClr>
              <a:buFont typeface="Source Sans Pro"/>
              <a:buChar char="⇢"/>
              <a:tabLst>
                <a:tab pos="0" algn="l"/>
              </a:tabLst>
            </a:pPr>
            <a:r>
              <a:rPr lang="en-US" spc="-1" dirty="0">
                <a:solidFill>
                  <a:srgbClr val="FFFFFF"/>
                </a:solidFill>
                <a:latin typeface="Source Sans Pro"/>
              </a:rPr>
              <a:t>Support Vector Machine (SVM)</a:t>
            </a:r>
          </a:p>
          <a:p>
            <a:pPr marL="343080" indent="-342720">
              <a:lnSpc>
                <a:spcPct val="100000"/>
              </a:lnSpc>
              <a:spcBef>
                <a:spcPts val="1199"/>
              </a:spcBef>
              <a:buClr>
                <a:srgbClr val="FFFFFF"/>
              </a:buClr>
              <a:buFont typeface="Source Sans Pro"/>
              <a:buChar char="⇢"/>
              <a:tabLst>
                <a:tab pos="0" algn="l"/>
              </a:tabLst>
            </a:pPr>
            <a:r>
              <a:rPr lang="en-US" sz="1800" b="0" strike="noStrike" spc="-1" dirty="0">
                <a:solidFill>
                  <a:srgbClr val="FFFFFF"/>
                </a:solidFill>
                <a:latin typeface="Source Sans Pro"/>
              </a:rPr>
              <a:t>Logistic Regression</a:t>
            </a:r>
          </a:p>
          <a:p>
            <a:pPr marL="343080" indent="-342720">
              <a:lnSpc>
                <a:spcPct val="100000"/>
              </a:lnSpc>
              <a:spcBef>
                <a:spcPts val="1199"/>
              </a:spcBef>
              <a:buClr>
                <a:srgbClr val="FFFFFF"/>
              </a:buClr>
              <a:buFont typeface="Source Sans Pro"/>
              <a:buChar char="⇢"/>
              <a:tabLst>
                <a:tab pos="0" algn="l"/>
              </a:tabLst>
            </a:pPr>
            <a:r>
              <a:rPr lang="en-US" sz="1800" b="0" strike="noStrike" spc="-1" dirty="0">
                <a:solidFill>
                  <a:srgbClr val="FFFFFF"/>
                </a:solidFill>
                <a:latin typeface="Source Sans Pro"/>
              </a:rPr>
              <a:t>Random Forest Classifier</a:t>
            </a:r>
          </a:p>
        </p:txBody>
      </p:sp>
      <p:sp>
        <p:nvSpPr>
          <p:cNvPr id="5" name="TextBox 4">
            <a:extLst>
              <a:ext uri="{FF2B5EF4-FFF2-40B4-BE49-F238E27FC236}">
                <a16:creationId xmlns:a16="http://schemas.microsoft.com/office/drawing/2014/main" id="{D5918CF4-FE82-463A-99D6-959AEA24C126}"/>
              </a:ext>
            </a:extLst>
          </p:cNvPr>
          <p:cNvSpPr txBox="1"/>
          <p:nvPr/>
        </p:nvSpPr>
        <p:spPr>
          <a:xfrm>
            <a:off x="1238400" y="646934"/>
            <a:ext cx="4572000" cy="369332"/>
          </a:xfrm>
          <a:prstGeom prst="rect">
            <a:avLst/>
          </a:prstGeom>
          <a:noFill/>
        </p:spPr>
        <p:txBody>
          <a:bodyPr wrap="square">
            <a:spAutoFit/>
          </a:bodyPr>
          <a:lstStyle/>
          <a:p>
            <a:r>
              <a:rPr lang="en-US" b="1" dirty="0">
                <a:solidFill>
                  <a:schemeClr val="bg1"/>
                </a:solidFill>
                <a:latin typeface="Source Sans Pro" panose="020B0503030403020204" pitchFamily="34" charset="0"/>
                <a:ea typeface="Source Sans Pro" panose="020B0503030403020204" pitchFamily="34" charset="0"/>
              </a:rPr>
              <a:t>3) Emotion Classification Module</a:t>
            </a:r>
          </a:p>
        </p:txBody>
      </p:sp>
    </p:spTree>
  </p:cSld>
  <p:clrMapOvr>
    <a:masterClrMapping/>
  </p:clrMapOvr>
  <p:transition spd="slow">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TextShape 1"/>
          <p:cNvSpPr txBox="1"/>
          <p:nvPr/>
        </p:nvSpPr>
        <p:spPr>
          <a:xfrm>
            <a:off x="-86400" y="498600"/>
            <a:ext cx="7143480" cy="402840"/>
          </a:xfrm>
          <a:prstGeom prst="rect">
            <a:avLst/>
          </a:prstGeom>
          <a:noFill/>
          <a:ln>
            <a:noFill/>
          </a:ln>
        </p:spPr>
        <p:txBody>
          <a:bodyPr>
            <a:noAutofit/>
          </a:bodyPr>
          <a:lstStyle/>
          <a:p>
            <a:pPr algn="ctr">
              <a:lnSpc>
                <a:spcPct val="100000"/>
              </a:lnSpc>
            </a:pPr>
            <a:r>
              <a:rPr lang="en-US" sz="3200" b="1" strike="noStrike" spc="-1" dirty="0">
                <a:solidFill>
                  <a:srgbClr val="F7F7F7"/>
                </a:solidFill>
                <a:latin typeface="Source Sans Pro"/>
              </a:rPr>
              <a:t>Hyperparameter Tuning</a:t>
            </a:r>
            <a:endParaRPr lang="en-US" sz="3200" b="0" strike="noStrike" spc="-1" dirty="0">
              <a:solidFill>
                <a:srgbClr val="FFFFFF"/>
              </a:solidFill>
              <a:latin typeface="Source Sans Pro"/>
            </a:endParaRPr>
          </a:p>
        </p:txBody>
      </p:sp>
      <p:sp>
        <p:nvSpPr>
          <p:cNvPr id="132" name="TextShape 2"/>
          <p:cNvSpPr txBox="1"/>
          <p:nvPr/>
        </p:nvSpPr>
        <p:spPr>
          <a:xfrm>
            <a:off x="1288800" y="1045440"/>
            <a:ext cx="7679520" cy="4499640"/>
          </a:xfrm>
          <a:prstGeom prst="rect">
            <a:avLst/>
          </a:prstGeom>
          <a:noFill/>
          <a:ln>
            <a:noFill/>
          </a:ln>
        </p:spPr>
        <p:txBody>
          <a:bodyPr tIns="93600">
            <a:normAutofit fontScale="96000"/>
          </a:bodyPr>
          <a:lstStyle/>
          <a:p>
            <a:pPr marL="343080" indent="-342720">
              <a:lnSpc>
                <a:spcPct val="100000"/>
              </a:lnSpc>
              <a:spcBef>
                <a:spcPts val="1199"/>
              </a:spcBef>
              <a:buClr>
                <a:srgbClr val="FFFFFF"/>
              </a:buClr>
              <a:buFont typeface="Source Sans Pro"/>
              <a:buChar char="⇢"/>
            </a:pPr>
            <a:r>
              <a:rPr lang="en-US" sz="1700" b="1" u="sng" strike="noStrike" spc="-1" dirty="0">
                <a:solidFill>
                  <a:srgbClr val="FFFFFF"/>
                </a:solidFill>
                <a:uFillTx/>
                <a:latin typeface="Source Sans Pro"/>
              </a:rPr>
              <a:t>Logistic Regression:</a:t>
            </a:r>
            <a:endParaRPr lang="en-US" sz="1700" b="0" strike="noStrike" spc="-1" dirty="0">
              <a:solidFill>
                <a:srgbClr val="FFFFFF"/>
              </a:solidFill>
              <a:latin typeface="Source Sans Pro"/>
            </a:endParaRPr>
          </a:p>
          <a:p>
            <a:pPr marL="343080" indent="-342720">
              <a:lnSpc>
                <a:spcPct val="100000"/>
              </a:lnSpc>
              <a:spcBef>
                <a:spcPts val="1199"/>
              </a:spcBef>
              <a:buClr>
                <a:srgbClr val="FFFFFF"/>
              </a:buClr>
              <a:buFont typeface="Arial"/>
              <a:buChar char="•"/>
            </a:pPr>
            <a:r>
              <a:rPr lang="en-US" sz="1700" b="0" strike="noStrike" spc="-1" dirty="0">
                <a:solidFill>
                  <a:srgbClr val="FFFFFF"/>
                </a:solidFill>
                <a:latin typeface="Source Sans Pro"/>
              </a:rPr>
              <a:t>C = 1.0 (default)</a:t>
            </a:r>
          </a:p>
          <a:p>
            <a:pPr marL="343080" indent="-342720">
              <a:lnSpc>
                <a:spcPct val="100000"/>
              </a:lnSpc>
              <a:spcBef>
                <a:spcPts val="1199"/>
              </a:spcBef>
              <a:buClr>
                <a:srgbClr val="FFFFFF"/>
              </a:buClr>
              <a:buFont typeface="Arial"/>
              <a:buChar char="•"/>
            </a:pPr>
            <a:r>
              <a:rPr lang="en-US" sz="1700" b="0" strike="noStrike" spc="-1" dirty="0">
                <a:solidFill>
                  <a:srgbClr val="FFFFFF"/>
                </a:solidFill>
                <a:latin typeface="Source Sans Pro"/>
              </a:rPr>
              <a:t>Solver = </a:t>
            </a:r>
            <a:r>
              <a:rPr lang="en-US" sz="1700" b="0" strike="noStrike" spc="-1" dirty="0" err="1">
                <a:solidFill>
                  <a:srgbClr val="FFFFFF"/>
                </a:solidFill>
                <a:latin typeface="Source Sans Pro"/>
              </a:rPr>
              <a:t>liblinear</a:t>
            </a:r>
            <a:r>
              <a:rPr lang="en-US" sz="1700" b="0" strike="noStrike" spc="-1" dirty="0">
                <a:solidFill>
                  <a:srgbClr val="FFFFFF"/>
                </a:solidFill>
                <a:latin typeface="Source Sans Pro"/>
              </a:rPr>
              <a:t> (default)</a:t>
            </a:r>
          </a:p>
          <a:p>
            <a:pPr marL="343080" indent="-342720">
              <a:lnSpc>
                <a:spcPct val="100000"/>
              </a:lnSpc>
              <a:spcBef>
                <a:spcPts val="1199"/>
              </a:spcBef>
              <a:buClr>
                <a:srgbClr val="FFFFFF"/>
              </a:buClr>
              <a:buFont typeface="Source Sans Pro"/>
              <a:buChar char="⇢"/>
            </a:pPr>
            <a:r>
              <a:rPr lang="en-US" sz="1700" b="1" u="sng" strike="noStrike" spc="-1" dirty="0">
                <a:solidFill>
                  <a:srgbClr val="FFFFFF"/>
                </a:solidFill>
                <a:uFillTx/>
                <a:latin typeface="Source Sans Pro"/>
              </a:rPr>
              <a:t>SVM:</a:t>
            </a:r>
            <a:endParaRPr lang="en-US" sz="1700" b="0" strike="noStrike" spc="-1" dirty="0">
              <a:solidFill>
                <a:srgbClr val="FFFFFF"/>
              </a:solidFill>
              <a:latin typeface="Source Sans Pro"/>
            </a:endParaRPr>
          </a:p>
          <a:p>
            <a:pPr marL="343080" indent="-342720">
              <a:lnSpc>
                <a:spcPct val="100000"/>
              </a:lnSpc>
              <a:spcBef>
                <a:spcPts val="1199"/>
              </a:spcBef>
              <a:buClr>
                <a:srgbClr val="FFFFFF"/>
              </a:buClr>
              <a:buFont typeface="Arial"/>
              <a:buChar char="•"/>
            </a:pPr>
            <a:r>
              <a:rPr lang="en-US" sz="1700" b="0" strike="noStrike" spc="-1" dirty="0">
                <a:solidFill>
                  <a:srgbClr val="FFFFFF"/>
                </a:solidFill>
                <a:latin typeface="Source Sans Pro"/>
              </a:rPr>
              <a:t>C = 1.0 (default)</a:t>
            </a:r>
          </a:p>
          <a:p>
            <a:pPr marL="343080" indent="-342720">
              <a:lnSpc>
                <a:spcPct val="100000"/>
              </a:lnSpc>
              <a:spcBef>
                <a:spcPts val="1199"/>
              </a:spcBef>
              <a:buClr>
                <a:srgbClr val="FFFFFF"/>
              </a:buClr>
              <a:buFont typeface="Arial"/>
              <a:buChar char="•"/>
            </a:pPr>
            <a:r>
              <a:rPr lang="en-US" sz="1700" b="0" strike="noStrike" spc="-1" dirty="0">
                <a:solidFill>
                  <a:srgbClr val="FFFFFF"/>
                </a:solidFill>
                <a:latin typeface="Source Sans Pro"/>
              </a:rPr>
              <a:t>Kernel = </a:t>
            </a:r>
            <a:r>
              <a:rPr lang="en-US" sz="1700" b="0" strike="noStrike" spc="-1" dirty="0" err="1">
                <a:solidFill>
                  <a:srgbClr val="FFFFFF"/>
                </a:solidFill>
                <a:latin typeface="Source Sans Pro"/>
              </a:rPr>
              <a:t>rbf</a:t>
            </a:r>
            <a:r>
              <a:rPr lang="en-US" sz="1700" b="0" strike="noStrike" spc="-1" dirty="0">
                <a:solidFill>
                  <a:srgbClr val="FFFFFF"/>
                </a:solidFill>
                <a:latin typeface="Source Sans Pro"/>
              </a:rPr>
              <a:t> (default)</a:t>
            </a:r>
          </a:p>
          <a:p>
            <a:pPr marL="343080" indent="-342720">
              <a:lnSpc>
                <a:spcPct val="100000"/>
              </a:lnSpc>
              <a:spcBef>
                <a:spcPts val="1199"/>
              </a:spcBef>
              <a:buClr>
                <a:srgbClr val="FFFFFF"/>
              </a:buClr>
              <a:buFont typeface="Arial"/>
              <a:buChar char="•"/>
            </a:pPr>
            <a:r>
              <a:rPr lang="en-US" sz="1700" b="0" strike="noStrike" spc="-1" dirty="0">
                <a:solidFill>
                  <a:srgbClr val="FFFFFF"/>
                </a:solidFill>
                <a:latin typeface="Source Sans Pro"/>
              </a:rPr>
              <a:t>gamma = scale (default)</a:t>
            </a:r>
          </a:p>
          <a:p>
            <a:pPr marL="343080" indent="-342720">
              <a:lnSpc>
                <a:spcPct val="100000"/>
              </a:lnSpc>
              <a:spcBef>
                <a:spcPts val="1199"/>
              </a:spcBef>
              <a:buClr>
                <a:srgbClr val="FFFFFF"/>
              </a:buClr>
              <a:buFont typeface="Arial"/>
              <a:buChar char="•"/>
            </a:pPr>
            <a:r>
              <a:rPr lang="en-US" sz="1700" b="0" strike="noStrike" spc="-1" dirty="0">
                <a:solidFill>
                  <a:srgbClr val="FFFFFF"/>
                </a:solidFill>
                <a:latin typeface="Source Sans Pro"/>
              </a:rPr>
              <a:t>probability = false (default)</a:t>
            </a:r>
          </a:p>
          <a:p>
            <a:pPr marL="343080" indent="-342720">
              <a:lnSpc>
                <a:spcPct val="100000"/>
              </a:lnSpc>
              <a:spcBef>
                <a:spcPts val="1199"/>
              </a:spcBef>
              <a:buClr>
                <a:srgbClr val="FFFFFF"/>
              </a:buClr>
              <a:buFont typeface="Source Sans Pro"/>
              <a:buChar char="⇢"/>
            </a:pPr>
            <a:r>
              <a:rPr lang="en-US" sz="1700" b="1" u="sng" strike="noStrike" spc="-1" dirty="0">
                <a:solidFill>
                  <a:srgbClr val="FFFFFF"/>
                </a:solidFill>
                <a:uFillTx/>
                <a:latin typeface="Source Sans Pro"/>
              </a:rPr>
              <a:t>Random Forest:</a:t>
            </a:r>
            <a:endParaRPr lang="en-US" sz="1700" b="0" strike="noStrike" spc="-1" dirty="0">
              <a:solidFill>
                <a:srgbClr val="FFFFFF"/>
              </a:solidFill>
              <a:latin typeface="Source Sans Pro"/>
            </a:endParaRPr>
          </a:p>
          <a:p>
            <a:pPr marL="343080" indent="-342720">
              <a:lnSpc>
                <a:spcPct val="100000"/>
              </a:lnSpc>
              <a:spcBef>
                <a:spcPts val="1199"/>
              </a:spcBef>
              <a:buClr>
                <a:srgbClr val="FFFFFF"/>
              </a:buClr>
              <a:buFont typeface="Arial"/>
              <a:buChar char="•"/>
            </a:pPr>
            <a:r>
              <a:rPr lang="en-US" sz="1700" b="0" strike="noStrike" spc="-1" dirty="0" err="1">
                <a:solidFill>
                  <a:srgbClr val="FFFFFF"/>
                </a:solidFill>
                <a:latin typeface="Source Sans Pro"/>
              </a:rPr>
              <a:t>n_estimators</a:t>
            </a:r>
            <a:r>
              <a:rPr lang="en-US" sz="1700" b="0" strike="noStrike" spc="-1" dirty="0">
                <a:solidFill>
                  <a:srgbClr val="FFFFFF"/>
                </a:solidFill>
                <a:latin typeface="Source Sans Pro"/>
              </a:rPr>
              <a:t> = 100 (default)</a:t>
            </a:r>
          </a:p>
          <a:p>
            <a:pPr>
              <a:lnSpc>
                <a:spcPct val="100000"/>
              </a:lnSpc>
              <a:spcBef>
                <a:spcPts val="1199"/>
              </a:spcBef>
            </a:pPr>
            <a:endParaRPr lang="en-US" sz="1800" b="0" strike="noStrike" spc="-1" dirty="0">
              <a:solidFill>
                <a:srgbClr val="FFFFFF"/>
              </a:solidFill>
              <a:latin typeface="Source Sans Pro"/>
            </a:endParaRPr>
          </a:p>
        </p:txBody>
      </p:sp>
    </p:spTree>
  </p:cSld>
  <p:clrMapOvr>
    <a:masterClrMapping/>
  </p:clrMapOvr>
  <p:transition spd="slow">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TextShape 1"/>
          <p:cNvSpPr txBox="1"/>
          <p:nvPr/>
        </p:nvSpPr>
        <p:spPr>
          <a:xfrm>
            <a:off x="-554400" y="541800"/>
            <a:ext cx="7143480" cy="570240"/>
          </a:xfrm>
          <a:prstGeom prst="rect">
            <a:avLst/>
          </a:prstGeom>
          <a:noFill/>
          <a:ln>
            <a:noFill/>
          </a:ln>
        </p:spPr>
        <p:txBody>
          <a:bodyPr>
            <a:noAutofit/>
          </a:bodyPr>
          <a:lstStyle/>
          <a:p>
            <a:pPr algn="ctr">
              <a:lnSpc>
                <a:spcPct val="100000"/>
              </a:lnSpc>
            </a:pPr>
            <a:r>
              <a:rPr lang="en-US" sz="3200" b="1" strike="noStrike" spc="-1" dirty="0">
                <a:solidFill>
                  <a:srgbClr val="F7F7F7"/>
                </a:solidFill>
                <a:latin typeface="Source Sans Pro"/>
              </a:rPr>
              <a:t>System Evaluation</a:t>
            </a:r>
            <a:endParaRPr lang="en-US" sz="3200" b="0" strike="noStrike" spc="-1" dirty="0">
              <a:solidFill>
                <a:srgbClr val="FFFFFF"/>
              </a:solidFill>
              <a:latin typeface="Source Sans Pro"/>
            </a:endParaRPr>
          </a:p>
        </p:txBody>
      </p:sp>
      <p:sp>
        <p:nvSpPr>
          <p:cNvPr id="134" name="TextShape 2"/>
          <p:cNvSpPr txBox="1"/>
          <p:nvPr/>
        </p:nvSpPr>
        <p:spPr>
          <a:xfrm>
            <a:off x="1221120" y="1284840"/>
            <a:ext cx="7143480" cy="2847960"/>
          </a:xfrm>
          <a:prstGeom prst="rect">
            <a:avLst/>
          </a:prstGeom>
          <a:noFill/>
          <a:ln>
            <a:noFill/>
          </a:ln>
        </p:spPr>
        <p:txBody>
          <a:bodyPr tIns="93600">
            <a:noAutofit/>
          </a:bodyPr>
          <a:lstStyle/>
          <a:p>
            <a:pPr marL="343080" indent="-342720">
              <a:lnSpc>
                <a:spcPct val="100000"/>
              </a:lnSpc>
              <a:spcBef>
                <a:spcPts val="1199"/>
              </a:spcBef>
              <a:buClr>
                <a:srgbClr val="FFFFFF"/>
              </a:buClr>
              <a:buFont typeface="Source Sans Pro"/>
              <a:buChar char="⇢"/>
            </a:pPr>
            <a:r>
              <a:rPr lang="en-US" b="0" strike="noStrike" spc="-1" dirty="0">
                <a:solidFill>
                  <a:srgbClr val="FFFFFF"/>
                </a:solidFill>
                <a:latin typeface="Source Sans Pro"/>
              </a:rPr>
              <a:t> Precision: Ratio of correctly identified instances to the total number of predicted instances</a:t>
            </a:r>
          </a:p>
          <a:p>
            <a:pPr marL="343080" indent="-342720">
              <a:lnSpc>
                <a:spcPct val="100000"/>
              </a:lnSpc>
              <a:spcBef>
                <a:spcPts val="1199"/>
              </a:spcBef>
              <a:buClr>
                <a:srgbClr val="FFFFFF"/>
              </a:buClr>
              <a:buFont typeface="Source Sans Pro"/>
              <a:buChar char="⇢"/>
            </a:pPr>
            <a:r>
              <a:rPr lang="en-US" b="0" strike="noStrike" spc="-1" dirty="0">
                <a:solidFill>
                  <a:srgbClr val="FFFFFF"/>
                </a:solidFill>
                <a:latin typeface="Source Sans Pro"/>
              </a:rPr>
              <a:t> Recall: Ratio of accurately assigned expressions to the overall number of expressions</a:t>
            </a:r>
          </a:p>
          <a:p>
            <a:pPr marL="343080" indent="-342720">
              <a:lnSpc>
                <a:spcPct val="100000"/>
              </a:lnSpc>
              <a:spcBef>
                <a:spcPts val="1199"/>
              </a:spcBef>
              <a:buClr>
                <a:srgbClr val="FFFFFF"/>
              </a:buClr>
              <a:buFont typeface="Source Sans Pro"/>
              <a:buChar char="⇢"/>
            </a:pPr>
            <a:r>
              <a:rPr lang="en-US" b="0" strike="noStrike" spc="-1" dirty="0">
                <a:solidFill>
                  <a:srgbClr val="FFFFFF"/>
                </a:solidFill>
                <a:latin typeface="Source Sans Pro"/>
              </a:rPr>
              <a:t> F-score: Combined metric that balances sensitivity and specificity, rewarding algorithms with higher sensitivity while challenging those with greater specificity</a:t>
            </a:r>
          </a:p>
          <a:p>
            <a:pPr>
              <a:lnSpc>
                <a:spcPct val="100000"/>
              </a:lnSpc>
              <a:spcBef>
                <a:spcPts val="1199"/>
              </a:spcBef>
              <a:tabLst>
                <a:tab pos="0" algn="l"/>
              </a:tabLst>
            </a:pPr>
            <a:endParaRPr lang="en-US" sz="3200" b="0" strike="noStrike" spc="-1" dirty="0">
              <a:solidFill>
                <a:srgbClr val="FFFFFF"/>
              </a:solidFill>
              <a:latin typeface="Source Sans Pro"/>
            </a:endParaRPr>
          </a:p>
        </p:txBody>
      </p:sp>
    </p:spTree>
  </p:cSld>
  <p:clrMapOvr>
    <a:masterClrMapping/>
  </p:clrMapOvr>
  <p:transition spd="slow">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0F1EAFD1-D609-4CFB-82C3-77723BAAE519}"/>
              </a:ext>
            </a:extLst>
          </p:cNvPr>
          <p:cNvSpPr>
            <a:spLocks noGrp="1"/>
          </p:cNvSpPr>
          <p:nvPr>
            <p:ph type="subTitle"/>
          </p:nvPr>
        </p:nvSpPr>
        <p:spPr/>
        <p:txBody>
          <a:bodyPr/>
          <a:lstStyle/>
          <a:p>
            <a:pPr marL="0" indent="0">
              <a:buNone/>
            </a:pPr>
            <a:endParaRPr lang="en-US" dirty="0"/>
          </a:p>
          <a:p>
            <a:pPr marL="0" indent="0">
              <a:buNone/>
            </a:pPr>
            <a:endParaRPr lang="en-US" dirty="0"/>
          </a:p>
        </p:txBody>
      </p:sp>
      <p:pic>
        <p:nvPicPr>
          <p:cNvPr id="4" name="Picture 3">
            <a:extLst>
              <a:ext uri="{FF2B5EF4-FFF2-40B4-BE49-F238E27FC236}">
                <a16:creationId xmlns:a16="http://schemas.microsoft.com/office/drawing/2014/main" id="{D767549F-7DD8-49C8-860A-72C70417D4EF}"/>
              </a:ext>
            </a:extLst>
          </p:cNvPr>
          <p:cNvPicPr>
            <a:picLocks noChangeAspect="1"/>
          </p:cNvPicPr>
          <p:nvPr/>
        </p:nvPicPr>
        <p:blipFill>
          <a:blip r:embed="rId2"/>
          <a:stretch>
            <a:fillRect/>
          </a:stretch>
        </p:blipFill>
        <p:spPr>
          <a:xfrm>
            <a:off x="1529156" y="2087280"/>
            <a:ext cx="6419644" cy="853514"/>
          </a:xfrm>
          <a:prstGeom prst="rect">
            <a:avLst/>
          </a:prstGeom>
        </p:spPr>
      </p:pic>
    </p:spTree>
    <p:extLst>
      <p:ext uri="{BB962C8B-B14F-4D97-AF65-F5344CB8AC3E}">
        <p14:creationId xmlns:p14="http://schemas.microsoft.com/office/powerpoint/2010/main" val="36234321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TextShape 1"/>
          <p:cNvSpPr txBox="1"/>
          <p:nvPr/>
        </p:nvSpPr>
        <p:spPr>
          <a:xfrm>
            <a:off x="1238400" y="477000"/>
            <a:ext cx="7143480" cy="570240"/>
          </a:xfrm>
          <a:prstGeom prst="rect">
            <a:avLst/>
          </a:prstGeom>
          <a:noFill/>
          <a:ln>
            <a:noFill/>
          </a:ln>
        </p:spPr>
        <p:txBody>
          <a:bodyPr>
            <a:noAutofit/>
          </a:bodyPr>
          <a:lstStyle/>
          <a:p>
            <a:pPr>
              <a:lnSpc>
                <a:spcPct val="100000"/>
              </a:lnSpc>
            </a:pPr>
            <a:r>
              <a:rPr lang="en-US" sz="2800" b="1" u="sng" strike="noStrike" spc="-1" dirty="0">
                <a:solidFill>
                  <a:srgbClr val="F7F7F7"/>
                </a:solidFill>
                <a:uFillTx/>
                <a:latin typeface="Source Sans Pro"/>
              </a:rPr>
              <a:t>Experiment on FER-2013 Dataset</a:t>
            </a:r>
            <a:endParaRPr lang="en-US" sz="2800" b="0" strike="noStrike" spc="-1" dirty="0">
              <a:solidFill>
                <a:srgbClr val="FFFFFF"/>
              </a:solidFill>
              <a:latin typeface="Source Sans Pro"/>
            </a:endParaRPr>
          </a:p>
        </p:txBody>
      </p:sp>
      <p:sp>
        <p:nvSpPr>
          <p:cNvPr id="141" name="TextShape 2"/>
          <p:cNvSpPr txBox="1"/>
          <p:nvPr/>
        </p:nvSpPr>
        <p:spPr>
          <a:xfrm>
            <a:off x="1238400" y="1047600"/>
            <a:ext cx="7143480" cy="3317760"/>
          </a:xfrm>
          <a:prstGeom prst="rect">
            <a:avLst/>
          </a:prstGeom>
          <a:noFill/>
          <a:ln>
            <a:noFill/>
          </a:ln>
        </p:spPr>
        <p:txBody>
          <a:bodyPr tIns="93600">
            <a:noAutofit/>
          </a:bodyPr>
          <a:lstStyle/>
          <a:p>
            <a:pPr>
              <a:lnSpc>
                <a:spcPct val="100000"/>
              </a:lnSpc>
              <a:spcBef>
                <a:spcPts val="1199"/>
              </a:spcBef>
              <a:tabLst>
                <a:tab pos="0" algn="l"/>
              </a:tabLst>
            </a:pPr>
            <a:r>
              <a:rPr lang="en-US" sz="2000" b="0" strike="noStrike" spc="-1">
                <a:solidFill>
                  <a:srgbClr val="FFFFFF"/>
                </a:solidFill>
                <a:latin typeface="Source Sans Pro"/>
              </a:rPr>
              <a:t>Grey Scale Pixel as feature</a:t>
            </a:r>
          </a:p>
          <a:p>
            <a:pPr>
              <a:lnSpc>
                <a:spcPct val="100000"/>
              </a:lnSpc>
              <a:spcBef>
                <a:spcPts val="1199"/>
              </a:spcBef>
              <a:tabLst>
                <a:tab pos="0" algn="l"/>
              </a:tabLst>
            </a:pPr>
            <a:endParaRPr lang="en-US" sz="2000" b="0" strike="noStrike" spc="-1">
              <a:solidFill>
                <a:srgbClr val="FFFFFF"/>
              </a:solidFill>
              <a:latin typeface="Source Sans Pro"/>
            </a:endParaRPr>
          </a:p>
        </p:txBody>
      </p:sp>
      <p:graphicFrame>
        <p:nvGraphicFramePr>
          <p:cNvPr id="142" name="Table 3"/>
          <p:cNvGraphicFramePr/>
          <p:nvPr>
            <p:extLst>
              <p:ext uri="{D42A27DB-BD31-4B8C-83A1-F6EECF244321}">
                <p14:modId xmlns:p14="http://schemas.microsoft.com/office/powerpoint/2010/main" val="3490124229"/>
              </p:ext>
            </p:extLst>
          </p:nvPr>
        </p:nvGraphicFramePr>
        <p:xfrm>
          <a:off x="633600" y="1590120"/>
          <a:ext cx="8121600" cy="2168280"/>
        </p:xfrm>
        <a:graphic>
          <a:graphicData uri="http://schemas.openxmlformats.org/drawingml/2006/table">
            <a:tbl>
              <a:tblPr/>
              <a:tblGrid>
                <a:gridCol w="776615">
                  <a:extLst>
                    <a:ext uri="{9D8B030D-6E8A-4147-A177-3AD203B41FA5}">
                      <a16:colId xmlns:a16="http://schemas.microsoft.com/office/drawing/2014/main" val="20000"/>
                    </a:ext>
                  </a:extLst>
                </a:gridCol>
                <a:gridCol w="2548044">
                  <a:extLst>
                    <a:ext uri="{9D8B030D-6E8A-4147-A177-3AD203B41FA5}">
                      <a16:colId xmlns:a16="http://schemas.microsoft.com/office/drawing/2014/main" val="20001"/>
                    </a:ext>
                  </a:extLst>
                </a:gridCol>
                <a:gridCol w="1526247">
                  <a:extLst>
                    <a:ext uri="{9D8B030D-6E8A-4147-A177-3AD203B41FA5}">
                      <a16:colId xmlns:a16="http://schemas.microsoft.com/office/drawing/2014/main" val="20002"/>
                    </a:ext>
                  </a:extLst>
                </a:gridCol>
                <a:gridCol w="3270694">
                  <a:extLst>
                    <a:ext uri="{9D8B030D-6E8A-4147-A177-3AD203B41FA5}">
                      <a16:colId xmlns:a16="http://schemas.microsoft.com/office/drawing/2014/main" val="20003"/>
                    </a:ext>
                  </a:extLst>
                </a:gridCol>
              </a:tblGrid>
              <a:tr h="686223">
                <a:tc>
                  <a:txBody>
                    <a:bodyPr/>
                    <a:lstStyle/>
                    <a:p>
                      <a:endParaRPr lang="en-US"/>
                    </a:p>
                  </a:txBody>
                  <a:tcPr>
                    <a:lnL w="12240">
                      <a:solidFill>
                        <a:srgbClr val="FFFFFF"/>
                      </a:solidFill>
                    </a:lnL>
                    <a:lnR w="12240">
                      <a:solidFill>
                        <a:srgbClr val="FFFFFF"/>
                      </a:solidFill>
                    </a:lnR>
                    <a:lnT w="12240">
                      <a:solidFill>
                        <a:srgbClr val="FFFFFF"/>
                      </a:solidFill>
                    </a:lnT>
                    <a:lnB w="38160">
                      <a:solidFill>
                        <a:srgbClr val="FFFFFF"/>
                      </a:solidFill>
                    </a:lnB>
                    <a:solidFill>
                      <a:srgbClr val="A7D878"/>
                    </a:solidFill>
                  </a:tcPr>
                </a:tc>
                <a:tc>
                  <a:txBody>
                    <a:bodyPr/>
                    <a:lstStyle/>
                    <a:p>
                      <a:pPr>
                        <a:lnSpc>
                          <a:spcPct val="100000"/>
                        </a:lnSpc>
                      </a:pPr>
                      <a:r>
                        <a:rPr lang="en-US" sz="1800" b="1" strike="noStrike" spc="-1">
                          <a:solidFill>
                            <a:srgbClr val="FFFFFF"/>
                          </a:solidFill>
                          <a:latin typeface="Arial"/>
                        </a:rPr>
                        <a:t>          Model</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A7D878"/>
                    </a:solidFill>
                  </a:tcPr>
                </a:tc>
                <a:tc>
                  <a:txBody>
                    <a:bodyPr/>
                    <a:lstStyle/>
                    <a:p>
                      <a:pPr>
                        <a:lnSpc>
                          <a:spcPct val="100000"/>
                        </a:lnSpc>
                      </a:pPr>
                      <a:r>
                        <a:rPr lang="en-US" sz="1800" b="1" strike="noStrike" spc="-1">
                          <a:solidFill>
                            <a:srgbClr val="FFFFFF"/>
                          </a:solidFill>
                          <a:latin typeface="Arial"/>
                        </a:rPr>
                        <a:t>best_score</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A7D878"/>
                    </a:solidFill>
                  </a:tcPr>
                </a:tc>
                <a:tc>
                  <a:txBody>
                    <a:bodyPr/>
                    <a:lstStyle/>
                    <a:p>
                      <a:pPr>
                        <a:lnSpc>
                          <a:spcPct val="100000"/>
                        </a:lnSpc>
                      </a:pPr>
                      <a:r>
                        <a:rPr lang="en-US" sz="1800" b="1" strike="noStrike" spc="-1" dirty="0" err="1">
                          <a:solidFill>
                            <a:srgbClr val="FFFFFF"/>
                          </a:solidFill>
                          <a:latin typeface="Arial"/>
                        </a:rPr>
                        <a:t>best_params</a:t>
                      </a:r>
                      <a:endParaRPr lang="en-US" sz="1800" b="0" strike="noStrike" spc="-1" dirty="0">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A7D878"/>
                    </a:solidFill>
                  </a:tcPr>
                </a:tc>
                <a:extLst>
                  <a:ext uri="{0D108BD9-81ED-4DB2-BD59-A6C34878D82A}">
                    <a16:rowId xmlns:a16="http://schemas.microsoft.com/office/drawing/2014/main" val="10000"/>
                  </a:ext>
                </a:extLst>
              </a:tr>
              <a:tr h="397917">
                <a:tc>
                  <a:txBody>
                    <a:bodyPr/>
                    <a:lstStyle/>
                    <a:p>
                      <a:pPr>
                        <a:lnSpc>
                          <a:spcPct val="100000"/>
                        </a:lnSpc>
                      </a:pPr>
                      <a:r>
                        <a:rPr lang="en-US" sz="1800" b="1" strike="noStrike" spc="-1">
                          <a:solidFill>
                            <a:srgbClr val="000000"/>
                          </a:solidFill>
                          <a:latin typeface="Arial"/>
                        </a:rPr>
                        <a:t>0</a:t>
                      </a:r>
                      <a:endParaRPr lang="en-US"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F0F7EB"/>
                    </a:solidFill>
                  </a:tcPr>
                </a:tc>
                <a:tc>
                  <a:txBody>
                    <a:bodyPr/>
                    <a:lstStyle/>
                    <a:p>
                      <a:pPr>
                        <a:lnSpc>
                          <a:spcPct val="100000"/>
                        </a:lnSpc>
                      </a:pPr>
                      <a:r>
                        <a:rPr lang="en-US" sz="1800" b="1" strike="noStrike" spc="-1" dirty="0">
                          <a:solidFill>
                            <a:srgbClr val="000000"/>
                          </a:solidFill>
                          <a:latin typeface="Arial"/>
                        </a:rPr>
                        <a:t>SVM</a:t>
                      </a:r>
                      <a:endParaRPr lang="en-US" sz="1800" b="0" strike="noStrike" spc="-1" dirty="0">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F0F7EB"/>
                    </a:solidFill>
                  </a:tcPr>
                </a:tc>
                <a:tc>
                  <a:txBody>
                    <a:bodyPr/>
                    <a:lstStyle/>
                    <a:p>
                      <a:pPr>
                        <a:lnSpc>
                          <a:spcPct val="100000"/>
                        </a:lnSpc>
                      </a:pPr>
                      <a:r>
                        <a:rPr lang="en-US" sz="1800" b="1" strike="noStrike" spc="-1">
                          <a:solidFill>
                            <a:srgbClr val="000000"/>
                          </a:solidFill>
                          <a:latin typeface="Arial"/>
                        </a:rPr>
                        <a:t>0.4281</a:t>
                      </a:r>
                      <a:endParaRPr lang="en-US"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F0F7EB"/>
                    </a:solidFill>
                  </a:tcPr>
                </a:tc>
                <a:tc>
                  <a:txBody>
                    <a:bodyPr/>
                    <a:lstStyle/>
                    <a:p>
                      <a:pPr>
                        <a:lnSpc>
                          <a:spcPct val="100000"/>
                        </a:lnSpc>
                      </a:pPr>
                      <a:r>
                        <a:rPr lang="en-US" sz="1800" b="1" strike="noStrike" spc="-1">
                          <a:solidFill>
                            <a:srgbClr val="000000"/>
                          </a:solidFill>
                          <a:latin typeface="Arial"/>
                        </a:rPr>
                        <a:t>{‘C’:100, ‘kernel’: ‘rbf’}</a:t>
                      </a:r>
                      <a:endParaRPr lang="en-US"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F0F7EB"/>
                    </a:solidFill>
                  </a:tcPr>
                </a:tc>
                <a:extLst>
                  <a:ext uri="{0D108BD9-81ED-4DB2-BD59-A6C34878D82A}">
                    <a16:rowId xmlns:a16="http://schemas.microsoft.com/office/drawing/2014/main" val="10001"/>
                  </a:ext>
                </a:extLst>
              </a:tr>
              <a:tr h="397917">
                <a:tc>
                  <a:txBody>
                    <a:bodyPr/>
                    <a:lstStyle/>
                    <a:p>
                      <a:pPr>
                        <a:lnSpc>
                          <a:spcPct val="100000"/>
                        </a:lnSpc>
                      </a:pPr>
                      <a:r>
                        <a:rPr lang="en-US" sz="1800" b="1" strike="noStrike" spc="-1">
                          <a:solidFill>
                            <a:srgbClr val="000000"/>
                          </a:solidFill>
                          <a:latin typeface="Arial"/>
                        </a:rPr>
                        <a:t>1</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0F7EB"/>
                    </a:solidFill>
                  </a:tcPr>
                </a:tc>
                <a:tc>
                  <a:txBody>
                    <a:bodyPr/>
                    <a:lstStyle/>
                    <a:p>
                      <a:pPr>
                        <a:lnSpc>
                          <a:spcPct val="100000"/>
                        </a:lnSpc>
                      </a:pPr>
                      <a:r>
                        <a:rPr lang="en-US" sz="1800" b="1" strike="noStrike" spc="-1" dirty="0">
                          <a:solidFill>
                            <a:srgbClr val="000000"/>
                          </a:solidFill>
                          <a:latin typeface="Arial"/>
                        </a:rPr>
                        <a:t>Random Forest</a:t>
                      </a:r>
                      <a:endParaRPr lang="en-US" sz="1800" b="0" strike="noStrike" spc="-1" dirty="0">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0F7EB"/>
                    </a:solidFill>
                  </a:tcPr>
                </a:tc>
                <a:tc>
                  <a:txBody>
                    <a:bodyPr/>
                    <a:lstStyle/>
                    <a:p>
                      <a:pPr>
                        <a:lnSpc>
                          <a:spcPct val="100000"/>
                        </a:lnSpc>
                      </a:pPr>
                      <a:r>
                        <a:rPr lang="en-US" sz="1800" b="1" strike="noStrike" spc="-1">
                          <a:solidFill>
                            <a:srgbClr val="000000"/>
                          </a:solidFill>
                          <a:latin typeface="Arial"/>
                        </a:rPr>
                        <a:t>0.3260</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0F7EB"/>
                    </a:solidFill>
                  </a:tcPr>
                </a:tc>
                <a:tc>
                  <a:txBody>
                    <a:bodyPr/>
                    <a:lstStyle/>
                    <a:p>
                      <a:pPr>
                        <a:lnSpc>
                          <a:spcPct val="100000"/>
                        </a:lnSpc>
                      </a:pPr>
                      <a:r>
                        <a:rPr lang="en-US" sz="1800" b="1" strike="noStrike" spc="-1">
                          <a:solidFill>
                            <a:srgbClr val="000000"/>
                          </a:solidFill>
                          <a:latin typeface="Arial"/>
                        </a:rPr>
                        <a:t>{‘n_estimators’:10}</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0F7EB"/>
                    </a:solidFill>
                  </a:tcPr>
                </a:tc>
                <a:extLst>
                  <a:ext uri="{0D108BD9-81ED-4DB2-BD59-A6C34878D82A}">
                    <a16:rowId xmlns:a16="http://schemas.microsoft.com/office/drawing/2014/main" val="10002"/>
                  </a:ext>
                </a:extLst>
              </a:tr>
              <a:tr h="686223">
                <a:tc>
                  <a:txBody>
                    <a:bodyPr/>
                    <a:lstStyle/>
                    <a:p>
                      <a:pPr>
                        <a:lnSpc>
                          <a:spcPct val="100000"/>
                        </a:lnSpc>
                      </a:pPr>
                      <a:r>
                        <a:rPr lang="en-US" sz="1800" b="1" strike="noStrike" spc="-1">
                          <a:solidFill>
                            <a:srgbClr val="000000"/>
                          </a:solidFill>
                          <a:latin typeface="Arial"/>
                        </a:rPr>
                        <a:t>2 </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0F7EB"/>
                    </a:solidFill>
                  </a:tcPr>
                </a:tc>
                <a:tc>
                  <a:txBody>
                    <a:bodyPr/>
                    <a:lstStyle/>
                    <a:p>
                      <a:pPr>
                        <a:lnSpc>
                          <a:spcPct val="100000"/>
                        </a:lnSpc>
                      </a:pPr>
                      <a:r>
                        <a:rPr lang="en-US" sz="1800" b="1" strike="noStrike" spc="-1" dirty="0">
                          <a:solidFill>
                            <a:srgbClr val="000000"/>
                          </a:solidFill>
                          <a:latin typeface="Arial"/>
                        </a:rPr>
                        <a:t>Logistic Regression</a:t>
                      </a:r>
                      <a:endParaRPr lang="en-US" sz="1800" b="0" strike="noStrike" spc="-1" dirty="0">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0F7EB"/>
                    </a:solidFill>
                  </a:tcPr>
                </a:tc>
                <a:tc>
                  <a:txBody>
                    <a:bodyPr/>
                    <a:lstStyle/>
                    <a:p>
                      <a:pPr>
                        <a:lnSpc>
                          <a:spcPct val="100000"/>
                        </a:lnSpc>
                      </a:pPr>
                      <a:r>
                        <a:rPr lang="en-US" sz="1800" b="1" strike="noStrike" spc="-1">
                          <a:solidFill>
                            <a:srgbClr val="000000"/>
                          </a:solidFill>
                          <a:latin typeface="Arial"/>
                        </a:rPr>
                        <a:t>0.3025</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0F7EB"/>
                    </a:solidFill>
                  </a:tcPr>
                </a:tc>
                <a:tc>
                  <a:txBody>
                    <a:bodyPr/>
                    <a:lstStyle/>
                    <a:p>
                      <a:pPr>
                        <a:lnSpc>
                          <a:spcPct val="100000"/>
                        </a:lnSpc>
                      </a:pPr>
                      <a:r>
                        <a:rPr lang="en-US" sz="1800" b="1" strike="noStrike" spc="-1" dirty="0">
                          <a:solidFill>
                            <a:srgbClr val="000000"/>
                          </a:solidFill>
                          <a:latin typeface="Arial"/>
                        </a:rPr>
                        <a:t>{‘C’:1}</a:t>
                      </a:r>
                      <a:endParaRPr lang="en-US" sz="1800" b="0" strike="noStrike" spc="-1" dirty="0">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0F7EB"/>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665523346"/>
      </p:ext>
    </p:extLst>
  </p:cSld>
  <p:clrMapOvr>
    <a:masterClrMapping/>
  </p:clrMapOvr>
  <p:transition spd="slow">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TextShape 1"/>
          <p:cNvSpPr txBox="1"/>
          <p:nvPr/>
        </p:nvSpPr>
        <p:spPr>
          <a:xfrm>
            <a:off x="1238400" y="477000"/>
            <a:ext cx="7675200" cy="570240"/>
          </a:xfrm>
          <a:prstGeom prst="rect">
            <a:avLst/>
          </a:prstGeom>
          <a:noFill/>
          <a:ln>
            <a:noFill/>
          </a:ln>
        </p:spPr>
        <p:txBody>
          <a:bodyPr>
            <a:noAutofit/>
          </a:bodyPr>
          <a:lstStyle/>
          <a:p>
            <a:pPr>
              <a:lnSpc>
                <a:spcPct val="100000"/>
              </a:lnSpc>
            </a:pPr>
            <a:r>
              <a:rPr lang="en-US" sz="2800" b="1" u="sng" spc="-1" dirty="0">
                <a:solidFill>
                  <a:srgbClr val="F7F7F7"/>
                </a:solidFill>
                <a:latin typeface="Source Sans Pro"/>
              </a:rPr>
              <a:t>Performance Evaluation of</a:t>
            </a:r>
            <a:r>
              <a:rPr lang="en-US" sz="2800" b="1" u="sng" strike="noStrike" spc="-1" dirty="0">
                <a:solidFill>
                  <a:srgbClr val="F7F7F7"/>
                </a:solidFill>
                <a:uFillTx/>
                <a:latin typeface="Source Sans Pro"/>
              </a:rPr>
              <a:t> FER-2013 Dataset</a:t>
            </a:r>
            <a:endParaRPr lang="en-US" sz="2800" b="0" strike="noStrike" spc="-1" dirty="0">
              <a:solidFill>
                <a:srgbClr val="FFFFFF"/>
              </a:solidFill>
              <a:latin typeface="Source Sans Pro"/>
            </a:endParaRPr>
          </a:p>
        </p:txBody>
      </p:sp>
      <p:graphicFrame>
        <p:nvGraphicFramePr>
          <p:cNvPr id="2" name="Table 2">
            <a:extLst>
              <a:ext uri="{FF2B5EF4-FFF2-40B4-BE49-F238E27FC236}">
                <a16:creationId xmlns:a16="http://schemas.microsoft.com/office/drawing/2014/main" id="{512945B3-6F03-44FC-B92E-7BC05EFCAAE8}"/>
              </a:ext>
            </a:extLst>
          </p:cNvPr>
          <p:cNvGraphicFramePr>
            <a:graphicFrameLocks noGrp="1"/>
          </p:cNvGraphicFramePr>
          <p:nvPr>
            <p:extLst>
              <p:ext uri="{D42A27DB-BD31-4B8C-83A1-F6EECF244321}">
                <p14:modId xmlns:p14="http://schemas.microsoft.com/office/powerpoint/2010/main" val="3518482710"/>
              </p:ext>
            </p:extLst>
          </p:nvPr>
        </p:nvGraphicFramePr>
        <p:xfrm>
          <a:off x="1408800" y="1644650"/>
          <a:ext cx="6914400" cy="2228950"/>
        </p:xfrm>
        <a:graphic>
          <a:graphicData uri="http://schemas.openxmlformats.org/drawingml/2006/table">
            <a:tbl>
              <a:tblPr firstRow="1" bandRow="1">
                <a:tableStyleId>{5C22544A-7EE6-4342-B048-85BDC9FD1C3A}</a:tableStyleId>
              </a:tblPr>
              <a:tblGrid>
                <a:gridCol w="3457200">
                  <a:extLst>
                    <a:ext uri="{9D8B030D-6E8A-4147-A177-3AD203B41FA5}">
                      <a16:colId xmlns:a16="http://schemas.microsoft.com/office/drawing/2014/main" val="3825098599"/>
                    </a:ext>
                  </a:extLst>
                </a:gridCol>
                <a:gridCol w="3457200">
                  <a:extLst>
                    <a:ext uri="{9D8B030D-6E8A-4147-A177-3AD203B41FA5}">
                      <a16:colId xmlns:a16="http://schemas.microsoft.com/office/drawing/2014/main" val="1372697429"/>
                    </a:ext>
                  </a:extLst>
                </a:gridCol>
              </a:tblGrid>
              <a:tr h="445790">
                <a:tc>
                  <a:txBody>
                    <a:bodyPr/>
                    <a:lstStyle/>
                    <a:p>
                      <a:pPr algn="l"/>
                      <a:r>
                        <a:rPr lang="en-US" dirty="0">
                          <a:solidFill>
                            <a:schemeClr val="tx1"/>
                          </a:solidFill>
                        </a:rPr>
                        <a:t>Evaluation Types</a:t>
                      </a:r>
                    </a:p>
                  </a:txBody>
                  <a:tcPr/>
                </a:tc>
                <a:tc>
                  <a:txBody>
                    <a:bodyPr/>
                    <a:lstStyle/>
                    <a:p>
                      <a:pPr algn="l"/>
                      <a:r>
                        <a:rPr lang="en-US" dirty="0">
                          <a:solidFill>
                            <a:schemeClr val="tx1"/>
                          </a:solidFill>
                        </a:rPr>
                        <a:t>Result Percentage</a:t>
                      </a:r>
                    </a:p>
                  </a:txBody>
                  <a:tcPr/>
                </a:tc>
                <a:extLst>
                  <a:ext uri="{0D108BD9-81ED-4DB2-BD59-A6C34878D82A}">
                    <a16:rowId xmlns:a16="http://schemas.microsoft.com/office/drawing/2014/main" val="89672321"/>
                  </a:ext>
                </a:extLst>
              </a:tr>
              <a:tr h="445790">
                <a:tc>
                  <a:txBody>
                    <a:bodyPr/>
                    <a:lstStyle/>
                    <a:p>
                      <a:pPr algn="l"/>
                      <a:r>
                        <a:rPr lang="en-US" dirty="0">
                          <a:solidFill>
                            <a:schemeClr val="tx1"/>
                          </a:solidFill>
                        </a:rPr>
                        <a:t>Precision</a:t>
                      </a:r>
                    </a:p>
                  </a:txBody>
                  <a:tcPr/>
                </a:tc>
                <a:tc>
                  <a:txBody>
                    <a:bodyPr/>
                    <a:lstStyle/>
                    <a:p>
                      <a:pPr algn="l"/>
                      <a:r>
                        <a:rPr lang="en-US" dirty="0">
                          <a:solidFill>
                            <a:schemeClr val="tx1"/>
                          </a:solidFill>
                        </a:rPr>
                        <a:t>42%</a:t>
                      </a:r>
                    </a:p>
                  </a:txBody>
                  <a:tcPr/>
                </a:tc>
                <a:extLst>
                  <a:ext uri="{0D108BD9-81ED-4DB2-BD59-A6C34878D82A}">
                    <a16:rowId xmlns:a16="http://schemas.microsoft.com/office/drawing/2014/main" val="961116375"/>
                  </a:ext>
                </a:extLst>
              </a:tr>
              <a:tr h="445790">
                <a:tc>
                  <a:txBody>
                    <a:bodyPr/>
                    <a:lstStyle/>
                    <a:p>
                      <a:pPr algn="l"/>
                      <a:r>
                        <a:rPr lang="en-US" dirty="0">
                          <a:solidFill>
                            <a:schemeClr val="tx1"/>
                          </a:solidFill>
                        </a:rPr>
                        <a:t>Recall</a:t>
                      </a:r>
                    </a:p>
                  </a:txBody>
                  <a:tcPr/>
                </a:tc>
                <a:tc>
                  <a:txBody>
                    <a:bodyPr/>
                    <a:lstStyle/>
                    <a:p>
                      <a:pPr algn="l"/>
                      <a:r>
                        <a:rPr lang="en-US" dirty="0">
                          <a:solidFill>
                            <a:schemeClr val="tx1"/>
                          </a:solidFill>
                        </a:rPr>
                        <a:t>43%</a:t>
                      </a:r>
                    </a:p>
                  </a:txBody>
                  <a:tcPr/>
                </a:tc>
                <a:extLst>
                  <a:ext uri="{0D108BD9-81ED-4DB2-BD59-A6C34878D82A}">
                    <a16:rowId xmlns:a16="http://schemas.microsoft.com/office/drawing/2014/main" val="3363151751"/>
                  </a:ext>
                </a:extLst>
              </a:tr>
              <a:tr h="445790">
                <a:tc>
                  <a:txBody>
                    <a:bodyPr/>
                    <a:lstStyle/>
                    <a:p>
                      <a:pPr algn="l"/>
                      <a:r>
                        <a:rPr lang="en-US" dirty="0">
                          <a:solidFill>
                            <a:schemeClr val="tx1"/>
                          </a:solidFill>
                        </a:rPr>
                        <a:t>F1-score</a:t>
                      </a:r>
                    </a:p>
                  </a:txBody>
                  <a:tcPr/>
                </a:tc>
                <a:tc>
                  <a:txBody>
                    <a:bodyPr/>
                    <a:lstStyle/>
                    <a:p>
                      <a:pPr algn="l"/>
                      <a:r>
                        <a:rPr lang="en-US" dirty="0">
                          <a:solidFill>
                            <a:schemeClr val="tx1"/>
                          </a:solidFill>
                        </a:rPr>
                        <a:t>42%</a:t>
                      </a:r>
                    </a:p>
                  </a:txBody>
                  <a:tcPr/>
                </a:tc>
                <a:extLst>
                  <a:ext uri="{0D108BD9-81ED-4DB2-BD59-A6C34878D82A}">
                    <a16:rowId xmlns:a16="http://schemas.microsoft.com/office/drawing/2014/main" val="3113760886"/>
                  </a:ext>
                </a:extLst>
              </a:tr>
              <a:tr h="445790">
                <a:tc>
                  <a:txBody>
                    <a:bodyPr/>
                    <a:lstStyle/>
                    <a:p>
                      <a:pPr algn="l"/>
                      <a:r>
                        <a:rPr lang="en-US" dirty="0">
                          <a:solidFill>
                            <a:schemeClr val="tx1"/>
                          </a:solidFill>
                        </a:rPr>
                        <a:t>Accuracy</a:t>
                      </a:r>
                    </a:p>
                  </a:txBody>
                  <a:tcPr/>
                </a:tc>
                <a:tc>
                  <a:txBody>
                    <a:bodyPr/>
                    <a:lstStyle/>
                    <a:p>
                      <a:pPr algn="l"/>
                      <a:r>
                        <a:rPr lang="en-US" dirty="0">
                          <a:solidFill>
                            <a:schemeClr val="tx1"/>
                          </a:solidFill>
                        </a:rPr>
                        <a:t>43%</a:t>
                      </a:r>
                    </a:p>
                  </a:txBody>
                  <a:tcPr/>
                </a:tc>
                <a:extLst>
                  <a:ext uri="{0D108BD9-81ED-4DB2-BD59-A6C34878D82A}">
                    <a16:rowId xmlns:a16="http://schemas.microsoft.com/office/drawing/2014/main" val="2458566383"/>
                  </a:ext>
                </a:extLst>
              </a:tr>
            </a:tbl>
          </a:graphicData>
        </a:graphic>
      </p:graphicFrame>
    </p:spTree>
    <p:extLst>
      <p:ext uri="{BB962C8B-B14F-4D97-AF65-F5344CB8AC3E}">
        <p14:creationId xmlns:p14="http://schemas.microsoft.com/office/powerpoint/2010/main" val="2203301574"/>
      </p:ext>
    </p:extLst>
  </p:cSld>
  <p:clrMapOvr>
    <a:masterClrMapping/>
  </p:clrMapOvr>
  <p:transition spd="slow">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TextShape 1"/>
          <p:cNvSpPr txBox="1"/>
          <p:nvPr/>
        </p:nvSpPr>
        <p:spPr>
          <a:xfrm>
            <a:off x="1260000" y="520200"/>
            <a:ext cx="7143480" cy="570240"/>
          </a:xfrm>
          <a:prstGeom prst="rect">
            <a:avLst/>
          </a:prstGeom>
          <a:noFill/>
          <a:ln>
            <a:noFill/>
          </a:ln>
        </p:spPr>
        <p:txBody>
          <a:bodyPr>
            <a:noAutofit/>
          </a:bodyPr>
          <a:lstStyle/>
          <a:p>
            <a:pPr algn="just">
              <a:lnSpc>
                <a:spcPct val="100000"/>
              </a:lnSpc>
            </a:pPr>
            <a:r>
              <a:rPr lang="en-US" sz="3200" b="1" strike="noStrike" spc="-1" dirty="0">
                <a:solidFill>
                  <a:srgbClr val="F7F7F7"/>
                </a:solidFill>
                <a:latin typeface="Source Sans Pro"/>
              </a:rPr>
              <a:t>Int</a:t>
            </a:r>
            <a:r>
              <a:rPr lang="en-US" sz="3200" b="1" strike="noStrike" spc="-1" dirty="0">
                <a:solidFill>
                  <a:srgbClr val="F7F7F7"/>
                </a:solidFill>
                <a:latin typeface="Arial"/>
              </a:rPr>
              <a:t>roduction:</a:t>
            </a:r>
            <a:endParaRPr lang="en-US" sz="3200" b="0" strike="noStrike" spc="-1" dirty="0">
              <a:solidFill>
                <a:srgbClr val="FFFFFF"/>
              </a:solidFill>
              <a:latin typeface="Source Sans Pro"/>
            </a:endParaRPr>
          </a:p>
        </p:txBody>
      </p:sp>
      <p:sp>
        <p:nvSpPr>
          <p:cNvPr id="103" name="TextShape 2"/>
          <p:cNvSpPr txBox="1"/>
          <p:nvPr/>
        </p:nvSpPr>
        <p:spPr>
          <a:xfrm>
            <a:off x="1313280" y="1315440"/>
            <a:ext cx="7143480" cy="3150000"/>
          </a:xfrm>
          <a:prstGeom prst="rect">
            <a:avLst/>
          </a:prstGeom>
          <a:noFill/>
          <a:ln>
            <a:noFill/>
          </a:ln>
        </p:spPr>
        <p:txBody>
          <a:bodyPr tIns="93600">
            <a:normAutofit/>
          </a:bodyPr>
          <a:lstStyle/>
          <a:p>
            <a:pPr marL="343080" indent="-342720">
              <a:lnSpc>
                <a:spcPct val="100000"/>
              </a:lnSpc>
              <a:spcBef>
                <a:spcPts val="1199"/>
              </a:spcBef>
              <a:buClr>
                <a:srgbClr val="FFFFFF"/>
              </a:buClr>
              <a:buFont typeface="Source Sans Pro"/>
              <a:buChar char="⇢"/>
            </a:pPr>
            <a:r>
              <a:rPr lang="en-US" sz="2000" b="0" strike="noStrike" spc="-1" dirty="0">
                <a:solidFill>
                  <a:srgbClr val="FFFFFF"/>
                </a:solidFill>
                <a:latin typeface="Source Sans Pro"/>
              </a:rPr>
              <a:t>Facial Emotion Recognition combines computer vision, psychology and AI to analyze human emotions through facial expressions</a:t>
            </a:r>
          </a:p>
          <a:p>
            <a:pPr marL="343080" indent="-342720">
              <a:lnSpc>
                <a:spcPct val="100000"/>
              </a:lnSpc>
              <a:spcBef>
                <a:spcPts val="1199"/>
              </a:spcBef>
              <a:buClr>
                <a:srgbClr val="FFFFFF"/>
              </a:buClr>
              <a:buFont typeface="Source Sans Pro"/>
              <a:buChar char="⇢"/>
            </a:pPr>
            <a:r>
              <a:rPr lang="en-US" sz="2000" b="0" strike="noStrike" spc="-1" dirty="0">
                <a:solidFill>
                  <a:srgbClr val="FFFFFF"/>
                </a:solidFill>
                <a:latin typeface="Source Sans Pro"/>
              </a:rPr>
              <a:t>Emotions impact decisions, interactions, and relationships.</a:t>
            </a:r>
          </a:p>
          <a:p>
            <a:pPr marL="343080" indent="-342720">
              <a:lnSpc>
                <a:spcPct val="100000"/>
              </a:lnSpc>
              <a:spcBef>
                <a:spcPts val="1199"/>
              </a:spcBef>
              <a:buClr>
                <a:srgbClr val="FFFFFF"/>
              </a:buClr>
              <a:buFont typeface="Source Sans Pro"/>
              <a:buChar char="⇢"/>
            </a:pPr>
            <a:r>
              <a:rPr lang="en-US" sz="2000" spc="-1" dirty="0">
                <a:solidFill>
                  <a:srgbClr val="FFFFFF"/>
                </a:solidFill>
                <a:latin typeface="Source Sans Pro"/>
              </a:rPr>
              <a:t>Our s</a:t>
            </a:r>
            <a:r>
              <a:rPr lang="en-US" sz="2000" b="0" strike="noStrike" spc="-1" dirty="0">
                <a:solidFill>
                  <a:srgbClr val="FFFFFF"/>
                </a:solidFill>
                <a:latin typeface="Source Sans Pro"/>
              </a:rPr>
              <a:t>ystem intends to </a:t>
            </a:r>
            <a:r>
              <a:rPr lang="en-US" sz="2000" spc="-1" dirty="0">
                <a:solidFill>
                  <a:srgbClr val="FFFFFF"/>
                </a:solidFill>
                <a:latin typeface="Source Sans Pro"/>
              </a:rPr>
              <a:t>predict</a:t>
            </a:r>
            <a:r>
              <a:rPr lang="en-US" sz="2000" b="0" strike="noStrike" spc="-1" dirty="0">
                <a:solidFill>
                  <a:srgbClr val="FFFFFF"/>
                </a:solidFill>
                <a:latin typeface="Source Sans Pro"/>
              </a:rPr>
              <a:t> the user's facial emotion </a:t>
            </a:r>
          </a:p>
          <a:p>
            <a:pPr marL="343080" indent="-342720">
              <a:lnSpc>
                <a:spcPct val="100000"/>
              </a:lnSpc>
              <a:spcBef>
                <a:spcPts val="1199"/>
              </a:spcBef>
              <a:buClr>
                <a:srgbClr val="FFFFFF"/>
              </a:buClr>
              <a:buFont typeface="Source Sans Pro"/>
              <a:buChar char="⇢"/>
            </a:pPr>
            <a:r>
              <a:rPr lang="en-US" sz="2000" b="0" strike="noStrike" spc="-1" dirty="0">
                <a:solidFill>
                  <a:srgbClr val="FFFFFF"/>
                </a:solidFill>
                <a:latin typeface="Source Sans Pro"/>
              </a:rPr>
              <a:t>Applications: Healthcare, education, security, marketing, and human-computer interaction.</a:t>
            </a:r>
          </a:p>
        </p:txBody>
      </p:sp>
    </p:spTree>
  </p:cSld>
  <p:clrMapOvr>
    <a:masterClrMapping/>
  </p:clrMapOvr>
  <p:transition spd="slow">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TextShape 1"/>
          <p:cNvSpPr txBox="1"/>
          <p:nvPr/>
        </p:nvSpPr>
        <p:spPr>
          <a:xfrm>
            <a:off x="1238400" y="477000"/>
            <a:ext cx="7143480" cy="570240"/>
          </a:xfrm>
          <a:prstGeom prst="rect">
            <a:avLst/>
          </a:prstGeom>
          <a:noFill/>
          <a:ln>
            <a:noFill/>
          </a:ln>
        </p:spPr>
        <p:txBody>
          <a:bodyPr>
            <a:noAutofit/>
          </a:bodyPr>
          <a:lstStyle/>
          <a:p>
            <a:pPr>
              <a:lnSpc>
                <a:spcPct val="100000"/>
              </a:lnSpc>
            </a:pPr>
            <a:r>
              <a:rPr lang="en-US" sz="2800" b="1" u="sng" strike="noStrike" spc="-1" dirty="0">
                <a:solidFill>
                  <a:srgbClr val="F7F7F7"/>
                </a:solidFill>
                <a:uFillTx/>
                <a:latin typeface="Source Sans Pro"/>
              </a:rPr>
              <a:t>Experiment on Self-Created Dataset</a:t>
            </a:r>
            <a:endParaRPr lang="en-US" sz="2800" b="0" strike="noStrike" spc="-1" dirty="0">
              <a:solidFill>
                <a:srgbClr val="FFFFFF"/>
              </a:solidFill>
              <a:latin typeface="Source Sans Pro"/>
            </a:endParaRPr>
          </a:p>
        </p:txBody>
      </p:sp>
      <p:sp>
        <p:nvSpPr>
          <p:cNvPr id="141" name="TextShape 2"/>
          <p:cNvSpPr txBox="1"/>
          <p:nvPr/>
        </p:nvSpPr>
        <p:spPr>
          <a:xfrm>
            <a:off x="1238400" y="1047600"/>
            <a:ext cx="7143480" cy="3317760"/>
          </a:xfrm>
          <a:prstGeom prst="rect">
            <a:avLst/>
          </a:prstGeom>
          <a:noFill/>
          <a:ln>
            <a:noFill/>
          </a:ln>
        </p:spPr>
        <p:txBody>
          <a:bodyPr tIns="93600">
            <a:noAutofit/>
          </a:bodyPr>
          <a:lstStyle/>
          <a:p>
            <a:pPr>
              <a:lnSpc>
                <a:spcPct val="100000"/>
              </a:lnSpc>
              <a:spcBef>
                <a:spcPts val="1199"/>
              </a:spcBef>
              <a:tabLst>
                <a:tab pos="0" algn="l"/>
              </a:tabLst>
            </a:pPr>
            <a:r>
              <a:rPr lang="en-US" sz="2000" b="0" strike="noStrike" spc="-1">
                <a:solidFill>
                  <a:srgbClr val="FFFFFF"/>
                </a:solidFill>
                <a:latin typeface="Source Sans Pro"/>
              </a:rPr>
              <a:t>Grey Scale Pixel as feature</a:t>
            </a:r>
          </a:p>
          <a:p>
            <a:pPr>
              <a:lnSpc>
                <a:spcPct val="100000"/>
              </a:lnSpc>
              <a:spcBef>
                <a:spcPts val="1199"/>
              </a:spcBef>
              <a:tabLst>
                <a:tab pos="0" algn="l"/>
              </a:tabLst>
            </a:pPr>
            <a:endParaRPr lang="en-US" sz="2000" b="0" strike="noStrike" spc="-1">
              <a:solidFill>
                <a:srgbClr val="FFFFFF"/>
              </a:solidFill>
              <a:latin typeface="Source Sans Pro"/>
            </a:endParaRPr>
          </a:p>
        </p:txBody>
      </p:sp>
      <p:graphicFrame>
        <p:nvGraphicFramePr>
          <p:cNvPr id="142" name="Table 3"/>
          <p:cNvGraphicFramePr/>
          <p:nvPr>
            <p:extLst>
              <p:ext uri="{D42A27DB-BD31-4B8C-83A1-F6EECF244321}">
                <p14:modId xmlns:p14="http://schemas.microsoft.com/office/powerpoint/2010/main" val="2544234478"/>
              </p:ext>
            </p:extLst>
          </p:nvPr>
        </p:nvGraphicFramePr>
        <p:xfrm>
          <a:off x="633600" y="1590120"/>
          <a:ext cx="8121600" cy="2168280"/>
        </p:xfrm>
        <a:graphic>
          <a:graphicData uri="http://schemas.openxmlformats.org/drawingml/2006/table">
            <a:tbl>
              <a:tblPr/>
              <a:tblGrid>
                <a:gridCol w="776615">
                  <a:extLst>
                    <a:ext uri="{9D8B030D-6E8A-4147-A177-3AD203B41FA5}">
                      <a16:colId xmlns:a16="http://schemas.microsoft.com/office/drawing/2014/main" val="20000"/>
                    </a:ext>
                  </a:extLst>
                </a:gridCol>
                <a:gridCol w="2548044">
                  <a:extLst>
                    <a:ext uri="{9D8B030D-6E8A-4147-A177-3AD203B41FA5}">
                      <a16:colId xmlns:a16="http://schemas.microsoft.com/office/drawing/2014/main" val="20001"/>
                    </a:ext>
                  </a:extLst>
                </a:gridCol>
                <a:gridCol w="1526247">
                  <a:extLst>
                    <a:ext uri="{9D8B030D-6E8A-4147-A177-3AD203B41FA5}">
                      <a16:colId xmlns:a16="http://schemas.microsoft.com/office/drawing/2014/main" val="20002"/>
                    </a:ext>
                  </a:extLst>
                </a:gridCol>
                <a:gridCol w="3270694">
                  <a:extLst>
                    <a:ext uri="{9D8B030D-6E8A-4147-A177-3AD203B41FA5}">
                      <a16:colId xmlns:a16="http://schemas.microsoft.com/office/drawing/2014/main" val="20003"/>
                    </a:ext>
                  </a:extLst>
                </a:gridCol>
              </a:tblGrid>
              <a:tr h="686223">
                <a:tc>
                  <a:txBody>
                    <a:bodyPr/>
                    <a:lstStyle/>
                    <a:p>
                      <a:endParaRPr lang="en-US"/>
                    </a:p>
                  </a:txBody>
                  <a:tcPr>
                    <a:lnL w="12240">
                      <a:solidFill>
                        <a:srgbClr val="FFFFFF"/>
                      </a:solidFill>
                    </a:lnL>
                    <a:lnR w="12240">
                      <a:solidFill>
                        <a:srgbClr val="FFFFFF"/>
                      </a:solidFill>
                    </a:lnR>
                    <a:lnT w="12240">
                      <a:solidFill>
                        <a:srgbClr val="FFFFFF"/>
                      </a:solidFill>
                    </a:lnT>
                    <a:lnB w="38160">
                      <a:solidFill>
                        <a:srgbClr val="FFFFFF"/>
                      </a:solidFill>
                    </a:lnB>
                    <a:solidFill>
                      <a:srgbClr val="A7D878"/>
                    </a:solidFill>
                  </a:tcPr>
                </a:tc>
                <a:tc>
                  <a:txBody>
                    <a:bodyPr/>
                    <a:lstStyle/>
                    <a:p>
                      <a:pPr>
                        <a:lnSpc>
                          <a:spcPct val="100000"/>
                        </a:lnSpc>
                      </a:pPr>
                      <a:r>
                        <a:rPr lang="en-US" sz="1800" b="1" strike="noStrike" spc="-1">
                          <a:solidFill>
                            <a:srgbClr val="FFFFFF"/>
                          </a:solidFill>
                          <a:latin typeface="Arial"/>
                        </a:rPr>
                        <a:t>          Model</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A7D878"/>
                    </a:solidFill>
                  </a:tcPr>
                </a:tc>
                <a:tc>
                  <a:txBody>
                    <a:bodyPr/>
                    <a:lstStyle/>
                    <a:p>
                      <a:pPr>
                        <a:lnSpc>
                          <a:spcPct val="100000"/>
                        </a:lnSpc>
                      </a:pPr>
                      <a:r>
                        <a:rPr lang="en-US" sz="1800" b="1" strike="noStrike" spc="-1">
                          <a:solidFill>
                            <a:srgbClr val="FFFFFF"/>
                          </a:solidFill>
                          <a:latin typeface="Arial"/>
                        </a:rPr>
                        <a:t>best_score</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A7D878"/>
                    </a:solidFill>
                  </a:tcPr>
                </a:tc>
                <a:tc>
                  <a:txBody>
                    <a:bodyPr/>
                    <a:lstStyle/>
                    <a:p>
                      <a:pPr>
                        <a:lnSpc>
                          <a:spcPct val="100000"/>
                        </a:lnSpc>
                      </a:pPr>
                      <a:r>
                        <a:rPr lang="en-US" sz="1800" b="1" strike="noStrike" spc="-1">
                          <a:solidFill>
                            <a:srgbClr val="FFFFFF"/>
                          </a:solidFill>
                          <a:latin typeface="Arial"/>
                        </a:rPr>
                        <a:t>best_params</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A7D878"/>
                    </a:solidFill>
                  </a:tcPr>
                </a:tc>
                <a:extLst>
                  <a:ext uri="{0D108BD9-81ED-4DB2-BD59-A6C34878D82A}">
                    <a16:rowId xmlns:a16="http://schemas.microsoft.com/office/drawing/2014/main" val="10000"/>
                  </a:ext>
                </a:extLst>
              </a:tr>
              <a:tr h="397917">
                <a:tc>
                  <a:txBody>
                    <a:bodyPr/>
                    <a:lstStyle/>
                    <a:p>
                      <a:pPr>
                        <a:lnSpc>
                          <a:spcPct val="100000"/>
                        </a:lnSpc>
                      </a:pPr>
                      <a:r>
                        <a:rPr lang="en-US" sz="1800" b="1" strike="noStrike" spc="-1">
                          <a:solidFill>
                            <a:srgbClr val="000000"/>
                          </a:solidFill>
                          <a:latin typeface="Arial"/>
                        </a:rPr>
                        <a:t>0</a:t>
                      </a:r>
                      <a:endParaRPr lang="en-US"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F0F7EB"/>
                    </a:solidFill>
                  </a:tcPr>
                </a:tc>
                <a:tc>
                  <a:txBody>
                    <a:bodyPr/>
                    <a:lstStyle/>
                    <a:p>
                      <a:pPr>
                        <a:lnSpc>
                          <a:spcPct val="100000"/>
                        </a:lnSpc>
                      </a:pPr>
                      <a:r>
                        <a:rPr lang="en-US" sz="1800" b="1" strike="noStrike" spc="-1" dirty="0">
                          <a:solidFill>
                            <a:srgbClr val="000000"/>
                          </a:solidFill>
                          <a:latin typeface="Arial"/>
                        </a:rPr>
                        <a:t>SVM</a:t>
                      </a:r>
                      <a:endParaRPr lang="en-US" sz="1800" b="0" strike="noStrike" spc="-1" dirty="0">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F0F7EB"/>
                    </a:solidFill>
                  </a:tcPr>
                </a:tc>
                <a:tc>
                  <a:txBody>
                    <a:bodyPr/>
                    <a:lstStyle/>
                    <a:p>
                      <a:pPr>
                        <a:lnSpc>
                          <a:spcPct val="100000"/>
                        </a:lnSpc>
                      </a:pPr>
                      <a:r>
                        <a:rPr lang="en-US" sz="1800" b="1" strike="noStrike" spc="-1" dirty="0">
                          <a:solidFill>
                            <a:srgbClr val="000000"/>
                          </a:solidFill>
                          <a:latin typeface="Arial"/>
                        </a:rPr>
                        <a:t>0.7769</a:t>
                      </a:r>
                      <a:endParaRPr lang="en-US" sz="1800" b="0" strike="noStrike" spc="-1" dirty="0">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F0F7EB"/>
                    </a:solidFill>
                  </a:tcPr>
                </a:tc>
                <a:tc>
                  <a:txBody>
                    <a:bodyPr/>
                    <a:lstStyle/>
                    <a:p>
                      <a:pPr>
                        <a:lnSpc>
                          <a:spcPct val="100000"/>
                        </a:lnSpc>
                      </a:pPr>
                      <a:r>
                        <a:rPr lang="en-US" sz="1800" b="1" strike="noStrike" spc="-1" dirty="0">
                          <a:solidFill>
                            <a:srgbClr val="000000"/>
                          </a:solidFill>
                          <a:latin typeface="Arial"/>
                        </a:rPr>
                        <a:t>{‘C’:10, ‘kernel’: ‘</a:t>
                      </a:r>
                      <a:r>
                        <a:rPr lang="en-US" sz="1800" b="1" strike="noStrike" spc="-1" dirty="0" err="1">
                          <a:solidFill>
                            <a:srgbClr val="000000"/>
                          </a:solidFill>
                          <a:latin typeface="Arial"/>
                        </a:rPr>
                        <a:t>rbf</a:t>
                      </a:r>
                      <a:r>
                        <a:rPr lang="en-US" sz="1800" b="1" strike="noStrike" spc="-1" dirty="0">
                          <a:solidFill>
                            <a:srgbClr val="000000"/>
                          </a:solidFill>
                          <a:latin typeface="Arial"/>
                        </a:rPr>
                        <a:t>’}</a:t>
                      </a:r>
                      <a:endParaRPr lang="en-US" sz="1800" b="0" strike="noStrike" spc="-1" dirty="0">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F0F7EB"/>
                    </a:solidFill>
                  </a:tcPr>
                </a:tc>
                <a:extLst>
                  <a:ext uri="{0D108BD9-81ED-4DB2-BD59-A6C34878D82A}">
                    <a16:rowId xmlns:a16="http://schemas.microsoft.com/office/drawing/2014/main" val="10001"/>
                  </a:ext>
                </a:extLst>
              </a:tr>
              <a:tr h="397917">
                <a:tc>
                  <a:txBody>
                    <a:bodyPr/>
                    <a:lstStyle/>
                    <a:p>
                      <a:pPr>
                        <a:lnSpc>
                          <a:spcPct val="100000"/>
                        </a:lnSpc>
                      </a:pPr>
                      <a:r>
                        <a:rPr lang="en-US" sz="1800" b="1" strike="noStrike" spc="-1">
                          <a:solidFill>
                            <a:srgbClr val="000000"/>
                          </a:solidFill>
                          <a:latin typeface="Arial"/>
                        </a:rPr>
                        <a:t>1</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0F7EB"/>
                    </a:solidFill>
                  </a:tcPr>
                </a:tc>
                <a:tc>
                  <a:txBody>
                    <a:bodyPr/>
                    <a:lstStyle/>
                    <a:p>
                      <a:pPr>
                        <a:lnSpc>
                          <a:spcPct val="100000"/>
                        </a:lnSpc>
                      </a:pPr>
                      <a:r>
                        <a:rPr lang="en-US" sz="1800" b="1" strike="noStrike" spc="-1" dirty="0">
                          <a:solidFill>
                            <a:srgbClr val="000000"/>
                          </a:solidFill>
                          <a:latin typeface="Arial"/>
                        </a:rPr>
                        <a:t>Random Forest</a:t>
                      </a:r>
                      <a:endParaRPr lang="en-US" sz="1800" b="0" strike="noStrike" spc="-1" dirty="0">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0F7EB"/>
                    </a:solidFill>
                  </a:tcPr>
                </a:tc>
                <a:tc>
                  <a:txBody>
                    <a:bodyPr/>
                    <a:lstStyle/>
                    <a:p>
                      <a:pPr>
                        <a:lnSpc>
                          <a:spcPct val="100000"/>
                        </a:lnSpc>
                      </a:pPr>
                      <a:r>
                        <a:rPr lang="en-US" sz="1800" b="1" strike="noStrike" spc="-1" dirty="0">
                          <a:solidFill>
                            <a:srgbClr val="000000"/>
                          </a:solidFill>
                          <a:latin typeface="Arial"/>
                        </a:rPr>
                        <a:t>0.5965</a:t>
                      </a:r>
                      <a:endParaRPr lang="en-US" sz="1800" b="0" strike="noStrike" spc="-1" dirty="0">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0F7EB"/>
                    </a:solidFill>
                  </a:tcPr>
                </a:tc>
                <a:tc>
                  <a:txBody>
                    <a:bodyPr/>
                    <a:lstStyle/>
                    <a:p>
                      <a:pPr>
                        <a:lnSpc>
                          <a:spcPct val="100000"/>
                        </a:lnSpc>
                      </a:pPr>
                      <a:r>
                        <a:rPr lang="en-US" sz="1800" b="1" strike="noStrike" spc="-1">
                          <a:solidFill>
                            <a:srgbClr val="000000"/>
                          </a:solidFill>
                          <a:latin typeface="Arial"/>
                        </a:rPr>
                        <a:t>{‘n_estimators’:10}</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0F7EB"/>
                    </a:solidFill>
                  </a:tcPr>
                </a:tc>
                <a:extLst>
                  <a:ext uri="{0D108BD9-81ED-4DB2-BD59-A6C34878D82A}">
                    <a16:rowId xmlns:a16="http://schemas.microsoft.com/office/drawing/2014/main" val="10002"/>
                  </a:ext>
                </a:extLst>
              </a:tr>
              <a:tr h="686223">
                <a:tc>
                  <a:txBody>
                    <a:bodyPr/>
                    <a:lstStyle/>
                    <a:p>
                      <a:pPr>
                        <a:lnSpc>
                          <a:spcPct val="100000"/>
                        </a:lnSpc>
                      </a:pPr>
                      <a:r>
                        <a:rPr lang="en-US" sz="1800" b="1" strike="noStrike" spc="-1">
                          <a:solidFill>
                            <a:srgbClr val="000000"/>
                          </a:solidFill>
                          <a:latin typeface="Arial"/>
                        </a:rPr>
                        <a:t>2 </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0F7EB"/>
                    </a:solidFill>
                  </a:tcPr>
                </a:tc>
                <a:tc>
                  <a:txBody>
                    <a:bodyPr/>
                    <a:lstStyle/>
                    <a:p>
                      <a:pPr>
                        <a:lnSpc>
                          <a:spcPct val="100000"/>
                        </a:lnSpc>
                      </a:pPr>
                      <a:r>
                        <a:rPr lang="en-US" sz="1800" b="1" strike="noStrike" spc="-1" dirty="0">
                          <a:solidFill>
                            <a:srgbClr val="000000"/>
                          </a:solidFill>
                          <a:latin typeface="Arial"/>
                        </a:rPr>
                        <a:t>Logistic Regression</a:t>
                      </a:r>
                      <a:endParaRPr lang="en-US" sz="1800" b="0" strike="noStrike" spc="-1" dirty="0">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0F7EB"/>
                    </a:solidFill>
                  </a:tcPr>
                </a:tc>
                <a:tc>
                  <a:txBody>
                    <a:bodyPr/>
                    <a:lstStyle/>
                    <a:p>
                      <a:pPr>
                        <a:lnSpc>
                          <a:spcPct val="100000"/>
                        </a:lnSpc>
                      </a:pPr>
                      <a:r>
                        <a:rPr lang="en-US" sz="1800" b="1" strike="noStrike" spc="-1" dirty="0">
                          <a:solidFill>
                            <a:srgbClr val="000000"/>
                          </a:solidFill>
                          <a:latin typeface="Arial"/>
                        </a:rPr>
                        <a:t>0.6196</a:t>
                      </a:r>
                      <a:endParaRPr lang="en-US" sz="1800" b="0" strike="noStrike" spc="-1" dirty="0">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0F7EB"/>
                    </a:solidFill>
                  </a:tcPr>
                </a:tc>
                <a:tc>
                  <a:txBody>
                    <a:bodyPr/>
                    <a:lstStyle/>
                    <a:p>
                      <a:pPr>
                        <a:lnSpc>
                          <a:spcPct val="100000"/>
                        </a:lnSpc>
                      </a:pPr>
                      <a:r>
                        <a:rPr lang="en-US" sz="1800" b="1" strike="noStrike" spc="-1" dirty="0">
                          <a:solidFill>
                            <a:srgbClr val="000000"/>
                          </a:solidFill>
                          <a:latin typeface="Arial"/>
                        </a:rPr>
                        <a:t>{‘C’:1}</a:t>
                      </a:r>
                      <a:endParaRPr lang="en-US" sz="1800" b="0" strike="noStrike" spc="-1" dirty="0">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0F7EB"/>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31268789"/>
      </p:ext>
    </p:extLst>
  </p:cSld>
  <p:clrMapOvr>
    <a:masterClrMapping/>
  </p:clrMapOvr>
  <p:transition spd="slow">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TextShape 1"/>
          <p:cNvSpPr txBox="1"/>
          <p:nvPr/>
        </p:nvSpPr>
        <p:spPr>
          <a:xfrm>
            <a:off x="1238400" y="477000"/>
            <a:ext cx="7675200" cy="570240"/>
          </a:xfrm>
          <a:prstGeom prst="rect">
            <a:avLst/>
          </a:prstGeom>
          <a:noFill/>
          <a:ln>
            <a:noFill/>
          </a:ln>
        </p:spPr>
        <p:txBody>
          <a:bodyPr>
            <a:noAutofit/>
          </a:bodyPr>
          <a:lstStyle/>
          <a:p>
            <a:pPr>
              <a:lnSpc>
                <a:spcPct val="100000"/>
              </a:lnSpc>
            </a:pPr>
            <a:r>
              <a:rPr lang="en-US" sz="2800" b="1" u="sng" spc="-1" dirty="0">
                <a:solidFill>
                  <a:srgbClr val="F7F7F7"/>
                </a:solidFill>
                <a:latin typeface="Source Sans Pro"/>
              </a:rPr>
              <a:t>Performance Evaluation of</a:t>
            </a:r>
            <a:r>
              <a:rPr lang="en-US" sz="2800" b="1" u="sng" strike="noStrike" spc="-1" dirty="0">
                <a:solidFill>
                  <a:srgbClr val="F7F7F7"/>
                </a:solidFill>
                <a:uFillTx/>
                <a:latin typeface="Source Sans Pro"/>
              </a:rPr>
              <a:t> FER-2013 Dataset</a:t>
            </a:r>
            <a:endParaRPr lang="en-US" sz="2800" b="0" strike="noStrike" spc="-1" dirty="0">
              <a:solidFill>
                <a:srgbClr val="FFFFFF"/>
              </a:solidFill>
              <a:latin typeface="Source Sans Pro"/>
            </a:endParaRPr>
          </a:p>
        </p:txBody>
      </p:sp>
      <p:graphicFrame>
        <p:nvGraphicFramePr>
          <p:cNvPr id="2" name="Table 2">
            <a:extLst>
              <a:ext uri="{FF2B5EF4-FFF2-40B4-BE49-F238E27FC236}">
                <a16:creationId xmlns:a16="http://schemas.microsoft.com/office/drawing/2014/main" id="{512945B3-6F03-44FC-B92E-7BC05EFCAAE8}"/>
              </a:ext>
            </a:extLst>
          </p:cNvPr>
          <p:cNvGraphicFramePr>
            <a:graphicFrameLocks noGrp="1"/>
          </p:cNvGraphicFramePr>
          <p:nvPr>
            <p:extLst>
              <p:ext uri="{D42A27DB-BD31-4B8C-83A1-F6EECF244321}">
                <p14:modId xmlns:p14="http://schemas.microsoft.com/office/powerpoint/2010/main" val="3876522521"/>
              </p:ext>
            </p:extLst>
          </p:nvPr>
        </p:nvGraphicFramePr>
        <p:xfrm>
          <a:off x="1365600" y="1327850"/>
          <a:ext cx="6914400" cy="2228950"/>
        </p:xfrm>
        <a:graphic>
          <a:graphicData uri="http://schemas.openxmlformats.org/drawingml/2006/table">
            <a:tbl>
              <a:tblPr firstRow="1" bandRow="1">
                <a:tableStyleId>{5C22544A-7EE6-4342-B048-85BDC9FD1C3A}</a:tableStyleId>
              </a:tblPr>
              <a:tblGrid>
                <a:gridCol w="3457200">
                  <a:extLst>
                    <a:ext uri="{9D8B030D-6E8A-4147-A177-3AD203B41FA5}">
                      <a16:colId xmlns:a16="http://schemas.microsoft.com/office/drawing/2014/main" val="3825098599"/>
                    </a:ext>
                  </a:extLst>
                </a:gridCol>
                <a:gridCol w="3457200">
                  <a:extLst>
                    <a:ext uri="{9D8B030D-6E8A-4147-A177-3AD203B41FA5}">
                      <a16:colId xmlns:a16="http://schemas.microsoft.com/office/drawing/2014/main" val="1372697429"/>
                    </a:ext>
                  </a:extLst>
                </a:gridCol>
              </a:tblGrid>
              <a:tr h="445790">
                <a:tc>
                  <a:txBody>
                    <a:bodyPr/>
                    <a:lstStyle/>
                    <a:p>
                      <a:pPr algn="l"/>
                      <a:r>
                        <a:rPr lang="en-US" dirty="0">
                          <a:solidFill>
                            <a:schemeClr val="tx1"/>
                          </a:solidFill>
                        </a:rPr>
                        <a:t>Evaluation Types</a:t>
                      </a:r>
                    </a:p>
                  </a:txBody>
                  <a:tcPr/>
                </a:tc>
                <a:tc>
                  <a:txBody>
                    <a:bodyPr/>
                    <a:lstStyle/>
                    <a:p>
                      <a:pPr algn="l"/>
                      <a:r>
                        <a:rPr lang="en-US" dirty="0">
                          <a:solidFill>
                            <a:schemeClr val="tx1"/>
                          </a:solidFill>
                        </a:rPr>
                        <a:t>Result Percentage</a:t>
                      </a:r>
                    </a:p>
                  </a:txBody>
                  <a:tcPr/>
                </a:tc>
                <a:extLst>
                  <a:ext uri="{0D108BD9-81ED-4DB2-BD59-A6C34878D82A}">
                    <a16:rowId xmlns:a16="http://schemas.microsoft.com/office/drawing/2014/main" val="89672321"/>
                  </a:ext>
                </a:extLst>
              </a:tr>
              <a:tr h="445790">
                <a:tc>
                  <a:txBody>
                    <a:bodyPr/>
                    <a:lstStyle/>
                    <a:p>
                      <a:pPr algn="l"/>
                      <a:r>
                        <a:rPr lang="en-US" dirty="0">
                          <a:solidFill>
                            <a:schemeClr val="tx1"/>
                          </a:solidFill>
                        </a:rPr>
                        <a:t>Precision</a:t>
                      </a:r>
                    </a:p>
                  </a:txBody>
                  <a:tcPr/>
                </a:tc>
                <a:tc>
                  <a:txBody>
                    <a:bodyPr/>
                    <a:lstStyle/>
                    <a:p>
                      <a:pPr algn="l"/>
                      <a:r>
                        <a:rPr lang="en-US" dirty="0">
                          <a:solidFill>
                            <a:schemeClr val="tx1"/>
                          </a:solidFill>
                        </a:rPr>
                        <a:t>77%</a:t>
                      </a:r>
                    </a:p>
                  </a:txBody>
                  <a:tcPr/>
                </a:tc>
                <a:extLst>
                  <a:ext uri="{0D108BD9-81ED-4DB2-BD59-A6C34878D82A}">
                    <a16:rowId xmlns:a16="http://schemas.microsoft.com/office/drawing/2014/main" val="961116375"/>
                  </a:ext>
                </a:extLst>
              </a:tr>
              <a:tr h="445790">
                <a:tc>
                  <a:txBody>
                    <a:bodyPr/>
                    <a:lstStyle/>
                    <a:p>
                      <a:pPr algn="l"/>
                      <a:r>
                        <a:rPr lang="en-US" dirty="0">
                          <a:solidFill>
                            <a:schemeClr val="tx1"/>
                          </a:solidFill>
                        </a:rPr>
                        <a:t>Recall</a:t>
                      </a:r>
                    </a:p>
                  </a:txBody>
                  <a:tcPr/>
                </a:tc>
                <a:tc>
                  <a:txBody>
                    <a:bodyPr/>
                    <a:lstStyle/>
                    <a:p>
                      <a:pPr algn="l"/>
                      <a:r>
                        <a:rPr lang="en-US" dirty="0">
                          <a:solidFill>
                            <a:schemeClr val="tx1"/>
                          </a:solidFill>
                        </a:rPr>
                        <a:t>77%</a:t>
                      </a:r>
                    </a:p>
                  </a:txBody>
                  <a:tcPr/>
                </a:tc>
                <a:extLst>
                  <a:ext uri="{0D108BD9-81ED-4DB2-BD59-A6C34878D82A}">
                    <a16:rowId xmlns:a16="http://schemas.microsoft.com/office/drawing/2014/main" val="3363151751"/>
                  </a:ext>
                </a:extLst>
              </a:tr>
              <a:tr h="445790">
                <a:tc>
                  <a:txBody>
                    <a:bodyPr/>
                    <a:lstStyle/>
                    <a:p>
                      <a:pPr algn="l"/>
                      <a:r>
                        <a:rPr lang="en-US" dirty="0">
                          <a:solidFill>
                            <a:schemeClr val="tx1"/>
                          </a:solidFill>
                        </a:rPr>
                        <a:t>F1-score</a:t>
                      </a:r>
                    </a:p>
                  </a:txBody>
                  <a:tcPr/>
                </a:tc>
                <a:tc>
                  <a:txBody>
                    <a:bodyPr/>
                    <a:lstStyle/>
                    <a:p>
                      <a:pPr algn="l"/>
                      <a:r>
                        <a:rPr lang="en-US" dirty="0">
                          <a:solidFill>
                            <a:schemeClr val="tx1"/>
                          </a:solidFill>
                        </a:rPr>
                        <a:t>77%</a:t>
                      </a:r>
                    </a:p>
                  </a:txBody>
                  <a:tcPr/>
                </a:tc>
                <a:extLst>
                  <a:ext uri="{0D108BD9-81ED-4DB2-BD59-A6C34878D82A}">
                    <a16:rowId xmlns:a16="http://schemas.microsoft.com/office/drawing/2014/main" val="3113760886"/>
                  </a:ext>
                </a:extLst>
              </a:tr>
              <a:tr h="445790">
                <a:tc>
                  <a:txBody>
                    <a:bodyPr/>
                    <a:lstStyle/>
                    <a:p>
                      <a:pPr algn="l"/>
                      <a:r>
                        <a:rPr lang="en-US" dirty="0">
                          <a:solidFill>
                            <a:schemeClr val="tx1"/>
                          </a:solidFill>
                        </a:rPr>
                        <a:t>Accuracy</a:t>
                      </a:r>
                    </a:p>
                  </a:txBody>
                  <a:tcPr/>
                </a:tc>
                <a:tc>
                  <a:txBody>
                    <a:bodyPr/>
                    <a:lstStyle/>
                    <a:p>
                      <a:pPr algn="l"/>
                      <a:r>
                        <a:rPr lang="en-US" dirty="0">
                          <a:solidFill>
                            <a:schemeClr val="tx1"/>
                          </a:solidFill>
                        </a:rPr>
                        <a:t>77%</a:t>
                      </a:r>
                    </a:p>
                  </a:txBody>
                  <a:tcPr/>
                </a:tc>
                <a:extLst>
                  <a:ext uri="{0D108BD9-81ED-4DB2-BD59-A6C34878D82A}">
                    <a16:rowId xmlns:a16="http://schemas.microsoft.com/office/drawing/2014/main" val="2458566383"/>
                  </a:ext>
                </a:extLst>
              </a:tr>
            </a:tbl>
          </a:graphicData>
        </a:graphic>
      </p:graphicFrame>
    </p:spTree>
    <p:extLst>
      <p:ext uri="{BB962C8B-B14F-4D97-AF65-F5344CB8AC3E}">
        <p14:creationId xmlns:p14="http://schemas.microsoft.com/office/powerpoint/2010/main" val="1171665032"/>
      </p:ext>
    </p:extLst>
  </p:cSld>
  <p:clrMapOvr>
    <a:masterClrMapping/>
  </p:clrMapOvr>
  <p:transition spd="slow">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TextShape 1"/>
          <p:cNvSpPr txBox="1"/>
          <p:nvPr/>
        </p:nvSpPr>
        <p:spPr>
          <a:xfrm>
            <a:off x="1238400" y="175680"/>
            <a:ext cx="7143480" cy="551520"/>
          </a:xfrm>
          <a:prstGeom prst="rect">
            <a:avLst/>
          </a:prstGeom>
          <a:noFill/>
          <a:ln>
            <a:noFill/>
          </a:ln>
        </p:spPr>
        <p:txBody>
          <a:bodyPr>
            <a:noAutofit/>
          </a:bodyPr>
          <a:lstStyle/>
          <a:p>
            <a:pPr algn="ctr">
              <a:lnSpc>
                <a:spcPct val="100000"/>
              </a:lnSpc>
            </a:pPr>
            <a:r>
              <a:rPr lang="en-US" sz="3200" b="1" strike="noStrike" spc="-1">
                <a:solidFill>
                  <a:srgbClr val="F7F7F7"/>
                </a:solidFill>
                <a:latin typeface="Source Sans Pro"/>
              </a:rPr>
              <a:t>Sample Outputs</a:t>
            </a:r>
            <a:endParaRPr lang="en-US" sz="3200" b="0" strike="noStrike" spc="-1">
              <a:solidFill>
                <a:srgbClr val="FFFFFF"/>
              </a:solidFill>
              <a:latin typeface="Source Sans Pro"/>
            </a:endParaRPr>
          </a:p>
        </p:txBody>
      </p:sp>
      <p:pic>
        <p:nvPicPr>
          <p:cNvPr id="153" name="Content Placeholder 2"/>
          <p:cNvPicPr/>
          <p:nvPr/>
        </p:nvPicPr>
        <p:blipFill>
          <a:blip r:embed="rId2">
            <a:extLst>
              <a:ext uri="{28A0092B-C50C-407E-A947-70E740481C1C}">
                <a14:useLocalDpi xmlns:a14="http://schemas.microsoft.com/office/drawing/2010/main" val="0"/>
              </a:ext>
            </a:extLst>
          </a:blip>
          <a:srcRect/>
          <a:stretch/>
        </p:blipFill>
        <p:spPr>
          <a:xfrm>
            <a:off x="2763775" y="884160"/>
            <a:ext cx="4233850" cy="3962160"/>
          </a:xfrm>
          <a:prstGeom prst="rect">
            <a:avLst/>
          </a:prstGeom>
          <a:ln>
            <a:noFill/>
          </a:ln>
        </p:spPr>
      </p:pic>
    </p:spTree>
  </p:cSld>
  <p:clrMapOvr>
    <a:masterClrMapping/>
  </p:clrMapOvr>
  <p:transition spd="slow">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 name="TextShape 1"/>
          <p:cNvSpPr txBox="1"/>
          <p:nvPr/>
        </p:nvSpPr>
        <p:spPr>
          <a:xfrm>
            <a:off x="1238400" y="163080"/>
            <a:ext cx="7143480" cy="576720"/>
          </a:xfrm>
          <a:prstGeom prst="rect">
            <a:avLst/>
          </a:prstGeom>
          <a:noFill/>
          <a:ln>
            <a:noFill/>
          </a:ln>
        </p:spPr>
        <p:txBody>
          <a:bodyPr>
            <a:noAutofit/>
          </a:bodyPr>
          <a:lstStyle/>
          <a:p>
            <a:pPr algn="ctr">
              <a:lnSpc>
                <a:spcPct val="100000"/>
              </a:lnSpc>
            </a:pPr>
            <a:r>
              <a:rPr lang="en-US" sz="3200" b="1" strike="noStrike" spc="-1">
                <a:solidFill>
                  <a:srgbClr val="F7F7F7"/>
                </a:solidFill>
                <a:latin typeface="Source Sans Pro"/>
              </a:rPr>
              <a:t>Sample Outputs</a:t>
            </a:r>
            <a:endParaRPr lang="en-US" sz="3200" b="0" strike="noStrike" spc="-1">
              <a:solidFill>
                <a:srgbClr val="FFFFFF"/>
              </a:solidFill>
              <a:latin typeface="Source Sans Pro"/>
            </a:endParaRPr>
          </a:p>
        </p:txBody>
      </p:sp>
      <p:sp>
        <p:nvSpPr>
          <p:cNvPr id="155" name="TextShape 2"/>
          <p:cNvSpPr txBox="1"/>
          <p:nvPr/>
        </p:nvSpPr>
        <p:spPr>
          <a:xfrm>
            <a:off x="1238400" y="740160"/>
            <a:ext cx="7143480" cy="3625200"/>
          </a:xfrm>
          <a:prstGeom prst="rect">
            <a:avLst/>
          </a:prstGeom>
          <a:noFill/>
          <a:ln>
            <a:noFill/>
          </a:ln>
        </p:spPr>
        <p:txBody>
          <a:bodyPr tIns="93600">
            <a:noAutofit/>
          </a:bodyPr>
          <a:lstStyle/>
          <a:p>
            <a:pPr marL="343080" indent="-342720" algn="ctr">
              <a:lnSpc>
                <a:spcPct val="100000"/>
              </a:lnSpc>
              <a:spcBef>
                <a:spcPts val="1199"/>
              </a:spcBef>
              <a:buClr>
                <a:srgbClr val="FFFFFF"/>
              </a:buClr>
              <a:buFont typeface="Arial"/>
              <a:buChar char="•"/>
            </a:pPr>
            <a:r>
              <a:rPr lang="en-US" sz="1800" b="0" strike="noStrike" spc="-1">
                <a:solidFill>
                  <a:srgbClr val="FFFFFF"/>
                </a:solidFill>
                <a:latin typeface="Source Sans Pro"/>
              </a:rPr>
              <a:t>Emotion detection</a:t>
            </a:r>
          </a:p>
          <a:p>
            <a:pPr algn="ctr">
              <a:lnSpc>
                <a:spcPct val="100000"/>
              </a:lnSpc>
              <a:spcBef>
                <a:spcPts val="1199"/>
              </a:spcBef>
              <a:tabLst>
                <a:tab pos="0" algn="l"/>
              </a:tabLst>
            </a:pPr>
            <a:endParaRPr lang="en-US" sz="1800" b="0" strike="noStrike" spc="-1">
              <a:solidFill>
                <a:srgbClr val="FFFFFF"/>
              </a:solidFill>
              <a:latin typeface="Source Sans Pro"/>
            </a:endParaRPr>
          </a:p>
          <a:p>
            <a:pPr algn="ctr">
              <a:lnSpc>
                <a:spcPct val="100000"/>
              </a:lnSpc>
              <a:spcBef>
                <a:spcPts val="1199"/>
              </a:spcBef>
              <a:tabLst>
                <a:tab pos="0" algn="l"/>
              </a:tabLst>
            </a:pPr>
            <a:endParaRPr lang="en-US" sz="1800" b="0" strike="noStrike" spc="-1">
              <a:solidFill>
                <a:srgbClr val="FFFFFF"/>
              </a:solidFill>
              <a:latin typeface="Source Sans Pro"/>
            </a:endParaRPr>
          </a:p>
        </p:txBody>
      </p:sp>
      <p:pic>
        <p:nvPicPr>
          <p:cNvPr id="156" name="Picture 3"/>
          <p:cNvPicPr/>
          <p:nvPr/>
        </p:nvPicPr>
        <p:blipFill>
          <a:blip r:embed="rId2">
            <a:extLst>
              <a:ext uri="{28A0092B-C50C-407E-A947-70E740481C1C}">
                <a14:useLocalDpi xmlns:a14="http://schemas.microsoft.com/office/drawing/2010/main" val="0"/>
              </a:ext>
            </a:extLst>
          </a:blip>
          <a:srcRect/>
          <a:stretch/>
        </p:blipFill>
        <p:spPr>
          <a:xfrm>
            <a:off x="2104200" y="1296955"/>
            <a:ext cx="6370200" cy="3469445"/>
          </a:xfrm>
          <a:prstGeom prst="rect">
            <a:avLst/>
          </a:prstGeom>
          <a:ln>
            <a:noFill/>
          </a:ln>
        </p:spPr>
      </p:pic>
    </p:spTree>
  </p:cSld>
  <p:clrMapOvr>
    <a:masterClrMapping/>
  </p:clrMapOvr>
  <p:transition spd="slow">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 name="TextShape 1"/>
          <p:cNvSpPr txBox="1"/>
          <p:nvPr/>
        </p:nvSpPr>
        <p:spPr>
          <a:xfrm>
            <a:off x="1238400" y="493020"/>
            <a:ext cx="7143480" cy="570240"/>
          </a:xfrm>
          <a:prstGeom prst="rect">
            <a:avLst/>
          </a:prstGeom>
          <a:noFill/>
          <a:ln>
            <a:noFill/>
          </a:ln>
        </p:spPr>
        <p:txBody>
          <a:bodyPr>
            <a:noAutofit/>
          </a:bodyPr>
          <a:lstStyle/>
          <a:p>
            <a:pPr>
              <a:lnSpc>
                <a:spcPct val="100000"/>
              </a:lnSpc>
            </a:pPr>
            <a:r>
              <a:rPr lang="en-US" sz="3200" b="1" strike="noStrike" spc="-1" dirty="0">
                <a:solidFill>
                  <a:srgbClr val="F7F7F7"/>
                </a:solidFill>
                <a:latin typeface="Source Sans Pro"/>
              </a:rPr>
              <a:t>Challenges and Limitations</a:t>
            </a:r>
            <a:endParaRPr lang="en-US" sz="3200" b="0" strike="noStrike" spc="-1" dirty="0">
              <a:solidFill>
                <a:srgbClr val="FFFFFF"/>
              </a:solidFill>
              <a:latin typeface="Source Sans Pro"/>
            </a:endParaRPr>
          </a:p>
        </p:txBody>
      </p:sp>
      <p:sp>
        <p:nvSpPr>
          <p:cNvPr id="161" name="TextShape 2"/>
          <p:cNvSpPr txBox="1"/>
          <p:nvPr/>
        </p:nvSpPr>
        <p:spPr>
          <a:xfrm>
            <a:off x="1238400" y="1215360"/>
            <a:ext cx="7143480" cy="3150000"/>
          </a:xfrm>
          <a:prstGeom prst="rect">
            <a:avLst/>
          </a:prstGeom>
          <a:noFill/>
          <a:ln>
            <a:noFill/>
          </a:ln>
        </p:spPr>
        <p:txBody>
          <a:bodyPr tIns="93600">
            <a:noAutofit/>
          </a:bodyPr>
          <a:lstStyle/>
          <a:p>
            <a:pPr marL="343080" indent="-342720">
              <a:lnSpc>
                <a:spcPct val="100000"/>
              </a:lnSpc>
              <a:spcBef>
                <a:spcPts val="1199"/>
              </a:spcBef>
              <a:buClr>
                <a:srgbClr val="FFFFFF"/>
              </a:buClr>
              <a:buFont typeface="Source Sans Pro"/>
              <a:buChar char="⇢"/>
            </a:pPr>
            <a:r>
              <a:rPr lang="en-US" sz="1800" b="0" strike="noStrike" spc="-1" dirty="0">
                <a:solidFill>
                  <a:srgbClr val="FFFFFF"/>
                </a:solidFill>
                <a:latin typeface="Source Sans Pro"/>
              </a:rPr>
              <a:t>Variability in emotional expression due to cultural differences and real-world conditions (lighting, occlusions, camera quality).</a:t>
            </a:r>
          </a:p>
          <a:p>
            <a:pPr marL="343080" indent="-342720">
              <a:lnSpc>
                <a:spcPct val="100000"/>
              </a:lnSpc>
              <a:spcBef>
                <a:spcPts val="1199"/>
              </a:spcBef>
              <a:buClr>
                <a:srgbClr val="FFFFFF"/>
              </a:buClr>
              <a:buFont typeface="Source Sans Pro"/>
              <a:buChar char="⇢"/>
            </a:pPr>
            <a:r>
              <a:rPr lang="en-US" sz="1800" b="0" strike="noStrike" spc="-1" dirty="0">
                <a:solidFill>
                  <a:srgbClr val="FFFFFF"/>
                </a:solidFill>
                <a:latin typeface="Source Sans Pro"/>
              </a:rPr>
              <a:t>Privacy and ethical concerns require transparent data usage policies and bias mitigation in models.</a:t>
            </a:r>
          </a:p>
          <a:p>
            <a:pPr>
              <a:lnSpc>
                <a:spcPct val="100000"/>
              </a:lnSpc>
              <a:spcBef>
                <a:spcPts val="1199"/>
              </a:spcBef>
              <a:tabLst>
                <a:tab pos="0" algn="l"/>
              </a:tabLst>
            </a:pPr>
            <a:endParaRPr lang="en-US" sz="1800" b="0" strike="noStrike" spc="-1" dirty="0">
              <a:solidFill>
                <a:srgbClr val="FFFFFF"/>
              </a:solidFill>
              <a:latin typeface="Source Sans Pro"/>
            </a:endParaRPr>
          </a:p>
        </p:txBody>
      </p:sp>
    </p:spTree>
  </p:cSld>
  <p:clrMapOvr>
    <a:masterClrMapping/>
  </p:clrMapOvr>
  <p:transition spd="slow">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 name="TextShape 1"/>
          <p:cNvSpPr txBox="1"/>
          <p:nvPr/>
        </p:nvSpPr>
        <p:spPr>
          <a:xfrm>
            <a:off x="1238400" y="514980"/>
            <a:ext cx="7143480" cy="526320"/>
          </a:xfrm>
          <a:prstGeom prst="rect">
            <a:avLst/>
          </a:prstGeom>
          <a:noFill/>
          <a:ln>
            <a:noFill/>
          </a:ln>
        </p:spPr>
        <p:txBody>
          <a:bodyPr>
            <a:noAutofit/>
          </a:bodyPr>
          <a:lstStyle/>
          <a:p>
            <a:pPr>
              <a:lnSpc>
                <a:spcPct val="100000"/>
              </a:lnSpc>
            </a:pPr>
            <a:r>
              <a:rPr lang="en-US" sz="3200" b="1" strike="noStrike" spc="-1" dirty="0">
                <a:solidFill>
                  <a:srgbClr val="F7F7F7"/>
                </a:solidFill>
                <a:latin typeface="Source Sans Pro"/>
              </a:rPr>
              <a:t>Future </a:t>
            </a:r>
            <a:r>
              <a:rPr lang="en-US" sz="3200" b="1" strike="noStrike" spc="-1" dirty="0">
                <a:solidFill>
                  <a:srgbClr val="F7F7F7"/>
                </a:solidFill>
                <a:latin typeface="Arial"/>
              </a:rPr>
              <a:t> Enhancement</a:t>
            </a:r>
            <a:endParaRPr lang="en-US" sz="3200" b="0" strike="noStrike" spc="-1" dirty="0">
              <a:solidFill>
                <a:srgbClr val="FFFFFF"/>
              </a:solidFill>
              <a:latin typeface="Source Sans Pro"/>
            </a:endParaRPr>
          </a:p>
        </p:txBody>
      </p:sp>
      <p:sp>
        <p:nvSpPr>
          <p:cNvPr id="163" name="TextShape 2"/>
          <p:cNvSpPr txBox="1"/>
          <p:nvPr/>
        </p:nvSpPr>
        <p:spPr>
          <a:xfrm>
            <a:off x="1238400" y="1215360"/>
            <a:ext cx="7143480" cy="3150000"/>
          </a:xfrm>
          <a:prstGeom prst="rect">
            <a:avLst/>
          </a:prstGeom>
          <a:noFill/>
          <a:ln>
            <a:noFill/>
          </a:ln>
        </p:spPr>
        <p:txBody>
          <a:bodyPr tIns="93600">
            <a:noAutofit/>
          </a:bodyPr>
          <a:lstStyle/>
          <a:p>
            <a:pPr marL="343080" indent="-342720">
              <a:lnSpc>
                <a:spcPct val="100000"/>
              </a:lnSpc>
              <a:spcBef>
                <a:spcPts val="1199"/>
              </a:spcBef>
              <a:buClr>
                <a:srgbClr val="FFFFFF"/>
              </a:buClr>
              <a:buFont typeface="Source Sans Pro"/>
              <a:buChar char="⇢"/>
            </a:pPr>
            <a:r>
              <a:rPr lang="en-US" sz="1800" b="0" strike="noStrike" spc="-1" dirty="0">
                <a:solidFill>
                  <a:srgbClr val="FFFFFF"/>
                </a:solidFill>
                <a:latin typeface="Arial"/>
              </a:rPr>
              <a:t>Focus on diverse datasets and multi-modal data integration (e.g., combining facial expressions with physiological signals)..</a:t>
            </a:r>
            <a:endParaRPr lang="en-US" sz="1800" b="0" strike="noStrike" spc="-1" dirty="0">
              <a:solidFill>
                <a:srgbClr val="FFFFFF"/>
              </a:solidFill>
              <a:latin typeface="Source Sans Pro"/>
            </a:endParaRPr>
          </a:p>
          <a:p>
            <a:pPr marL="343080" indent="-342720">
              <a:lnSpc>
                <a:spcPct val="100000"/>
              </a:lnSpc>
              <a:spcBef>
                <a:spcPts val="1199"/>
              </a:spcBef>
              <a:buClr>
                <a:srgbClr val="FFFFFF"/>
              </a:buClr>
              <a:buFont typeface="Source Sans Pro"/>
              <a:buChar char="⇢"/>
            </a:pPr>
            <a:r>
              <a:rPr lang="en-US" sz="1800" b="0" strike="noStrike" spc="-1" dirty="0">
                <a:solidFill>
                  <a:srgbClr val="FFFFFF"/>
                </a:solidFill>
                <a:latin typeface="Arial"/>
              </a:rPr>
              <a:t>Development of privacy-preserving methods and mobile-friendly interfaces for broader accessibility.</a:t>
            </a:r>
            <a:endParaRPr lang="en-US" sz="1800" b="0" strike="noStrike" spc="-1" dirty="0">
              <a:solidFill>
                <a:srgbClr val="FFFFFF"/>
              </a:solidFill>
              <a:latin typeface="Source Sans Pro"/>
            </a:endParaRPr>
          </a:p>
          <a:p>
            <a:pPr>
              <a:lnSpc>
                <a:spcPct val="100000"/>
              </a:lnSpc>
              <a:spcBef>
                <a:spcPts val="1199"/>
              </a:spcBef>
            </a:pPr>
            <a:endParaRPr lang="en-US" sz="1800" b="0" strike="noStrike" spc="-1" dirty="0">
              <a:solidFill>
                <a:srgbClr val="FFFFFF"/>
              </a:solidFill>
              <a:latin typeface="Source Sans Pro"/>
            </a:endParaRPr>
          </a:p>
        </p:txBody>
      </p:sp>
    </p:spTree>
  </p:cSld>
  <p:clrMapOvr>
    <a:masterClrMapping/>
  </p:clrMapOvr>
  <p:transition spd="slow">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 name="TextShape 1"/>
          <p:cNvSpPr txBox="1"/>
          <p:nvPr/>
        </p:nvSpPr>
        <p:spPr>
          <a:xfrm>
            <a:off x="1296000" y="514980"/>
            <a:ext cx="7143480" cy="526320"/>
          </a:xfrm>
          <a:prstGeom prst="rect">
            <a:avLst/>
          </a:prstGeom>
          <a:noFill/>
          <a:ln>
            <a:noFill/>
          </a:ln>
        </p:spPr>
        <p:txBody>
          <a:bodyPr>
            <a:noAutofit/>
          </a:bodyPr>
          <a:lstStyle/>
          <a:p>
            <a:pPr>
              <a:lnSpc>
                <a:spcPct val="100000"/>
              </a:lnSpc>
            </a:pPr>
            <a:r>
              <a:rPr lang="en-US" sz="3200" b="1" strike="noStrike" spc="-1" dirty="0">
                <a:solidFill>
                  <a:srgbClr val="F7F7F7"/>
                </a:solidFill>
                <a:latin typeface="Source Sans Pro"/>
              </a:rPr>
              <a:t>C</a:t>
            </a:r>
            <a:r>
              <a:rPr lang="en-US" sz="3200" b="1" spc="-1" dirty="0">
                <a:solidFill>
                  <a:srgbClr val="F7F7F7"/>
                </a:solidFill>
                <a:latin typeface="Source Sans Pro"/>
              </a:rPr>
              <a:t>onclusion</a:t>
            </a:r>
            <a:endParaRPr lang="en-US" sz="3200" b="0" strike="noStrike" spc="-1" dirty="0">
              <a:solidFill>
                <a:srgbClr val="FFFFFF"/>
              </a:solidFill>
              <a:latin typeface="Source Sans Pro"/>
            </a:endParaRPr>
          </a:p>
        </p:txBody>
      </p:sp>
      <p:sp>
        <p:nvSpPr>
          <p:cNvPr id="163" name="TextShape 2"/>
          <p:cNvSpPr txBox="1"/>
          <p:nvPr/>
        </p:nvSpPr>
        <p:spPr>
          <a:xfrm>
            <a:off x="1238400" y="1215360"/>
            <a:ext cx="7143480" cy="3150000"/>
          </a:xfrm>
          <a:prstGeom prst="rect">
            <a:avLst/>
          </a:prstGeom>
          <a:noFill/>
          <a:ln>
            <a:noFill/>
          </a:ln>
        </p:spPr>
        <p:txBody>
          <a:bodyPr tIns="93600">
            <a:noAutofit/>
          </a:bodyPr>
          <a:lstStyle/>
          <a:p>
            <a:pPr marL="343080" indent="-342720" algn="just">
              <a:lnSpc>
                <a:spcPct val="100000"/>
              </a:lnSpc>
              <a:spcBef>
                <a:spcPts val="1199"/>
              </a:spcBef>
              <a:buClr>
                <a:srgbClr val="FFFFFF"/>
              </a:buClr>
              <a:buFont typeface="Source Sans Pro"/>
              <a:buChar char="⇢"/>
            </a:pPr>
            <a:r>
              <a:rPr lang="en-US" sz="1800" b="0" strike="noStrike" spc="-1" dirty="0">
                <a:solidFill>
                  <a:srgbClr val="FFFFFF"/>
                </a:solidFill>
                <a:latin typeface="Arial"/>
              </a:rPr>
              <a:t>Facial emotion recognition (FER) using machine learning is a transformative technology with applications in healthcare, education, marketing, security, and human-computer interaction</a:t>
            </a:r>
          </a:p>
          <a:p>
            <a:pPr marL="343080" indent="-342720" algn="just">
              <a:lnSpc>
                <a:spcPct val="100000"/>
              </a:lnSpc>
              <a:spcBef>
                <a:spcPts val="1199"/>
              </a:spcBef>
              <a:buClr>
                <a:srgbClr val="FFFFFF"/>
              </a:buClr>
              <a:buFont typeface="Source Sans Pro"/>
              <a:buChar char="⇢"/>
            </a:pPr>
            <a:r>
              <a:rPr lang="en-US" sz="1800" b="0" strike="noStrike" spc="-1" dirty="0">
                <a:solidFill>
                  <a:srgbClr val="FFFFFF"/>
                </a:solidFill>
                <a:latin typeface="Arial"/>
              </a:rPr>
              <a:t>While advancements in deep learning have enhanced the precision of FER systems, challenges like environmental variability, cultural differences, and ethical concerns persist, necessitating the integration of multimodal data and the establishment of responsible frameworks for deployment.</a:t>
            </a:r>
            <a:endParaRPr lang="en-US" sz="1800" b="0" strike="noStrike" spc="-1" dirty="0">
              <a:solidFill>
                <a:srgbClr val="FFFFFF"/>
              </a:solidFill>
              <a:latin typeface="Source Sans Pro"/>
            </a:endParaRPr>
          </a:p>
          <a:p>
            <a:pPr>
              <a:lnSpc>
                <a:spcPct val="100000"/>
              </a:lnSpc>
              <a:spcBef>
                <a:spcPts val="1199"/>
              </a:spcBef>
            </a:pPr>
            <a:endParaRPr lang="en-US" sz="1800" b="0" strike="noStrike" spc="-1" dirty="0">
              <a:solidFill>
                <a:srgbClr val="FFFFFF"/>
              </a:solidFill>
              <a:latin typeface="Source Sans Pro"/>
            </a:endParaRPr>
          </a:p>
        </p:txBody>
      </p:sp>
    </p:spTree>
    <p:extLst>
      <p:ext uri="{BB962C8B-B14F-4D97-AF65-F5344CB8AC3E}">
        <p14:creationId xmlns:p14="http://schemas.microsoft.com/office/powerpoint/2010/main" val="23658600"/>
      </p:ext>
    </p:extLst>
  </p:cSld>
  <p:clrMapOvr>
    <a:masterClrMapping/>
  </p:clrMapOvr>
  <p:transition spd="slow">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 name="TextShape 1"/>
          <p:cNvSpPr txBox="1"/>
          <p:nvPr/>
        </p:nvSpPr>
        <p:spPr>
          <a:xfrm>
            <a:off x="1238400" y="1215360"/>
            <a:ext cx="7143480" cy="3150000"/>
          </a:xfrm>
          <a:prstGeom prst="rect">
            <a:avLst/>
          </a:prstGeom>
          <a:noFill/>
          <a:ln>
            <a:noFill/>
          </a:ln>
        </p:spPr>
        <p:txBody>
          <a:bodyPr tIns="93600">
            <a:noAutofit/>
          </a:bodyPr>
          <a:lstStyle/>
          <a:p>
            <a:pPr>
              <a:lnSpc>
                <a:spcPct val="100000"/>
              </a:lnSpc>
              <a:spcBef>
                <a:spcPts val="1199"/>
              </a:spcBef>
              <a:tabLst>
                <a:tab pos="0" algn="l"/>
              </a:tabLst>
            </a:pPr>
            <a:r>
              <a:rPr lang="en-US" sz="9000" b="0" strike="noStrike" spc="-1">
                <a:solidFill>
                  <a:srgbClr val="FFFFFF"/>
                </a:solidFill>
                <a:latin typeface="Source Sans Pro"/>
              </a:rPr>
              <a:t>THANK YOU!!!</a:t>
            </a:r>
          </a:p>
        </p:txBody>
      </p:sp>
    </p:spTree>
  </p:cSld>
  <p:clrMapOvr>
    <a:masterClrMapping/>
  </p:clrMapOvr>
  <p:transition spd="slow">
    <p:fade/>
  </p:transition>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7796A3"/>
        </a:solidFill>
        <a:effectLst/>
      </p:bgPr>
    </p:bg>
    <p:spTree>
      <p:nvGrpSpPr>
        <p:cNvPr id="1" name=""/>
        <p:cNvGrpSpPr/>
        <p:nvPr/>
      </p:nvGrpSpPr>
      <p:grpSpPr>
        <a:xfrm>
          <a:off x="0" y="0"/>
          <a:ext cx="0" cy="0"/>
          <a:chOff x="0" y="0"/>
          <a:chExt cx="0" cy="0"/>
        </a:xfrm>
      </p:grpSpPr>
      <p:sp>
        <p:nvSpPr>
          <p:cNvPr id="165" name="TextShape 1"/>
          <p:cNvSpPr txBox="1"/>
          <p:nvPr/>
        </p:nvSpPr>
        <p:spPr>
          <a:xfrm>
            <a:off x="1238400" y="1215360"/>
            <a:ext cx="7617600" cy="3150000"/>
          </a:xfrm>
          <a:prstGeom prst="rect">
            <a:avLst/>
          </a:prstGeom>
          <a:noFill/>
          <a:ln>
            <a:noFill/>
          </a:ln>
        </p:spPr>
        <p:txBody>
          <a:bodyPr tIns="93600">
            <a:noAutofit/>
          </a:bodyPr>
          <a:lstStyle/>
          <a:p>
            <a:pPr>
              <a:lnSpc>
                <a:spcPct val="100000"/>
              </a:lnSpc>
              <a:spcBef>
                <a:spcPts val="1199"/>
              </a:spcBef>
              <a:tabLst>
                <a:tab pos="0" algn="l"/>
              </a:tabLst>
            </a:pPr>
            <a:r>
              <a:rPr lang="en-US" sz="8000" b="0" strike="noStrike" spc="-1">
                <a:solidFill>
                  <a:srgbClr val="FFFFFF"/>
                </a:solidFill>
                <a:latin typeface="Source Sans Pro"/>
              </a:rPr>
              <a:t>  QUESTIONS???</a:t>
            </a:r>
          </a:p>
        </p:txBody>
      </p:sp>
    </p:spTree>
  </p:cSld>
  <p:clrMapOvr>
    <a:masterClrMapping/>
  </p:clrMapOvr>
  <p:transition spd="slow">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TextShape 1"/>
          <p:cNvSpPr txBox="1"/>
          <p:nvPr/>
        </p:nvSpPr>
        <p:spPr>
          <a:xfrm>
            <a:off x="1209600" y="527400"/>
            <a:ext cx="7143480" cy="570240"/>
          </a:xfrm>
          <a:prstGeom prst="rect">
            <a:avLst/>
          </a:prstGeom>
          <a:noFill/>
          <a:ln>
            <a:noFill/>
          </a:ln>
        </p:spPr>
        <p:txBody>
          <a:bodyPr>
            <a:noAutofit/>
          </a:bodyPr>
          <a:lstStyle/>
          <a:p>
            <a:pPr algn="just">
              <a:lnSpc>
                <a:spcPct val="100000"/>
              </a:lnSpc>
            </a:pPr>
            <a:r>
              <a:rPr lang="en-US" sz="3200" b="1" strike="noStrike" spc="-1" dirty="0">
                <a:solidFill>
                  <a:srgbClr val="F7F7F7"/>
                </a:solidFill>
                <a:latin typeface="Source Sans Pro"/>
              </a:rPr>
              <a:t>Objectives</a:t>
            </a:r>
            <a:endParaRPr lang="en-US" sz="3200" b="0" strike="noStrike" spc="-1" dirty="0">
              <a:solidFill>
                <a:srgbClr val="FFFFFF"/>
              </a:solidFill>
              <a:latin typeface="Source Sans Pro"/>
            </a:endParaRPr>
          </a:p>
        </p:txBody>
      </p:sp>
      <p:sp>
        <p:nvSpPr>
          <p:cNvPr id="107" name="TextShape 2"/>
          <p:cNvSpPr txBox="1"/>
          <p:nvPr/>
        </p:nvSpPr>
        <p:spPr>
          <a:xfrm>
            <a:off x="1209600" y="1015740"/>
            <a:ext cx="7143480" cy="3931560"/>
          </a:xfrm>
          <a:prstGeom prst="rect">
            <a:avLst/>
          </a:prstGeom>
          <a:noFill/>
          <a:ln>
            <a:noFill/>
          </a:ln>
        </p:spPr>
        <p:txBody>
          <a:bodyPr tIns="93600">
            <a:normAutofit/>
          </a:bodyPr>
          <a:lstStyle/>
          <a:p>
            <a:pPr>
              <a:lnSpc>
                <a:spcPct val="100000"/>
              </a:lnSpc>
              <a:spcBef>
                <a:spcPts val="1199"/>
              </a:spcBef>
              <a:tabLst>
                <a:tab pos="0" algn="l"/>
              </a:tabLst>
            </a:pPr>
            <a:r>
              <a:rPr lang="en-US" sz="2400" b="1" u="sng" strike="noStrike" spc="-1" dirty="0">
                <a:solidFill>
                  <a:srgbClr val="FFFFFF"/>
                </a:solidFill>
                <a:uFillTx/>
                <a:latin typeface="Source Sans Pro"/>
              </a:rPr>
              <a:t>Specific objectives:</a:t>
            </a:r>
            <a:endParaRPr lang="en-US" sz="2400" b="0" strike="noStrike" spc="-1" dirty="0">
              <a:solidFill>
                <a:srgbClr val="FFFFFF"/>
              </a:solidFill>
              <a:latin typeface="Source Sans Pro"/>
            </a:endParaRPr>
          </a:p>
          <a:p>
            <a:pPr>
              <a:lnSpc>
                <a:spcPct val="100000"/>
              </a:lnSpc>
              <a:spcBef>
                <a:spcPts val="1199"/>
              </a:spcBef>
              <a:tabLst>
                <a:tab pos="0" algn="l"/>
              </a:tabLst>
            </a:pPr>
            <a:r>
              <a:rPr lang="en-US" sz="1800" b="0" strike="noStrike" spc="-1" dirty="0">
                <a:solidFill>
                  <a:srgbClr val="FFFFFF"/>
                </a:solidFill>
                <a:latin typeface="Source Sans Pro"/>
              </a:rPr>
              <a:t>1) Develop a system that accurately detects and classifies facial emotions using machine learning techniques.</a:t>
            </a:r>
          </a:p>
          <a:p>
            <a:pPr>
              <a:lnSpc>
                <a:spcPct val="100000"/>
              </a:lnSpc>
              <a:spcBef>
                <a:spcPts val="1199"/>
              </a:spcBef>
              <a:tabLst>
                <a:tab pos="0" algn="l"/>
              </a:tabLst>
            </a:pPr>
            <a:r>
              <a:rPr lang="en-US" sz="2400" b="1" u="sng" strike="noStrike" spc="-1" dirty="0">
                <a:solidFill>
                  <a:srgbClr val="FFFFFF"/>
                </a:solidFill>
                <a:uFillTx/>
                <a:latin typeface="Source Sans Pro"/>
              </a:rPr>
              <a:t>General objectives:</a:t>
            </a:r>
            <a:endParaRPr lang="en-US" sz="2400" b="0" strike="noStrike" spc="-1" dirty="0">
              <a:solidFill>
                <a:srgbClr val="FFFFFF"/>
              </a:solidFill>
              <a:latin typeface="Source Sans Pro"/>
            </a:endParaRPr>
          </a:p>
          <a:p>
            <a:pPr marL="342900" indent="-342900">
              <a:lnSpc>
                <a:spcPct val="100000"/>
              </a:lnSpc>
              <a:spcBef>
                <a:spcPts val="1199"/>
              </a:spcBef>
              <a:buAutoNum type="arabicParenR"/>
              <a:tabLst>
                <a:tab pos="0" algn="l"/>
              </a:tabLst>
            </a:pPr>
            <a:r>
              <a:rPr lang="en-US" sz="1800" b="0" strike="noStrike" spc="-1" dirty="0">
                <a:solidFill>
                  <a:srgbClr val="FFFFFF"/>
                </a:solidFill>
                <a:latin typeface="Source Sans Pro"/>
              </a:rPr>
              <a:t>Create a user-friendly application for real-time facial emotion detection.</a:t>
            </a:r>
          </a:p>
          <a:p>
            <a:pPr marL="342900" indent="-342900">
              <a:lnSpc>
                <a:spcPct val="100000"/>
              </a:lnSpc>
              <a:spcBef>
                <a:spcPts val="1199"/>
              </a:spcBef>
              <a:buAutoNum type="arabicParenR"/>
              <a:tabLst>
                <a:tab pos="0" algn="l"/>
              </a:tabLst>
            </a:pPr>
            <a:r>
              <a:rPr lang="en-US" sz="1800" b="0" strike="noStrike" spc="-1" dirty="0">
                <a:solidFill>
                  <a:srgbClr val="FFFFFF"/>
                </a:solidFill>
                <a:latin typeface="Source Sans Pro"/>
              </a:rPr>
              <a:t>Implement and evaluate various machine learning models to enhance emotion recognition accuracy</a:t>
            </a:r>
          </a:p>
          <a:p>
            <a:pPr>
              <a:lnSpc>
                <a:spcPct val="100000"/>
              </a:lnSpc>
              <a:spcBef>
                <a:spcPts val="1199"/>
              </a:spcBef>
              <a:tabLst>
                <a:tab pos="0" algn="l"/>
              </a:tabLst>
            </a:pPr>
            <a:r>
              <a:rPr lang="en-US" sz="1800" b="0" strike="noStrike" spc="-1" dirty="0">
                <a:solidFill>
                  <a:srgbClr val="FFFFFF"/>
                </a:solidFill>
                <a:latin typeface="Source Sans Pro"/>
              </a:rPr>
              <a:t>.</a:t>
            </a:r>
          </a:p>
          <a:p>
            <a:pPr>
              <a:lnSpc>
                <a:spcPct val="100000"/>
              </a:lnSpc>
              <a:spcBef>
                <a:spcPts val="1199"/>
              </a:spcBef>
              <a:tabLst>
                <a:tab pos="0" algn="l"/>
              </a:tabLst>
            </a:pPr>
            <a:endParaRPr lang="en-US" sz="1800" b="0" strike="noStrike" spc="-1" dirty="0">
              <a:solidFill>
                <a:srgbClr val="FFFFFF"/>
              </a:solidFill>
              <a:latin typeface="Source Sans Pro"/>
            </a:endParaRPr>
          </a:p>
          <a:p>
            <a:pPr>
              <a:lnSpc>
                <a:spcPct val="100000"/>
              </a:lnSpc>
              <a:spcBef>
                <a:spcPts val="1199"/>
              </a:spcBef>
              <a:tabLst>
                <a:tab pos="0" algn="l"/>
              </a:tabLst>
            </a:pPr>
            <a:endParaRPr lang="en-US" sz="1800" b="0" strike="noStrike" spc="-1" dirty="0">
              <a:solidFill>
                <a:srgbClr val="FFFFFF"/>
              </a:solidFill>
              <a:latin typeface="Source Sans Pro"/>
            </a:endParaRPr>
          </a:p>
          <a:p>
            <a:pPr>
              <a:lnSpc>
                <a:spcPct val="100000"/>
              </a:lnSpc>
              <a:spcBef>
                <a:spcPts val="1199"/>
              </a:spcBef>
              <a:tabLst>
                <a:tab pos="0" algn="l"/>
              </a:tabLst>
            </a:pPr>
            <a:endParaRPr lang="en-US" sz="1800" b="0" strike="noStrike" spc="-1" dirty="0">
              <a:solidFill>
                <a:srgbClr val="FFFFFF"/>
              </a:solidFill>
              <a:latin typeface="Source Sans Pro"/>
            </a:endParaRPr>
          </a:p>
        </p:txBody>
      </p:sp>
    </p:spTree>
  </p:cSld>
  <p:clrMapOvr>
    <a:masterClrMapping/>
  </p:clrMapOvr>
  <p:transition spd="slow">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9B840E0-075A-44FE-AEA4-19C7BE61244E}"/>
              </a:ext>
            </a:extLst>
          </p:cNvPr>
          <p:cNvPicPr>
            <a:picLocks noChangeAspect="1"/>
          </p:cNvPicPr>
          <p:nvPr/>
        </p:nvPicPr>
        <p:blipFill>
          <a:blip r:embed="rId2"/>
          <a:stretch>
            <a:fillRect/>
          </a:stretch>
        </p:blipFill>
        <p:spPr>
          <a:xfrm>
            <a:off x="1920820" y="1717144"/>
            <a:ext cx="5939195" cy="1357256"/>
          </a:xfrm>
          <a:prstGeom prst="rect">
            <a:avLst/>
          </a:prstGeom>
        </p:spPr>
      </p:pic>
    </p:spTree>
    <p:extLst>
      <p:ext uri="{BB962C8B-B14F-4D97-AF65-F5344CB8AC3E}">
        <p14:creationId xmlns:p14="http://schemas.microsoft.com/office/powerpoint/2010/main" val="24392267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TextShape 2"/>
          <p:cNvSpPr txBox="1"/>
          <p:nvPr/>
        </p:nvSpPr>
        <p:spPr>
          <a:xfrm>
            <a:off x="1324800" y="617760"/>
            <a:ext cx="7143480" cy="4370400"/>
          </a:xfrm>
          <a:prstGeom prst="rect">
            <a:avLst/>
          </a:prstGeom>
          <a:noFill/>
          <a:ln>
            <a:noFill/>
          </a:ln>
        </p:spPr>
        <p:txBody>
          <a:bodyPr tIns="93600">
            <a:normAutofit fontScale="92500" lnSpcReduction="20000"/>
          </a:bodyPr>
          <a:lstStyle/>
          <a:p>
            <a:pPr marL="343080" indent="-342720" algn="just">
              <a:lnSpc>
                <a:spcPct val="100000"/>
              </a:lnSpc>
              <a:spcBef>
                <a:spcPts val="1199"/>
              </a:spcBef>
              <a:buClr>
                <a:srgbClr val="FFFFFF"/>
              </a:buClr>
              <a:buFont typeface="Source Sans Pro"/>
              <a:buChar char="⇢"/>
            </a:pPr>
            <a:r>
              <a:rPr lang="en-US" sz="1800" b="0" i="1" strike="noStrike" spc="-1" dirty="0" err="1">
                <a:solidFill>
                  <a:srgbClr val="FFFFFF"/>
                </a:solidFill>
                <a:latin typeface="Arial"/>
              </a:rPr>
              <a:t>Anagha</a:t>
            </a:r>
            <a:r>
              <a:rPr lang="en-US" sz="1800" b="0" i="1" strike="noStrike" spc="-1" dirty="0">
                <a:solidFill>
                  <a:srgbClr val="FFFFFF"/>
                </a:solidFill>
                <a:latin typeface="Arial"/>
              </a:rPr>
              <a:t> S. </a:t>
            </a:r>
            <a:r>
              <a:rPr lang="en-US" sz="1800" b="0" i="1" strike="noStrike" spc="-1" dirty="0" err="1">
                <a:solidFill>
                  <a:srgbClr val="FFFFFF"/>
                </a:solidFill>
                <a:latin typeface="Arial"/>
              </a:rPr>
              <a:t>Dhavalikar</a:t>
            </a:r>
            <a:r>
              <a:rPr lang="en-US" sz="1800" b="0" i="1" strike="noStrike" spc="-1" dirty="0">
                <a:solidFill>
                  <a:srgbClr val="FFFFFF"/>
                </a:solidFill>
                <a:latin typeface="Arial"/>
              </a:rPr>
              <a:t> and Dr. R. K. Kulkarni proposed an Automatic Facial Expression Recognition system in their paper (</a:t>
            </a:r>
            <a:r>
              <a:rPr lang="en-US" sz="1800" b="0" i="1" strike="noStrike" spc="-1" dirty="0" err="1">
                <a:solidFill>
                  <a:srgbClr val="FFFFFF"/>
                </a:solidFill>
                <a:latin typeface="Arial"/>
              </a:rPr>
              <a:t>Davalikar</a:t>
            </a:r>
            <a:r>
              <a:rPr lang="en-US" sz="1800" b="0" i="1" strike="noStrike" spc="-1" dirty="0">
                <a:solidFill>
                  <a:srgbClr val="FFFFFF"/>
                </a:solidFill>
                <a:latin typeface="Arial"/>
              </a:rPr>
              <a:t> &amp; Kulkarni, 2014) that first detects faces within images and then analyses them to identify emotional expressions, such as happiness, sadness, anger, and surprise.</a:t>
            </a:r>
            <a:endParaRPr lang="en-US" sz="1800" b="0" strike="noStrike" spc="-1" dirty="0">
              <a:solidFill>
                <a:srgbClr val="FFFFFF"/>
              </a:solidFill>
              <a:latin typeface="Source Sans Pro"/>
            </a:endParaRPr>
          </a:p>
          <a:p>
            <a:pPr marL="343080" indent="-342720" algn="just">
              <a:lnSpc>
                <a:spcPct val="100000"/>
              </a:lnSpc>
              <a:spcBef>
                <a:spcPts val="1199"/>
              </a:spcBef>
              <a:buClr>
                <a:srgbClr val="FFFFFF"/>
              </a:buClr>
              <a:buFont typeface="Source Sans Pro"/>
              <a:buChar char="⇢"/>
            </a:pPr>
            <a:r>
              <a:rPr lang="en-US" sz="1800" b="0" i="1" strike="noStrike" spc="-1" dirty="0">
                <a:solidFill>
                  <a:srgbClr val="FFFFFF"/>
                </a:solidFill>
                <a:latin typeface="Arial"/>
              </a:rPr>
              <a:t>J. H. Immanuel, J. J. A. Arnold, J. M. </a:t>
            </a:r>
            <a:r>
              <a:rPr lang="en-US" sz="1800" b="0" i="1" strike="noStrike" spc="-1" dirty="0" err="1">
                <a:solidFill>
                  <a:srgbClr val="FFFFFF"/>
                </a:solidFill>
                <a:latin typeface="Arial"/>
              </a:rPr>
              <a:t>MasillaRuban</a:t>
            </a:r>
            <a:r>
              <a:rPr lang="en-US" sz="1800" b="0" i="1" strike="noStrike" spc="-1" dirty="0">
                <a:solidFill>
                  <a:srgbClr val="FFFFFF"/>
                </a:solidFill>
                <a:latin typeface="Arial"/>
              </a:rPr>
              <a:t>, M. </a:t>
            </a:r>
            <a:r>
              <a:rPr lang="en-US" sz="1800" b="0" i="1" strike="noStrike" spc="-1" dirty="0" err="1">
                <a:solidFill>
                  <a:srgbClr val="FFFFFF"/>
                </a:solidFill>
                <a:latin typeface="Arial"/>
              </a:rPr>
              <a:t>Tamilarasan</a:t>
            </a:r>
            <a:r>
              <a:rPr lang="en-US" sz="1800" b="0" i="1" strike="noStrike" spc="-1" dirty="0">
                <a:solidFill>
                  <a:srgbClr val="FFFFFF"/>
                </a:solidFill>
                <a:latin typeface="Arial"/>
              </a:rPr>
              <a:t>, and R. Saranya proposed a system named Emotion Based Music Recommendation System (Immanuel, et al., 2019) where they used FER-2013 dataset and model is trained using SVM. </a:t>
            </a:r>
            <a:endParaRPr lang="en-US" sz="1800" b="0" strike="noStrike" spc="-1" dirty="0">
              <a:solidFill>
                <a:srgbClr val="FFFFFF"/>
              </a:solidFill>
              <a:latin typeface="Source Sans Pro"/>
            </a:endParaRPr>
          </a:p>
          <a:p>
            <a:pPr marL="343080" indent="-342720" algn="just">
              <a:lnSpc>
                <a:spcPct val="100000"/>
              </a:lnSpc>
              <a:spcBef>
                <a:spcPts val="1199"/>
              </a:spcBef>
              <a:buClr>
                <a:srgbClr val="FFFFFF"/>
              </a:buClr>
              <a:buFont typeface="Source Sans Pro"/>
              <a:buChar char="⇢"/>
            </a:pPr>
            <a:r>
              <a:rPr lang="en-US" sz="1800" b="0" i="1" strike="noStrike" spc="-1" dirty="0">
                <a:solidFill>
                  <a:srgbClr val="FFFFFF"/>
                </a:solidFill>
                <a:latin typeface="Arial"/>
              </a:rPr>
              <a:t>The research by (</a:t>
            </a:r>
            <a:r>
              <a:rPr lang="en-US" sz="1800" b="0" i="1" strike="noStrike" spc="-1" dirty="0" err="1">
                <a:solidFill>
                  <a:srgbClr val="FFFFFF"/>
                </a:solidFill>
                <a:latin typeface="Arial"/>
              </a:rPr>
              <a:t>Mellouk</a:t>
            </a:r>
            <a:r>
              <a:rPr lang="en-US" sz="1800" b="0" i="1" strike="noStrike" spc="-1" dirty="0">
                <a:solidFill>
                  <a:srgbClr val="FFFFFF"/>
                </a:solidFill>
                <a:latin typeface="Arial"/>
              </a:rPr>
              <a:t> &amp; </a:t>
            </a:r>
            <a:r>
              <a:rPr lang="en-US" sz="1800" b="0" i="1" strike="noStrike" spc="-1" dirty="0" err="1">
                <a:solidFill>
                  <a:srgbClr val="FFFFFF"/>
                </a:solidFill>
                <a:latin typeface="Arial"/>
              </a:rPr>
              <a:t>Handouzi</a:t>
            </a:r>
            <a:r>
              <a:rPr lang="en-US" sz="1800" b="0" i="1" strike="noStrike" spc="-1" dirty="0">
                <a:solidFill>
                  <a:srgbClr val="FFFFFF"/>
                </a:solidFill>
                <a:latin typeface="Arial"/>
              </a:rPr>
              <a:t>, 2020) emphasizes the growing importance of automatic facial emotion recognition (FER) and its applications in fields like safety, healthcare, and human-machine interfaces. </a:t>
            </a:r>
            <a:endParaRPr lang="en-US" sz="1800" b="0" strike="noStrike" spc="-1" dirty="0">
              <a:solidFill>
                <a:srgbClr val="FFFFFF"/>
              </a:solidFill>
              <a:latin typeface="Source Sans Pro"/>
            </a:endParaRPr>
          </a:p>
          <a:p>
            <a:pPr marL="343080" indent="-342720" algn="just">
              <a:lnSpc>
                <a:spcPct val="100000"/>
              </a:lnSpc>
              <a:spcBef>
                <a:spcPts val="1199"/>
              </a:spcBef>
              <a:buClr>
                <a:srgbClr val="FFFFFF"/>
              </a:buClr>
              <a:buFont typeface="Source Sans Pro"/>
              <a:buChar char="⇢"/>
            </a:pPr>
            <a:r>
              <a:rPr lang="en-US" sz="1800" b="0" i="1" strike="noStrike" spc="-1" dirty="0">
                <a:solidFill>
                  <a:srgbClr val="FFFFFF"/>
                </a:solidFill>
                <a:latin typeface="Arial"/>
              </a:rPr>
              <a:t>The research paper published by (Kavitha &amp; </a:t>
            </a:r>
            <a:r>
              <a:rPr lang="en-US" sz="1800" b="0" i="1" strike="noStrike" spc="-1" dirty="0" err="1">
                <a:solidFill>
                  <a:srgbClr val="FFFFFF"/>
                </a:solidFill>
                <a:latin typeface="Arial"/>
              </a:rPr>
              <a:t>Vinodhini</a:t>
            </a:r>
            <a:r>
              <a:rPr lang="en-US" sz="1800" b="0" i="1" strike="noStrike" spc="-1" dirty="0">
                <a:solidFill>
                  <a:srgbClr val="FFFFFF"/>
                </a:solidFill>
                <a:latin typeface="Arial"/>
              </a:rPr>
              <a:t>, 2024) used Convolutional Neural Networks (CNNs) and Linear Binary Patterns (LBPs) in facial recognition systems to identify emotions are popular methods in deep learning algorithms for facial feature extraction and emotion classification.</a:t>
            </a:r>
            <a:endParaRPr lang="en-US" sz="1800" b="0" strike="noStrike" spc="-1" dirty="0">
              <a:solidFill>
                <a:srgbClr val="FFFFFF"/>
              </a:solidFill>
              <a:latin typeface="Source Sans Pro"/>
            </a:endParaRPr>
          </a:p>
          <a:p>
            <a:pPr algn="just">
              <a:lnSpc>
                <a:spcPct val="100000"/>
              </a:lnSpc>
              <a:spcBef>
                <a:spcPts val="1199"/>
              </a:spcBef>
              <a:tabLst>
                <a:tab pos="0" algn="l"/>
              </a:tabLst>
            </a:pPr>
            <a:endParaRPr lang="en-US" sz="1800" b="0" strike="noStrike" spc="-1" dirty="0">
              <a:solidFill>
                <a:srgbClr val="FFFFFF"/>
              </a:solidFill>
              <a:latin typeface="Source Sans Pro"/>
            </a:endParaRPr>
          </a:p>
          <a:p>
            <a:pPr algn="just">
              <a:lnSpc>
                <a:spcPct val="100000"/>
              </a:lnSpc>
              <a:spcBef>
                <a:spcPts val="1199"/>
              </a:spcBef>
              <a:tabLst>
                <a:tab pos="0" algn="l"/>
              </a:tabLst>
            </a:pPr>
            <a:endParaRPr lang="en-US" sz="1800" b="0" strike="noStrike" spc="-1" dirty="0">
              <a:solidFill>
                <a:srgbClr val="FFFFFF"/>
              </a:solidFill>
              <a:latin typeface="Source Sans Pro"/>
            </a:endParaRPr>
          </a:p>
        </p:txBody>
      </p:sp>
    </p:spTree>
  </p:cSld>
  <p:clrMapOvr>
    <a:masterClrMapping/>
  </p:clrMapOvr>
  <p:transition spd="slow">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 name="TextShape 2"/>
          <p:cNvSpPr txBox="1"/>
          <p:nvPr/>
        </p:nvSpPr>
        <p:spPr>
          <a:xfrm>
            <a:off x="1274400" y="668160"/>
            <a:ext cx="7143480" cy="3150000"/>
          </a:xfrm>
          <a:prstGeom prst="rect">
            <a:avLst/>
          </a:prstGeom>
          <a:noFill/>
          <a:ln>
            <a:noFill/>
          </a:ln>
        </p:spPr>
        <p:txBody>
          <a:bodyPr tIns="93600">
            <a:normAutofit fontScale="92500" lnSpcReduction="20000"/>
          </a:bodyPr>
          <a:lstStyle/>
          <a:p>
            <a:pPr marL="343080" indent="-342720">
              <a:lnSpc>
                <a:spcPct val="100000"/>
              </a:lnSpc>
              <a:spcBef>
                <a:spcPts val="1199"/>
              </a:spcBef>
              <a:buClr>
                <a:srgbClr val="FFFFFF"/>
              </a:buClr>
              <a:buFont typeface="Source Sans Pro"/>
              <a:buChar char="⇢"/>
            </a:pPr>
            <a:r>
              <a:rPr lang="en-US" sz="1800" b="0" i="1" strike="noStrike" spc="-1" dirty="0">
                <a:solidFill>
                  <a:srgbClr val="FFFFFF"/>
                </a:solidFill>
                <a:latin typeface="Arial"/>
              </a:rPr>
              <a:t>Yong-Hwan Lee, Woori Han, and Young Kim Lee (Lee, et al., 2013) presented a method that uses Bezier curve fitting for emotion recognition. </a:t>
            </a:r>
            <a:endParaRPr lang="en-US" sz="1800" b="0" strike="noStrike" spc="-1" dirty="0">
              <a:solidFill>
                <a:srgbClr val="FFFFFF"/>
              </a:solidFill>
              <a:latin typeface="Source Sans Pro"/>
            </a:endParaRPr>
          </a:p>
          <a:p>
            <a:pPr marL="343080" indent="-342720" algn="just">
              <a:lnSpc>
                <a:spcPct val="100000"/>
              </a:lnSpc>
              <a:spcBef>
                <a:spcPts val="1199"/>
              </a:spcBef>
              <a:buClr>
                <a:srgbClr val="FFFFFF"/>
              </a:buClr>
              <a:buFont typeface="Source Sans Pro"/>
              <a:buChar char="⇢"/>
            </a:pPr>
            <a:r>
              <a:rPr lang="en-US" sz="1800" b="0" i="1" strike="noStrike" spc="-1" dirty="0">
                <a:solidFill>
                  <a:srgbClr val="FFFFFF"/>
                </a:solidFill>
                <a:latin typeface="Arial"/>
              </a:rPr>
              <a:t>The study carried out by (Huang, et al., 2023) explored the application of Convolutional Neural Networks (CNN) in conjunction with a mix of Squeeze-and-Excitation Networks (</a:t>
            </a:r>
            <a:r>
              <a:rPr lang="en-US" sz="1800" b="0" i="1" strike="noStrike" spc="-1" dirty="0" err="1">
                <a:solidFill>
                  <a:srgbClr val="FFFFFF"/>
                </a:solidFill>
                <a:latin typeface="Arial"/>
              </a:rPr>
              <a:t>SENet</a:t>
            </a:r>
            <a:r>
              <a:rPr lang="en-US" sz="1800" b="0" i="1" strike="noStrike" spc="-1" dirty="0">
                <a:solidFill>
                  <a:srgbClr val="FFFFFF"/>
                </a:solidFill>
                <a:latin typeface="Arial"/>
              </a:rPr>
              <a:t>) and Residual Neural Networks (</a:t>
            </a:r>
            <a:r>
              <a:rPr lang="en-US" sz="1800" b="0" i="1" strike="noStrike" spc="-1" dirty="0" err="1">
                <a:solidFill>
                  <a:srgbClr val="FFFFFF"/>
                </a:solidFill>
                <a:latin typeface="Arial"/>
              </a:rPr>
              <a:t>ResNet</a:t>
            </a:r>
            <a:r>
              <a:rPr lang="en-US" sz="1800" b="0" i="1" strike="noStrike" spc="-1" dirty="0">
                <a:solidFill>
                  <a:srgbClr val="FFFFFF"/>
                </a:solidFill>
                <a:latin typeface="Arial"/>
              </a:rPr>
              <a:t>) for Facial Emotion Recognition (FER).</a:t>
            </a:r>
            <a:endParaRPr lang="en-US" sz="1800" b="0" strike="noStrike" spc="-1" dirty="0">
              <a:solidFill>
                <a:srgbClr val="FFFFFF"/>
              </a:solidFill>
              <a:latin typeface="Source Sans Pro"/>
            </a:endParaRPr>
          </a:p>
          <a:p>
            <a:pPr marL="343080" indent="-342720">
              <a:lnSpc>
                <a:spcPct val="100000"/>
              </a:lnSpc>
              <a:spcBef>
                <a:spcPts val="1199"/>
              </a:spcBef>
              <a:buClr>
                <a:srgbClr val="FFFFFF"/>
              </a:buClr>
              <a:buFont typeface="Source Sans Pro"/>
              <a:buChar char="⇢"/>
            </a:pPr>
            <a:r>
              <a:rPr lang="en-US" sz="1800" b="0" i="1" strike="noStrike" spc="-1" dirty="0">
                <a:solidFill>
                  <a:srgbClr val="FFFFFF"/>
                </a:solidFill>
                <a:latin typeface="Arial"/>
              </a:rPr>
              <a:t>(Hameed, et al., 2024) introduced a novel human </a:t>
            </a:r>
            <a:r>
              <a:rPr lang="en-US" sz="1800" b="0" i="1" strike="noStrike" spc="-1" dirty="0" err="1">
                <a:solidFill>
                  <a:srgbClr val="FFFFFF"/>
                </a:solidFill>
                <a:latin typeface="Arial"/>
              </a:rPr>
              <a:t>behaviour</a:t>
            </a:r>
            <a:r>
              <a:rPr lang="en-US" sz="1800" b="0" i="1" strike="noStrike" spc="-1" dirty="0">
                <a:solidFill>
                  <a:srgbClr val="FFFFFF"/>
                </a:solidFill>
                <a:latin typeface="Arial"/>
              </a:rPr>
              <a:t> detection system that prioritizes privacy, leveraging Frequency-Modulated Continuous Wave (FMCW) radar alongside Machine Learning (ML) techniques to identify facial expressions.</a:t>
            </a:r>
            <a:endParaRPr lang="en-US" sz="1800" b="0" strike="noStrike" spc="-1" dirty="0">
              <a:solidFill>
                <a:srgbClr val="FFFFFF"/>
              </a:solidFill>
              <a:latin typeface="Source Sans Pro"/>
            </a:endParaRPr>
          </a:p>
        </p:txBody>
      </p:sp>
    </p:spTree>
  </p:cSld>
  <p:clrMapOvr>
    <a:masterClrMapping/>
  </p:clrMapOvr>
  <p:transition spd="slow">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945A4B7-EBF1-4E0B-86DA-B829C200BAF1}"/>
              </a:ext>
            </a:extLst>
          </p:cNvPr>
          <p:cNvPicPr>
            <a:picLocks noChangeAspect="1"/>
          </p:cNvPicPr>
          <p:nvPr/>
        </p:nvPicPr>
        <p:blipFill>
          <a:blip r:embed="rId2"/>
          <a:stretch>
            <a:fillRect/>
          </a:stretch>
        </p:blipFill>
        <p:spPr>
          <a:xfrm>
            <a:off x="2580764" y="1847790"/>
            <a:ext cx="4319892" cy="1289520"/>
          </a:xfrm>
          <a:prstGeom prst="rect">
            <a:avLst/>
          </a:prstGeom>
        </p:spPr>
      </p:pic>
    </p:spTree>
    <p:extLst>
      <p:ext uri="{BB962C8B-B14F-4D97-AF65-F5344CB8AC3E}">
        <p14:creationId xmlns:p14="http://schemas.microsoft.com/office/powerpoint/2010/main" val="13402006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CFD8DD"/>
        </a:solidFill>
        <a:effectLst/>
      </p:bgPr>
    </p:bg>
    <p:spTree>
      <p:nvGrpSpPr>
        <p:cNvPr id="1" name=""/>
        <p:cNvGrpSpPr/>
        <p:nvPr/>
      </p:nvGrpSpPr>
      <p:grpSpPr>
        <a:xfrm>
          <a:off x="0" y="0"/>
          <a:ext cx="0" cy="0"/>
          <a:chOff x="0" y="0"/>
          <a:chExt cx="0" cy="0"/>
        </a:xfrm>
      </p:grpSpPr>
      <p:sp>
        <p:nvSpPr>
          <p:cNvPr id="119" name="TextShape 1"/>
          <p:cNvSpPr txBox="1"/>
          <p:nvPr/>
        </p:nvSpPr>
        <p:spPr>
          <a:xfrm>
            <a:off x="1238400" y="520200"/>
            <a:ext cx="7143480" cy="570240"/>
          </a:xfrm>
          <a:prstGeom prst="rect">
            <a:avLst/>
          </a:prstGeom>
          <a:noFill/>
          <a:ln>
            <a:noFill/>
          </a:ln>
        </p:spPr>
        <p:txBody>
          <a:bodyPr>
            <a:noAutofit/>
          </a:bodyPr>
          <a:lstStyle/>
          <a:p>
            <a:pPr algn="just">
              <a:lnSpc>
                <a:spcPct val="100000"/>
              </a:lnSpc>
            </a:pPr>
            <a:r>
              <a:rPr lang="en-US" sz="3200" b="1" strike="noStrike" spc="-1" dirty="0">
                <a:solidFill>
                  <a:srgbClr val="000000"/>
                </a:solidFill>
                <a:latin typeface="Source Sans Pro"/>
              </a:rPr>
              <a:t>System Diagram</a:t>
            </a:r>
            <a:endParaRPr lang="en-US" sz="3200" b="0" strike="noStrike" spc="-1" dirty="0">
              <a:solidFill>
                <a:srgbClr val="FFFFFF"/>
              </a:solidFill>
              <a:latin typeface="Source Sans Pro"/>
            </a:endParaRPr>
          </a:p>
        </p:txBody>
      </p:sp>
      <p:pic>
        <p:nvPicPr>
          <p:cNvPr id="120" name="Content Placeholder 2"/>
          <p:cNvPicPr/>
          <p:nvPr/>
        </p:nvPicPr>
        <p:blipFill>
          <a:blip r:embed="rId2">
            <a:extLst>
              <a:ext uri="{28A0092B-C50C-407E-A947-70E740481C1C}">
                <a14:useLocalDpi xmlns:a14="http://schemas.microsoft.com/office/drawing/2010/main" val="0"/>
              </a:ext>
            </a:extLst>
          </a:blip>
          <a:srcRect/>
          <a:stretch/>
        </p:blipFill>
        <p:spPr>
          <a:xfrm>
            <a:off x="1238400" y="1295661"/>
            <a:ext cx="7143480" cy="3237438"/>
          </a:xfrm>
          <a:prstGeom prst="rect">
            <a:avLst/>
          </a:prstGeom>
          <a:ln w="19080">
            <a:solidFill>
              <a:srgbClr val="FFFFFF"/>
            </a:solidFill>
            <a:miter/>
          </a:ln>
          <a:effectLst>
            <a:outerShdw blurRad="50800">
              <a:srgbClr val="5B5B5B">
                <a:alpha val="40000"/>
              </a:srgbClr>
            </a:outerShdw>
          </a:effectLst>
        </p:spPr>
      </p:pic>
    </p:spTree>
  </p:cSld>
  <p:clrMapOvr>
    <a:masterClrMapping/>
  </p:clrMapOvr>
  <p:transition spd="slow">
    <p:fade/>
  </p:transition>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0">
          <a:gsLst>
            <a:gs pos="35000">
              <a:srgbClr val="FFFFFF"/>
            </a:gs>
            <a:gs pos="100000">
              <a:srgbClr val="FFFFFF"/>
            </a:gs>
          </a:gsLst>
          <a:lin ang="0"/>
        </a:gradFill>
        <a:effectLst/>
      </p:bgPr>
    </p:bg>
    <p:spTree>
      <p:nvGrpSpPr>
        <p:cNvPr id="1" name=""/>
        <p:cNvGrpSpPr/>
        <p:nvPr/>
      </p:nvGrpSpPr>
      <p:grpSpPr>
        <a:xfrm>
          <a:off x="0" y="0"/>
          <a:ext cx="0" cy="0"/>
          <a:chOff x="0" y="0"/>
          <a:chExt cx="0" cy="0"/>
        </a:xfrm>
      </p:grpSpPr>
      <p:sp>
        <p:nvSpPr>
          <p:cNvPr id="121" name="TextShape 1"/>
          <p:cNvSpPr txBox="1"/>
          <p:nvPr/>
        </p:nvSpPr>
        <p:spPr>
          <a:xfrm>
            <a:off x="1022400" y="2210400"/>
            <a:ext cx="1926000" cy="538200"/>
          </a:xfrm>
          <a:prstGeom prst="rect">
            <a:avLst/>
          </a:prstGeom>
          <a:noFill/>
          <a:ln>
            <a:noFill/>
          </a:ln>
        </p:spPr>
        <p:txBody>
          <a:bodyPr tIns="93600">
            <a:noAutofit/>
          </a:bodyPr>
          <a:lstStyle/>
          <a:p>
            <a:pPr>
              <a:lnSpc>
                <a:spcPct val="100000"/>
              </a:lnSpc>
              <a:spcBef>
                <a:spcPts val="1199"/>
              </a:spcBef>
              <a:tabLst>
                <a:tab pos="0" algn="l"/>
              </a:tabLst>
            </a:pPr>
            <a:r>
              <a:rPr lang="en-US" sz="2000" b="1" i="1" strike="noStrike" spc="-1" dirty="0">
                <a:solidFill>
                  <a:srgbClr val="000000"/>
                </a:solidFill>
                <a:latin typeface="Source Sans Pro"/>
              </a:rPr>
              <a:t>Model Training Flowchart</a:t>
            </a:r>
            <a:endParaRPr lang="en-US" sz="2000" b="0" strike="noStrike" spc="-1" dirty="0">
              <a:solidFill>
                <a:srgbClr val="FFFFFF"/>
              </a:solidFill>
              <a:latin typeface="Source Sans Pro"/>
            </a:endParaRPr>
          </a:p>
        </p:txBody>
      </p:sp>
      <p:pic>
        <p:nvPicPr>
          <p:cNvPr id="122" name="Picture 2"/>
          <p:cNvPicPr/>
          <p:nvPr/>
        </p:nvPicPr>
        <p:blipFill>
          <a:blip r:embed="rId2">
            <a:extLst>
              <a:ext uri="{28A0092B-C50C-407E-A947-70E740481C1C}">
                <a14:useLocalDpi xmlns:a14="http://schemas.microsoft.com/office/drawing/2010/main" val="0"/>
              </a:ext>
            </a:extLst>
          </a:blip>
          <a:srcRect/>
          <a:stretch/>
        </p:blipFill>
        <p:spPr>
          <a:xfrm>
            <a:off x="4589662" y="276120"/>
            <a:ext cx="1172475" cy="4594320"/>
          </a:xfrm>
          <a:prstGeom prst="rect">
            <a:avLst/>
          </a:prstGeom>
          <a:ln>
            <a:noFill/>
          </a:ln>
        </p:spPr>
      </p:pic>
    </p:spTree>
  </p:cSld>
  <p:clrMapOvr>
    <a:masterClrMapping/>
  </p:clrMapOvr>
  <p:transition spd="slow">
    <p:fad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34464D"/>
      </a:dk2>
      <a:lt2>
        <a:srgbClr val="F7F7F7"/>
      </a:lt2>
      <a:accent1>
        <a:srgbClr val="A7D878"/>
      </a:accent1>
      <a:accent2>
        <a:srgbClr val="8AC441"/>
      </a:accent2>
      <a:accent3>
        <a:srgbClr val="528C26"/>
      </a:accent3>
      <a:accent4>
        <a:srgbClr val="CFD8DD"/>
      </a:accent4>
      <a:accent5>
        <a:srgbClr val="7E8D93"/>
      </a:accent5>
      <a:accent6>
        <a:srgbClr val="519EBD"/>
      </a:accent6>
      <a:hlink>
        <a:srgbClr val="33A6D9"/>
      </a:hlink>
      <a:folHlink>
        <a:srgbClr val="81D21B"/>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34464D"/>
      </a:dk2>
      <a:lt2>
        <a:srgbClr val="F7F7F7"/>
      </a:lt2>
      <a:accent1>
        <a:srgbClr val="A7D878"/>
      </a:accent1>
      <a:accent2>
        <a:srgbClr val="8AC441"/>
      </a:accent2>
      <a:accent3>
        <a:srgbClr val="528C26"/>
      </a:accent3>
      <a:accent4>
        <a:srgbClr val="CFD8DD"/>
      </a:accent4>
      <a:accent5>
        <a:srgbClr val="7E8D93"/>
      </a:accent5>
      <a:accent6>
        <a:srgbClr val="519EBD"/>
      </a:accent6>
      <a:hlink>
        <a:srgbClr val="33A6D9"/>
      </a:hlink>
      <a:folHlink>
        <a:srgbClr val="81D21B"/>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395</TotalTime>
  <Words>957</Words>
  <Application>Microsoft Office PowerPoint</Application>
  <PresentationFormat>On-screen Show (16:9)</PresentationFormat>
  <Paragraphs>129</Paragraphs>
  <Slides>28</Slides>
  <Notes>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28</vt:i4>
      </vt:variant>
    </vt:vector>
  </HeadingPairs>
  <TitlesOfParts>
    <vt:vector size="36" baseType="lpstr">
      <vt:lpstr>Antic Slab</vt:lpstr>
      <vt:lpstr>Arial</vt:lpstr>
      <vt:lpstr>Source Sans Pro</vt:lpstr>
      <vt:lpstr>Symbol</vt:lpstr>
      <vt:lpstr>Times New Roman</vt:lpstr>
      <vt:lpstr>Wingdings</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subject/>
  <dc:creator/>
  <dc:description/>
  <cp:lastModifiedBy>PAWAN AGRAHARI</cp:lastModifiedBy>
  <cp:revision>21</cp:revision>
  <dcterms:created xsi:type="dcterms:W3CDTF">2022-05-07T01:27:14Z</dcterms:created>
  <dcterms:modified xsi:type="dcterms:W3CDTF">2024-12-29T23:56:10Z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mpany">
    <vt:lpwstr>Company</vt:lpwstr>
  </property>
  <property fmtid="{D5CDD505-2E9C-101B-9397-08002B2CF9AE}" pid="4" name="HiddenSlides">
    <vt:i4>0</vt:i4>
  </property>
  <property fmtid="{D5CDD505-2E9C-101B-9397-08002B2CF9AE}" pid="5" name="HyperlinksChanged">
    <vt:bool>false</vt:bool>
  </property>
  <property fmtid="{D5CDD505-2E9C-101B-9397-08002B2CF9AE}" pid="6" name="LinksUpToDate">
    <vt:bool>false</vt:bool>
  </property>
  <property fmtid="{D5CDD505-2E9C-101B-9397-08002B2CF9AE}" pid="7" name="MMClips">
    <vt:i4>0</vt:i4>
  </property>
  <property fmtid="{D5CDD505-2E9C-101B-9397-08002B2CF9AE}" pid="8" name="Notes">
    <vt:i4>0</vt:i4>
  </property>
  <property fmtid="{D5CDD505-2E9C-101B-9397-08002B2CF9AE}" pid="9" name="PresentationFormat">
    <vt:lpwstr>On-screen Show (16:9)</vt:lpwstr>
  </property>
  <property fmtid="{D5CDD505-2E9C-101B-9397-08002B2CF9AE}" pid="10" name="ScaleCrop">
    <vt:bool>false</vt:bool>
  </property>
  <property fmtid="{D5CDD505-2E9C-101B-9397-08002B2CF9AE}" pid="11" name="ShareDoc">
    <vt:bool>false</vt:bool>
  </property>
  <property fmtid="{D5CDD505-2E9C-101B-9397-08002B2CF9AE}" pid="12" name="Slides">
    <vt:i4>31</vt:i4>
  </property>
</Properties>
</file>