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68" r:id="rId4"/>
    <p:sldId id="267" r:id="rId5"/>
    <p:sldId id="258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9" r:id="rId14"/>
    <p:sldId id="271" r:id="rId15"/>
    <p:sldId id="272" r:id="rId16"/>
    <p:sldId id="273" r:id="rId17"/>
    <p:sldId id="274" r:id="rId18"/>
    <p:sldId id="276" r:id="rId19"/>
    <p:sldId id="278" r:id="rId20"/>
    <p:sldId id="265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8950D-CFE5-4D35-B010-3A2B48D9C12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40AE0-155A-4A5C-B441-AA8A988F06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40AE0-155A-4A5C-B441-AA8A988F068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62D-50D4-440D-BCA8-EB2679903697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5D67-E83F-4BC2-B102-B66FBFD67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62D-50D4-440D-BCA8-EB2679903697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5D67-E83F-4BC2-B102-B66FBFD67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62D-50D4-440D-BCA8-EB2679903697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5D67-E83F-4BC2-B102-B66FBFD67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62D-50D4-440D-BCA8-EB2679903697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5D67-E83F-4BC2-B102-B66FBFD67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62D-50D4-440D-BCA8-EB2679903697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5D67-E83F-4BC2-B102-B66FBFD67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62D-50D4-440D-BCA8-EB2679903697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5D67-E83F-4BC2-B102-B66FBFD67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62D-50D4-440D-BCA8-EB2679903697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5D67-E83F-4BC2-B102-B66FBFD67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62D-50D4-440D-BCA8-EB2679903697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5D67-E83F-4BC2-B102-B66FBFD67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62D-50D4-440D-BCA8-EB2679903697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5D67-E83F-4BC2-B102-B66FBFD67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62D-50D4-440D-BCA8-EB2679903697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5D67-E83F-4BC2-B102-B66FBFD67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862D-50D4-440D-BCA8-EB2679903697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F5D67-E83F-4BC2-B102-B66FBFD67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3862D-50D4-440D-BCA8-EB2679903697}" type="datetimeFigureOut">
              <a:rPr lang="en-US" smtClean="0"/>
              <a:pPr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F5D67-E83F-4BC2-B102-B66FBFD672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-waste-1-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9144000" cy="624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5842337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Project By :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AYUSH KUMAR JAIN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PAWAN  VERMA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8925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200" dirty="0" smtClean="0">
                <a:solidFill>
                  <a:srgbClr val="00B050"/>
                </a:solidFill>
                <a:latin typeface="Arial Rounded MT Bold" pitchFamily="34" charset="0"/>
              </a:rPr>
              <a:t>GREEN-A-THON 2018</a:t>
            </a:r>
            <a:r>
              <a:rPr lang="en-US" dirty="0" smtClean="0">
                <a:latin typeface="Agency FB" pitchFamily="34" charset="0"/>
              </a:rPr>
              <a:t> </a:t>
            </a:r>
            <a:endParaRPr lang="en-US" dirty="0"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955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i="1" u="sng" dirty="0" smtClean="0">
                <a:cs typeface="Times New Roman" pitchFamily="18" charset="0"/>
              </a:rPr>
              <a:t>Process of Recycling of </a:t>
            </a:r>
            <a:r>
              <a:rPr lang="en-US" b="1" i="1" u="sng" dirty="0" smtClean="0">
                <a:cs typeface="Times New Roman" pitchFamily="18" charset="0"/>
              </a:rPr>
              <a:t>E-</a:t>
            </a:r>
            <a:r>
              <a:rPr lang="en-US" b="1" i="1" u="sng" dirty="0" smtClean="0">
                <a:cs typeface="Times New Roman" pitchFamily="18" charset="0"/>
              </a:rPr>
              <a:t>Waste:-</a:t>
            </a:r>
            <a:endParaRPr lang="en-US" b="1" i="1" u="sng" dirty="0">
              <a:cs typeface="Times New Roman" pitchFamily="18" charset="0"/>
            </a:endParaRPr>
          </a:p>
        </p:txBody>
      </p:sp>
      <p:pic>
        <p:nvPicPr>
          <p:cNvPr id="7" name="Content Placeholder 6" descr="RECYCLING PROCES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9144000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waste-ppt-9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432" y="0"/>
            <a:ext cx="9108568" cy="5562600"/>
          </a:xfrm>
        </p:spPr>
      </p:pic>
      <p:pic>
        <p:nvPicPr>
          <p:cNvPr id="6147" name="Picture 3" descr="C:\Users\Admin\Desktop\electronic-recycl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05200"/>
            <a:ext cx="28575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e-waste-10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432" y="0"/>
            <a:ext cx="9108568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14800" y="3429000"/>
            <a:ext cx="5029200" cy="3429001"/>
          </a:xfrm>
        </p:spPr>
      </p:pic>
      <p:pic>
        <p:nvPicPr>
          <p:cNvPr id="5" name="Picture 4" descr="1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191000" cy="2357438"/>
          </a:xfrm>
          <a:prstGeom prst="rect">
            <a:avLst/>
          </a:prstGeom>
        </p:spPr>
      </p:pic>
      <p:pic>
        <p:nvPicPr>
          <p:cNvPr id="7" name="Picture 6" descr="1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286000"/>
            <a:ext cx="4267200" cy="4572000"/>
          </a:xfrm>
          <a:prstGeom prst="rect">
            <a:avLst/>
          </a:prstGeom>
        </p:spPr>
      </p:pic>
      <p:pic>
        <p:nvPicPr>
          <p:cNvPr id="8" name="Content Placeholder 3" descr="2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91000" y="1"/>
            <a:ext cx="4952999" cy="3428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10200"/>
            <a:ext cx="9144000" cy="144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Once in a village , the population has made unable to produce</a:t>
            </a:r>
            <a:br>
              <a:rPr lang="en-US" sz="2800" dirty="0" smtClean="0"/>
            </a:br>
            <a:r>
              <a:rPr lang="en-US" sz="2800" dirty="0" smtClean="0"/>
              <a:t> Crops for Food</a:t>
            </a:r>
            <a:r>
              <a:rPr lang="en-US" sz="2800" dirty="0"/>
              <a:t> </a:t>
            </a:r>
            <a:r>
              <a:rPr lang="en-US" sz="2800" dirty="0" smtClean="0"/>
              <a:t>and the water of the river is undrinkable.</a:t>
            </a:r>
            <a:endParaRPr lang="en-US" sz="2800" dirty="0"/>
          </a:p>
        </p:txBody>
      </p:sp>
      <p:pic>
        <p:nvPicPr>
          <p:cNvPr id="4" name="Content Placeholder 3" descr="12 - Co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swot 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" y="0"/>
            <a:ext cx="4495800" cy="6858000"/>
          </a:xfrm>
        </p:spPr>
      </p:pic>
      <p:pic>
        <p:nvPicPr>
          <p:cNvPr id="9" name="Picture 8" descr="swot 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599" y="0"/>
            <a:ext cx="47244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Admin\Desktop\e-waste-and-how-to-manage-it-24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582"/>
            <a:ext cx="9139225" cy="68615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Admin\Desktop\e-waste-management-market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1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waste-ppt-2-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2" y="0"/>
            <a:ext cx="9139227" cy="6861583"/>
          </a:xfrm>
          <a:prstGeom prst="rect">
            <a:avLst/>
          </a:prstGeom>
        </p:spPr>
      </p:pic>
      <p:pic>
        <p:nvPicPr>
          <p:cNvPr id="8194" name="Picture 2" descr="C:\Users\Admin\Desktop\exigo-e-waste-recycling-proces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41910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dmin\Desktop\3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00"/>
            <a:ext cx="91440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C:\Users\Admin\Desktop\DLHu3yvUEAAaJff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Desktop\iStock_000052910038_Medium-56b09b3f3df78cf772cffbb6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25780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\Desktop\e-waste-7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955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Why </a:t>
            </a:r>
            <a:r>
              <a:rPr lang="en-US" b="1" dirty="0" smtClean="0"/>
              <a:t>E-Waste </a:t>
            </a:r>
            <a:r>
              <a:rPr lang="en-US" b="1" dirty="0" smtClean="0"/>
              <a:t>is a P</a:t>
            </a:r>
            <a:r>
              <a:rPr lang="en-US" b="1" dirty="0" smtClean="0"/>
              <a:t>roblem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000" dirty="0" smtClean="0"/>
              <a:t>    We </a:t>
            </a:r>
            <a:r>
              <a:rPr lang="en-US" sz="3000" dirty="0" smtClean="0"/>
              <a:t>make a lot of </a:t>
            </a:r>
            <a:r>
              <a:rPr lang="en-US" sz="3000" b="1" dirty="0" smtClean="0"/>
              <a:t>e</a:t>
            </a:r>
            <a:r>
              <a:rPr lang="en-US" sz="3000" dirty="0" smtClean="0"/>
              <a:t>-</a:t>
            </a:r>
            <a:r>
              <a:rPr lang="en-US" sz="3000" b="1" dirty="0" smtClean="0"/>
              <a:t>waste</a:t>
            </a:r>
            <a:r>
              <a:rPr lang="en-US" sz="3000" dirty="0" smtClean="0"/>
              <a:t>. When </a:t>
            </a:r>
            <a:r>
              <a:rPr lang="en-US" sz="3000" b="1" dirty="0" smtClean="0"/>
              <a:t>electronics</a:t>
            </a:r>
            <a:r>
              <a:rPr lang="en-US" sz="3000" dirty="0" smtClean="0"/>
              <a:t> end up in landfills, toxics like lead, mercury, and cadmium leach into the soil and water. The </a:t>
            </a:r>
            <a:r>
              <a:rPr lang="en-US" sz="3000" b="1" dirty="0" smtClean="0"/>
              <a:t>electronic waste problem</a:t>
            </a:r>
            <a:r>
              <a:rPr lang="en-US" sz="3000" dirty="0" smtClean="0"/>
              <a:t> is huge: More than 20 million tons of </a:t>
            </a:r>
            <a:r>
              <a:rPr lang="en-US" sz="3000" b="1" dirty="0" smtClean="0"/>
              <a:t>e</a:t>
            </a:r>
            <a:r>
              <a:rPr lang="en-US" sz="3000" dirty="0" smtClean="0"/>
              <a:t>-</a:t>
            </a:r>
            <a:r>
              <a:rPr lang="en-US" sz="3000" b="1" dirty="0" smtClean="0"/>
              <a:t>waste</a:t>
            </a:r>
            <a:r>
              <a:rPr lang="en-US" sz="3000" dirty="0" smtClean="0"/>
              <a:t> are produced every year.</a:t>
            </a:r>
          </a:p>
          <a:p>
            <a:endParaRPr lang="en-US" sz="3000" dirty="0"/>
          </a:p>
        </p:txBody>
      </p:sp>
      <p:pic>
        <p:nvPicPr>
          <p:cNvPr id="7170" name="Picture 2" descr="C:\Users\Admin\Desktop\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724400"/>
            <a:ext cx="2628900" cy="1743075"/>
          </a:xfrm>
          <a:prstGeom prst="rect">
            <a:avLst/>
          </a:prstGeom>
          <a:noFill/>
        </p:spPr>
      </p:pic>
      <p:pic>
        <p:nvPicPr>
          <p:cNvPr id="5" name="Picture 3" descr="C:\Users\Admin\Desktop\waste-recycling-services-500x500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0"/>
            <a:ext cx="28194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waste-ppt-3-638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" y="0"/>
            <a:ext cx="9144000" cy="6865166"/>
          </a:xfrm>
        </p:spPr>
      </p:pic>
      <p:pic>
        <p:nvPicPr>
          <p:cNvPr id="2051" name="Picture 3" descr="C:\Users\Admin\Desktop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38600"/>
            <a:ext cx="53340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584"/>
            <a:ext cx="9144000" cy="6865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ewaste-ppt-5-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2" y="0"/>
            <a:ext cx="913445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waste-ppt-6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651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u="sng" dirty="0" smtClean="0">
                <a:solidFill>
                  <a:schemeClr val="accent3"/>
                </a:solidFill>
                <a:latin typeface="Aparajita" pitchFamily="34" charset="0"/>
                <a:cs typeface="Aparajita" pitchFamily="34" charset="0"/>
              </a:rPr>
              <a:t>Components After Recycling the E-Waste</a:t>
            </a:r>
          </a:p>
          <a:p>
            <a:pPr algn="ctr">
              <a:buFont typeface="Wingdings" pitchFamily="2" charset="2"/>
              <a:buChar char="Ø"/>
            </a:pPr>
            <a:endParaRPr lang="en-US" b="1" u="sng" dirty="0" smtClean="0">
              <a:latin typeface="Aparajita" pitchFamily="34" charset="0"/>
              <a:cs typeface="Aparajita" pitchFamily="34" charset="0"/>
            </a:endParaRPr>
          </a:p>
          <a:p>
            <a:pPr algn="ctr">
              <a:buFont typeface="Wingdings" pitchFamily="2" charset="2"/>
              <a:buChar char="Ø"/>
            </a:pPr>
            <a:endParaRPr lang="en-US" b="1" u="sng" dirty="0" smtClean="0">
              <a:latin typeface="Aparajita" pitchFamily="34" charset="0"/>
              <a:cs typeface="Aparajita" pitchFamily="34" charset="0"/>
            </a:endParaRPr>
          </a:p>
          <a:p>
            <a:pPr algn="ctr">
              <a:buNone/>
            </a:pPr>
            <a:endParaRPr lang="en-US" sz="3600" b="1" u="sng" dirty="0">
              <a:latin typeface="Aparajita" pitchFamily="34" charset="0"/>
              <a:cs typeface="Aparajit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600200"/>
          <a:ext cx="84582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513264">
                <a:tc>
                  <a:txBody>
                    <a:bodyPr/>
                    <a:lstStyle/>
                    <a:p>
                      <a:r>
                        <a:rPr lang="en-US" dirty="0" smtClean="0"/>
                        <a:t>E-waste 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Waste</a:t>
                      </a:r>
                      <a:r>
                        <a:rPr lang="en-US" baseline="0" dirty="0" smtClean="0"/>
                        <a:t> Part</a:t>
                      </a:r>
                      <a:endParaRPr lang="en-US" dirty="0"/>
                    </a:p>
                  </a:txBody>
                  <a:tcPr/>
                </a:tc>
              </a:tr>
              <a:tr h="513264">
                <a:tc>
                  <a:txBody>
                    <a:bodyPr/>
                    <a:lstStyle/>
                    <a:p>
                      <a:r>
                        <a:rPr lang="en-US" dirty="0" smtClean="0"/>
                        <a:t>Gold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Equipments</a:t>
                      </a:r>
                      <a:endParaRPr lang="en-US" dirty="0"/>
                    </a:p>
                  </a:txBody>
                  <a:tcPr/>
                </a:tc>
              </a:tr>
              <a:tr h="513264">
                <a:tc>
                  <a:txBody>
                    <a:bodyPr/>
                    <a:lstStyle/>
                    <a:p>
                      <a:r>
                        <a:rPr lang="en-US" dirty="0" smtClean="0"/>
                        <a:t>Aluminum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 Goods</a:t>
                      </a:r>
                      <a:endParaRPr lang="en-US" dirty="0"/>
                    </a:p>
                  </a:txBody>
                  <a:tcPr/>
                </a:tc>
              </a:tr>
              <a:tr h="513264">
                <a:tc>
                  <a:txBody>
                    <a:bodyPr/>
                    <a:lstStyle/>
                    <a:p>
                      <a:r>
                        <a:rPr lang="en-US" dirty="0" smtClean="0"/>
                        <a:t>Nickel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Cadmium Batteries</a:t>
                      </a:r>
                      <a:endParaRPr lang="en-US" dirty="0"/>
                    </a:p>
                  </a:txBody>
                  <a:tcPr/>
                </a:tc>
              </a:tr>
              <a:tr h="513264">
                <a:tc>
                  <a:txBody>
                    <a:bodyPr/>
                    <a:lstStyle/>
                    <a:p>
                      <a:r>
                        <a:rPr lang="en-US" dirty="0" smtClean="0"/>
                        <a:t>Lithium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Lithium-ion Batteries.</a:t>
                      </a:r>
                      <a:endParaRPr lang="en-US" dirty="0"/>
                    </a:p>
                  </a:txBody>
                  <a:tcPr/>
                </a:tc>
              </a:tr>
              <a:tr h="513264">
                <a:tc>
                  <a:txBody>
                    <a:bodyPr/>
                    <a:lstStyle/>
                    <a:p>
                      <a:r>
                        <a:rPr lang="en-US" dirty="0" smtClean="0"/>
                        <a:t>Zink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Plating of Steels Parts</a:t>
                      </a:r>
                      <a:endParaRPr lang="en-US" dirty="0"/>
                    </a:p>
                  </a:txBody>
                  <a:tcPr/>
                </a:tc>
              </a:tr>
              <a:tr h="885908">
                <a:tc>
                  <a:txBody>
                    <a:bodyPr/>
                    <a:lstStyle/>
                    <a:p>
                      <a:r>
                        <a:rPr lang="en-US" dirty="0" smtClean="0"/>
                        <a:t>Silicon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Glass, Transistors, ICs, Circuit</a:t>
                      </a:r>
                      <a:r>
                        <a:rPr lang="en-US" baseline="0" dirty="0" smtClean="0"/>
                        <a:t> Boards</a:t>
                      </a:r>
                      <a:endParaRPr lang="en-US" dirty="0"/>
                    </a:p>
                  </a:txBody>
                  <a:tcPr/>
                </a:tc>
              </a:tr>
              <a:tr h="885908">
                <a:tc>
                  <a:txBody>
                    <a:bodyPr/>
                    <a:lstStyle/>
                    <a:p>
                      <a:r>
                        <a:rPr lang="en-US" dirty="0" smtClean="0"/>
                        <a:t>Copper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Copper wire, Printed</a:t>
                      </a:r>
                      <a:r>
                        <a:rPr lang="en-US" baseline="0" dirty="0" smtClean="0"/>
                        <a:t> Circuits Boards tracks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128</Words>
  <Application>Microsoft Office PowerPoint</Application>
  <PresentationFormat>On-screen Show (4:3)</PresentationFormat>
  <Paragraphs>28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Why E-Waste is a Problem? </vt:lpstr>
      <vt:lpstr>Slide 5</vt:lpstr>
      <vt:lpstr>Slide 6</vt:lpstr>
      <vt:lpstr>Slide 7</vt:lpstr>
      <vt:lpstr>Slide 8</vt:lpstr>
      <vt:lpstr>Slide 9</vt:lpstr>
      <vt:lpstr>Slide 10</vt:lpstr>
      <vt:lpstr>Process of Recycling of E-Waste:-</vt:lpstr>
      <vt:lpstr>Slide 12</vt:lpstr>
      <vt:lpstr>Slide 13</vt:lpstr>
      <vt:lpstr>Slide 14</vt:lpstr>
      <vt:lpstr>Slide 15</vt:lpstr>
      <vt:lpstr>Once in a village , the population has made unable to produce  Crops for Food and the water of the river is undrinkable.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73</cp:revision>
  <dcterms:created xsi:type="dcterms:W3CDTF">2018-03-19T16:17:47Z</dcterms:created>
  <dcterms:modified xsi:type="dcterms:W3CDTF">2018-03-20T21:20:40Z</dcterms:modified>
</cp:coreProperties>
</file>