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sldIdLst>
    <p:sldId id="269" r:id="rId2"/>
    <p:sldId id="262" r:id="rId3"/>
    <p:sldId id="257" r:id="rId4"/>
    <p:sldId id="258" r:id="rId5"/>
    <p:sldId id="263" r:id="rId6"/>
    <p:sldId id="267" r:id="rId7"/>
    <p:sldId id="270" r:id="rId8"/>
    <p:sldId id="272" r:id="rId9"/>
    <p:sldId id="271" r:id="rId10"/>
    <p:sldId id="264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5020" autoAdjust="0"/>
  </p:normalViewPr>
  <p:slideViewPr>
    <p:cSldViewPr>
      <p:cViewPr varScale="1">
        <p:scale>
          <a:sx n="82" d="100"/>
          <a:sy n="82" d="100"/>
        </p:scale>
        <p:origin x="143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0F91C-4066-4644-BC6F-9217E4B6D7D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3461B-B734-4CBD-8474-847554D7E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14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61B-B734-4CBD-8474-847554D7E57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00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61B-B734-4CBD-8474-847554D7E57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001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3461B-B734-4CBD-8474-847554D7E57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25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39A-CDEB-43CA-A3E2-CAD8FEEBBE6C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DE59-CD8D-4BFE-9CD1-C5BCA89BE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08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39A-CDEB-43CA-A3E2-CAD8FEEBBE6C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DE59-CD8D-4BFE-9CD1-C5BCA89BE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51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39A-CDEB-43CA-A3E2-CAD8FEEBBE6C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DE59-CD8D-4BFE-9CD1-C5BCA89BE12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307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39A-CDEB-43CA-A3E2-CAD8FEEBBE6C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DE59-CD8D-4BFE-9CD1-C5BCA89BE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082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39A-CDEB-43CA-A3E2-CAD8FEEBBE6C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DE59-CD8D-4BFE-9CD1-C5BCA89BE12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39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39A-CDEB-43CA-A3E2-CAD8FEEBBE6C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DE59-CD8D-4BFE-9CD1-C5BCA89BE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684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39A-CDEB-43CA-A3E2-CAD8FEEBBE6C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DE59-CD8D-4BFE-9CD1-C5BCA89BE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23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39A-CDEB-43CA-A3E2-CAD8FEEBBE6C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DE59-CD8D-4BFE-9CD1-C5BCA89BE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45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39A-CDEB-43CA-A3E2-CAD8FEEBBE6C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DE59-CD8D-4BFE-9CD1-C5BCA89BE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16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39A-CDEB-43CA-A3E2-CAD8FEEBBE6C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DE59-CD8D-4BFE-9CD1-C5BCA89BE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09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39A-CDEB-43CA-A3E2-CAD8FEEBBE6C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DE59-CD8D-4BFE-9CD1-C5BCA89BE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80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39A-CDEB-43CA-A3E2-CAD8FEEBBE6C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DE59-CD8D-4BFE-9CD1-C5BCA89BE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30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39A-CDEB-43CA-A3E2-CAD8FEEBBE6C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DE59-CD8D-4BFE-9CD1-C5BCA89BE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72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39A-CDEB-43CA-A3E2-CAD8FEEBBE6C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DE59-CD8D-4BFE-9CD1-C5BCA89BE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73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39A-CDEB-43CA-A3E2-CAD8FEEBBE6C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DE59-CD8D-4BFE-9CD1-C5BCA89BE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24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39A-CDEB-43CA-A3E2-CAD8FEEBBE6C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DE59-CD8D-4BFE-9CD1-C5BCA89BE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55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8E39A-CDEB-43CA-A3E2-CAD8FEEBBE6C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BFDE59-CD8D-4BFE-9CD1-C5BCA89BE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49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E98792-7F82-4FCE-559A-4B367336591A}"/>
              </a:ext>
            </a:extLst>
          </p:cNvPr>
          <p:cNvSpPr txBox="1"/>
          <p:nvPr/>
        </p:nvSpPr>
        <p:spPr>
          <a:xfrm>
            <a:off x="683568" y="980728"/>
            <a:ext cx="792088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POLYTECHNIC BANTWAL</a:t>
            </a:r>
            <a:b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COMPUTER SCIENCE &amp; ENGINEERING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REPORT – 20CS61S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PATHWAY    :  AI&amp;ML					NAME   : PAWAN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COMPANY   : CODELAB SYSTEMS		REG.NO : 163CS21034</a:t>
            </a:r>
            <a:endParaRPr lang="en-IN" sz="25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8B3586E-6BB9-A9DA-7651-4082FA8DE5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360" y="2204864"/>
            <a:ext cx="1985280" cy="205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0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EFFE-940E-2E38-D014-38C94788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02" y="764704"/>
            <a:ext cx="3386337" cy="587152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82BD-BC8F-26E2-20A8-6AD53E63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02" y="1556792"/>
            <a:ext cx="8571894" cy="172819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Codelab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Systems' commitment to excellence, innovation, and client-centric approach positions it as a leading player in the IT industry, poised for continued success and expansion in the future.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169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9F14-4BC1-ED04-E276-C40A1097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196752"/>
            <a:ext cx="1586137" cy="443136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QUERIES:</a:t>
            </a:r>
            <a:endParaRPr lang="en-IN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FC4C6-8523-37B9-00B7-43EA66459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1"/>
            <a:ext cx="4034409" cy="6923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about this session?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44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69B6A-F0C1-2666-93F1-E17EE24265C8}"/>
              </a:ext>
            </a:extLst>
          </p:cNvPr>
          <p:cNvSpPr txBox="1"/>
          <p:nvPr/>
        </p:nvSpPr>
        <p:spPr>
          <a:xfrm>
            <a:off x="3023828" y="2782669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095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CDEB-1615-620A-6AF1-2EB6AB47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854" y="980728"/>
            <a:ext cx="1658145" cy="443136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896B-E631-0352-CF78-E9C5226E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790" y="1628800"/>
            <a:ext cx="4106417" cy="309634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&amp; MISSION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ORGANIZTION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&amp; RESPONSIBILITIES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&amp;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43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476672"/>
            <a:ext cx="2376264" cy="576064"/>
          </a:xfrm>
        </p:spPr>
        <p:txBody>
          <a:bodyPr>
            <a:no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124744"/>
            <a:ext cx="8784976" cy="5616624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Codelab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System is a rapidly growing company in the field of computer application Implementation, solutions and services.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Codelab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System is a service provider of Web-based Development &amp; Web based Software Development Solutions, Mobile Application Development, Graphic Design and Windows Applications.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Codelab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Systems has the experience to undertake any IT development or deployment works on a single point responsibility basis.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Codelab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Systems develop software and web-based applications with Latest Technologies.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Codelab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Systems is always proactive to fulfill client’s needs and requirements.</a:t>
            </a:r>
            <a:endParaRPr lang="en-IN" sz="25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18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620688"/>
            <a:ext cx="2664296" cy="648072"/>
          </a:xfrm>
        </p:spPr>
        <p:txBody>
          <a:bodyPr>
            <a:no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&amp; MISSION</a:t>
            </a:r>
            <a:endParaRPr lang="en-IN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153140"/>
            <a:ext cx="8640960" cy="551622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25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VISION: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help people and businesses throughout the world realize their full potential. 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Codelab</a:t>
            </a:r>
            <a:r>
              <a:rPr lang="en-IN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inspiring vision statement seeks to support people. 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can see its intention isn’t about business; it’s about people and giving those people the services to be their best selves.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Codelab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Systems are on a journey to be the trusted performance leader that unleashes the potential of data.</a:t>
            </a:r>
            <a:endParaRPr lang="en-IN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IN" sz="2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IN" sz="2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765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014EC-B27F-5E41-A8C3-89CC635C8774}"/>
              </a:ext>
            </a:extLst>
          </p:cNvPr>
          <p:cNvSpPr txBox="1"/>
          <p:nvPr/>
        </p:nvSpPr>
        <p:spPr>
          <a:xfrm>
            <a:off x="395536" y="476672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MISSION:</a:t>
            </a:r>
            <a:endParaRPr lang="en-IN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“To enable people and businesses throughout the world to realize their full potential and to organize the world’s information and make it universally accessible and useful.”</a:t>
            </a:r>
            <a:endParaRPr lang="en-IN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2500" dirty="0">
              <a:latin typeface="Times New Roman" panose="02020603050405020304" pitchFamily="18" charset="0"/>
            </a:endParaRP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customer satisfaction is our business and we pay special attention to each client to provide best services.</a:t>
            </a:r>
            <a:endParaRPr lang="en-IN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main goal of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Codelab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Systems is to provide best and innovative products that will help to drive potential customers to their businesses.</a:t>
            </a:r>
            <a:endParaRPr lang="en-IN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8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8FAC-C4BE-9284-E5BE-92292FB4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3962401" cy="587152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ORGANIZTION STRUCTURE: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2A748-1ECC-A3F3-199D-BF5BE9C3289E}"/>
              </a:ext>
            </a:extLst>
          </p:cNvPr>
          <p:cNvSpPr/>
          <p:nvPr/>
        </p:nvSpPr>
        <p:spPr>
          <a:xfrm>
            <a:off x="3371082" y="1226443"/>
            <a:ext cx="1599405" cy="432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2ACDD29-72AE-F743-A7DD-8FC6480907A2}"/>
              </a:ext>
            </a:extLst>
          </p:cNvPr>
          <p:cNvSpPr/>
          <p:nvPr/>
        </p:nvSpPr>
        <p:spPr>
          <a:xfrm>
            <a:off x="4106391" y="1658491"/>
            <a:ext cx="152028" cy="4305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004512-66EA-CB42-7696-3F8ECD6AFBB4}"/>
              </a:ext>
            </a:extLst>
          </p:cNvPr>
          <p:cNvSpPr/>
          <p:nvPr/>
        </p:nvSpPr>
        <p:spPr>
          <a:xfrm>
            <a:off x="3371082" y="2093776"/>
            <a:ext cx="1599405" cy="432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555EFF-46A5-F0F5-DF97-207E24874D5E}"/>
              </a:ext>
            </a:extLst>
          </p:cNvPr>
          <p:cNvSpPr/>
          <p:nvPr/>
        </p:nvSpPr>
        <p:spPr>
          <a:xfrm>
            <a:off x="3333750" y="2973381"/>
            <a:ext cx="1852762" cy="432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ADVISORY BOARD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61B4BE-7533-12C7-5D4C-CE6CA25AD8D5}"/>
              </a:ext>
            </a:extLst>
          </p:cNvPr>
          <p:cNvSpPr/>
          <p:nvPr/>
        </p:nvSpPr>
        <p:spPr>
          <a:xfrm>
            <a:off x="3333747" y="3832119"/>
            <a:ext cx="1852763" cy="432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DIRECTOR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5FE678-BE28-EA7C-C255-DB06C187C7D9}"/>
              </a:ext>
            </a:extLst>
          </p:cNvPr>
          <p:cNvSpPr/>
          <p:nvPr/>
        </p:nvSpPr>
        <p:spPr>
          <a:xfrm>
            <a:off x="3561392" y="4697052"/>
            <a:ext cx="1265079" cy="432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5CB1EC8-8C88-49DE-88AA-0BAB33DE7944}"/>
              </a:ext>
            </a:extLst>
          </p:cNvPr>
          <p:cNvSpPr/>
          <p:nvPr/>
        </p:nvSpPr>
        <p:spPr>
          <a:xfrm>
            <a:off x="4106391" y="2525824"/>
            <a:ext cx="152028" cy="4305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CB2250C-5C27-2BB6-9D6F-337818701C81}"/>
              </a:ext>
            </a:extLst>
          </p:cNvPr>
          <p:cNvSpPr/>
          <p:nvPr/>
        </p:nvSpPr>
        <p:spPr>
          <a:xfrm>
            <a:off x="4106391" y="3403519"/>
            <a:ext cx="152028" cy="4305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1CBD0B6-BF96-78ED-09A9-F0FC195D735C}"/>
              </a:ext>
            </a:extLst>
          </p:cNvPr>
          <p:cNvSpPr/>
          <p:nvPr/>
        </p:nvSpPr>
        <p:spPr>
          <a:xfrm>
            <a:off x="4106391" y="4271224"/>
            <a:ext cx="152028" cy="4305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1774A7-325A-D53E-CEFC-9BB58F446A15}"/>
              </a:ext>
            </a:extLst>
          </p:cNvPr>
          <p:cNvSpPr/>
          <p:nvPr/>
        </p:nvSpPr>
        <p:spPr>
          <a:xfrm>
            <a:off x="1193765" y="5864606"/>
            <a:ext cx="1290004" cy="432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ACCOUNTANT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B62078-EE90-DAB1-17D7-9ECF7C10F0F6}"/>
              </a:ext>
            </a:extLst>
          </p:cNvPr>
          <p:cNvSpPr/>
          <p:nvPr/>
        </p:nvSpPr>
        <p:spPr>
          <a:xfrm>
            <a:off x="2695068" y="5864606"/>
            <a:ext cx="1167357" cy="432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IT OPERATIONS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32DFE9-5854-52BC-E918-00B77AB0A868}"/>
              </a:ext>
            </a:extLst>
          </p:cNvPr>
          <p:cNvSpPr/>
          <p:nvPr/>
        </p:nvSpPr>
        <p:spPr>
          <a:xfrm>
            <a:off x="4106391" y="5864606"/>
            <a:ext cx="1501179" cy="432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TRAINING &amp; DEVELOPMENT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DE6C53-7967-6D15-978E-850399C040D8}"/>
              </a:ext>
            </a:extLst>
          </p:cNvPr>
          <p:cNvSpPr/>
          <p:nvPr/>
        </p:nvSpPr>
        <p:spPr>
          <a:xfrm>
            <a:off x="7484662" y="5864606"/>
            <a:ext cx="1551834" cy="432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ADMINISTARTION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3DB885-78CA-5366-4EB1-94D1DF140AA2}"/>
              </a:ext>
            </a:extLst>
          </p:cNvPr>
          <p:cNvSpPr/>
          <p:nvPr/>
        </p:nvSpPr>
        <p:spPr>
          <a:xfrm>
            <a:off x="228273" y="5864606"/>
            <a:ext cx="736116" cy="432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HR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94B34D-35DD-B7A0-3381-8B078A98C511}"/>
              </a:ext>
            </a:extLst>
          </p:cNvPr>
          <p:cNvSpPr/>
          <p:nvPr/>
        </p:nvSpPr>
        <p:spPr>
          <a:xfrm>
            <a:off x="5862040" y="5864606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BUSINESS OPERATION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D7E8C211-D74A-0212-7E82-A2E56C899EAB}"/>
              </a:ext>
            </a:extLst>
          </p:cNvPr>
          <p:cNvSpPr/>
          <p:nvPr/>
        </p:nvSpPr>
        <p:spPr>
          <a:xfrm>
            <a:off x="4106391" y="5127562"/>
            <a:ext cx="152028" cy="4305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DC7507-3119-B23A-AB4D-A7155D4C5FEE}"/>
              </a:ext>
            </a:extLst>
          </p:cNvPr>
          <p:cNvCxnSpPr>
            <a:cxnSpLocks/>
            <a:stCxn id="31" idx="0"/>
            <a:endCxn id="37" idx="0"/>
          </p:cNvCxnSpPr>
          <p:nvPr/>
        </p:nvCxnSpPr>
        <p:spPr>
          <a:xfrm>
            <a:off x="510393" y="5549183"/>
            <a:ext cx="7657964" cy="88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Arrow: Down 30">
            <a:extLst>
              <a:ext uri="{FF2B5EF4-FFF2-40B4-BE49-F238E27FC236}">
                <a16:creationId xmlns:a16="http://schemas.microsoft.com/office/drawing/2014/main" id="{F01AEAB9-CCB3-58DD-46E3-273419CB6E06}"/>
              </a:ext>
            </a:extLst>
          </p:cNvPr>
          <p:cNvSpPr/>
          <p:nvPr/>
        </p:nvSpPr>
        <p:spPr>
          <a:xfrm>
            <a:off x="434379" y="5549183"/>
            <a:ext cx="152028" cy="3154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9B18A467-EC96-F2D2-8A20-1FCCD6DD4226}"/>
              </a:ext>
            </a:extLst>
          </p:cNvPr>
          <p:cNvSpPr/>
          <p:nvPr/>
        </p:nvSpPr>
        <p:spPr>
          <a:xfrm>
            <a:off x="1731729" y="5558072"/>
            <a:ext cx="152028" cy="3154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1ED868FB-4DBF-4E3F-754F-6D994B9FA858}"/>
              </a:ext>
            </a:extLst>
          </p:cNvPr>
          <p:cNvSpPr/>
          <p:nvPr/>
        </p:nvSpPr>
        <p:spPr>
          <a:xfrm>
            <a:off x="3251109" y="5558072"/>
            <a:ext cx="152028" cy="3154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252ED005-2E36-EC15-F826-E8CC9576A1C1}"/>
              </a:ext>
            </a:extLst>
          </p:cNvPr>
          <p:cNvSpPr/>
          <p:nvPr/>
        </p:nvSpPr>
        <p:spPr>
          <a:xfrm>
            <a:off x="4766920" y="5564627"/>
            <a:ext cx="152028" cy="3154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0BB7D14-7A35-DDD4-F42F-DA73ACCED557}"/>
              </a:ext>
            </a:extLst>
          </p:cNvPr>
          <p:cNvSpPr/>
          <p:nvPr/>
        </p:nvSpPr>
        <p:spPr>
          <a:xfrm>
            <a:off x="6464303" y="5549182"/>
            <a:ext cx="152028" cy="3154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12F1FA52-A1B0-E1C8-D3E0-329BBBAAA7CF}"/>
              </a:ext>
            </a:extLst>
          </p:cNvPr>
          <p:cNvSpPr/>
          <p:nvPr/>
        </p:nvSpPr>
        <p:spPr>
          <a:xfrm>
            <a:off x="8092343" y="5558072"/>
            <a:ext cx="152028" cy="3154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488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4857-FE64-BE51-6E65-39890CBA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3890393" cy="587152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 &amp; RESPONSIBILITIES:</a:t>
            </a:r>
            <a:endParaRPr lang="en-IN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8BFC-048C-5142-13A0-F0D86770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84784"/>
            <a:ext cx="4898505" cy="28083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and Deployment of AI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Data Science Infrastructure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934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4D8B-9C92-F596-E8E5-864D439B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30336"/>
            <a:ext cx="3314329" cy="582440"/>
          </a:xfrm>
        </p:spPr>
        <p:txBody>
          <a:bodyPr>
            <a:no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 &amp; SERVICES:</a:t>
            </a:r>
            <a:endParaRPr lang="en-IN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4AE78-A31F-3D3B-BE55-98B00D2DA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31251"/>
            <a:ext cx="3388853" cy="22332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181D01-5D05-CB3D-D455-D4CF4C559C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48" y="1731251"/>
            <a:ext cx="3388853" cy="2233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7B3705-05D9-B01D-0F98-551656E7F865}"/>
              </a:ext>
            </a:extLst>
          </p:cNvPr>
          <p:cNvSpPr txBox="1"/>
          <p:nvPr/>
        </p:nvSpPr>
        <p:spPr>
          <a:xfrm>
            <a:off x="0" y="3995177"/>
            <a:ext cx="9144000" cy="3011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tabLst>
                <a:tab pos="228600" algn="l"/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SESCO:</a:t>
            </a:r>
            <a:endParaRPr lang="en-IN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tabLst>
                <a:tab pos="228600" algn="l"/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SESCO is one of the first enterprises in the electrical equipment sector, perhaps in the Gulf region as a whole.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tabLst>
                <a:tab pos="228600" algn="l"/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MSS Lodge:</a:t>
            </a:r>
            <a:endParaRPr lang="en-IN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spcAft>
                <a:spcPts val="800"/>
              </a:spcAft>
              <a:tabLst>
                <a:tab pos="228600" algn="l"/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MSS Lodge is a budget property located in the beautiful city of </a:t>
            </a: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Ujire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This hotel offers gamut of facilities and in-</a:t>
            </a: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roomamenities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all its guests to make their stay comfortable.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825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371C-C005-2E47-403E-8672DE93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298" y="816637"/>
            <a:ext cx="1658145" cy="515144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SERVICES:</a:t>
            </a:r>
            <a:endParaRPr lang="en-IN" sz="20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8A9A1-B80F-E43C-805B-8394E17B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98" y="1484784"/>
            <a:ext cx="3611662" cy="25922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Designing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72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408</TotalTime>
  <Words>467</Words>
  <Application>Microsoft Office PowerPoint</Application>
  <PresentationFormat>On-screen Show (4:3)</PresentationFormat>
  <Paragraphs>78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CONTENTS:</vt:lpstr>
      <vt:lpstr>INTRODUCTION:</vt:lpstr>
      <vt:lpstr>VISION &amp; MISSION</vt:lpstr>
      <vt:lpstr>PowerPoint Presentation</vt:lpstr>
      <vt:lpstr>ORGANIZTION STRUCTURE:</vt:lpstr>
      <vt:lpstr>ROLES &amp; RESPONSIBILITIES:</vt:lpstr>
      <vt:lpstr>PRODUCTS &amp; SERVICES:</vt:lpstr>
      <vt:lpstr>SERVICES:</vt:lpstr>
      <vt:lpstr>CONCLUSION:</vt:lpstr>
      <vt:lpstr>QUERIES: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OVERVIEW</dc:title>
  <dc:creator>admin</dc:creator>
  <cp:lastModifiedBy>Pawan .</cp:lastModifiedBy>
  <cp:revision>22</cp:revision>
  <dcterms:created xsi:type="dcterms:W3CDTF">2024-03-05T04:34:31Z</dcterms:created>
  <dcterms:modified xsi:type="dcterms:W3CDTF">2024-03-12T05:33:06Z</dcterms:modified>
</cp:coreProperties>
</file>