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Bebas Neue"/>
      <p:regular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penSans-regular.fntdata"/><Relationship Id="rId16" Type="http://schemas.openxmlformats.org/officeDocument/2006/relationships/font" Target="fonts/BebasNeue-regular.fntdata"/><Relationship Id="rId19" Type="http://schemas.openxmlformats.org/officeDocument/2006/relationships/font" Target="fonts/OpenSans-italic.fntdata"/><Relationship Id="rId18"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e0865c0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e0865c0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00d3bade5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00d3bade5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4f0c967fd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4f0c967fd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e151b4c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e151b4c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85a77ac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485a77ac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0d3bade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0d3bade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485a77ac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485a77ac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e151b4c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e151b4c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0d3bade5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00d3bade5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e151b4c5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e151b4c5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00d3bade5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00d3bade5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850488"/>
            <a:ext cx="4752300" cy="20520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5100" y="3122913"/>
            <a:ext cx="3565200" cy="4095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SzPts val="12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rot="-5400000">
            <a:off x="344811" y="-373386"/>
            <a:ext cx="1186800" cy="1933622"/>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9000033">
            <a:off x="1954049" y="136687"/>
            <a:ext cx="359303" cy="292351"/>
          </a:xfrm>
          <a:custGeom>
            <a:rect b="b" l="l" r="r" t="t"/>
            <a:pathLst>
              <a:path extrusionOk="0" h="6822" w="8385">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2"/>
          <p:cNvPicPr preferRelativeResize="0"/>
          <p:nvPr/>
        </p:nvPicPr>
        <p:blipFill>
          <a:blip r:embed="rId2">
            <a:alphaModFix/>
          </a:blip>
          <a:stretch>
            <a:fillRect/>
          </a:stretch>
        </p:blipFill>
        <p:spPr>
          <a:xfrm>
            <a:off x="4225950" y="66438"/>
            <a:ext cx="2595451" cy="6248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1284000" y="1319000"/>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p:nvPr>
            <p:ph idx="1" type="subTitle"/>
          </p:nvPr>
        </p:nvSpPr>
        <p:spPr>
          <a:xfrm>
            <a:off x="1938900" y="2830150"/>
            <a:ext cx="5279100" cy="315300"/>
          </a:xfrm>
          <a:prstGeom prst="rect">
            <a:avLst/>
          </a:prstGeom>
          <a:solidFill>
            <a:schemeClr val="dk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4" name="Shape 64"/>
        <p:cNvGrpSpPr/>
        <p:nvPr/>
      </p:nvGrpSpPr>
      <p:grpSpPr>
        <a:xfrm>
          <a:off x="0" y="0"/>
          <a:ext cx="0" cy="0"/>
          <a:chOff x="0" y="0"/>
          <a:chExt cx="0" cy="0"/>
        </a:xfrm>
      </p:grpSpPr>
      <p:sp>
        <p:nvSpPr>
          <p:cNvPr id="65" name="Google Shape;65;p13"/>
          <p:cNvSpPr/>
          <p:nvPr/>
        </p:nvSpPr>
        <p:spPr>
          <a:xfrm>
            <a:off x="3005041" y="4256437"/>
            <a:ext cx="3133992" cy="572702"/>
          </a:xfrm>
          <a:custGeom>
            <a:rect b="b" l="l" r="r" t="t"/>
            <a:pathLst>
              <a:path extrusionOk="0" h="4565" w="24982">
                <a:moveTo>
                  <a:pt x="24740" y="4109"/>
                </a:moveTo>
                <a:cubicBezTo>
                  <a:pt x="24631" y="4021"/>
                  <a:pt x="24509" y="4010"/>
                  <a:pt x="24421" y="4016"/>
                </a:cubicBezTo>
                <a:cubicBezTo>
                  <a:pt x="24449" y="3941"/>
                  <a:pt x="24464" y="3839"/>
                  <a:pt x="24392" y="3751"/>
                </a:cubicBezTo>
                <a:cubicBezTo>
                  <a:pt x="24316" y="3652"/>
                  <a:pt x="24145" y="3663"/>
                  <a:pt x="24024" y="3683"/>
                </a:cubicBezTo>
                <a:cubicBezTo>
                  <a:pt x="24059" y="3599"/>
                  <a:pt x="24067" y="3478"/>
                  <a:pt x="23946" y="3372"/>
                </a:cubicBezTo>
                <a:cubicBezTo>
                  <a:pt x="23829" y="3266"/>
                  <a:pt x="23713" y="3270"/>
                  <a:pt x="23625" y="3294"/>
                </a:cubicBezTo>
                <a:cubicBezTo>
                  <a:pt x="23625" y="3233"/>
                  <a:pt x="23598" y="3161"/>
                  <a:pt x="23498" y="3092"/>
                </a:cubicBezTo>
                <a:cubicBezTo>
                  <a:pt x="23404" y="3026"/>
                  <a:pt x="23308" y="3010"/>
                  <a:pt x="23230" y="3014"/>
                </a:cubicBezTo>
                <a:cubicBezTo>
                  <a:pt x="23295" y="2922"/>
                  <a:pt x="23349" y="2795"/>
                  <a:pt x="23255" y="2709"/>
                </a:cubicBezTo>
                <a:cubicBezTo>
                  <a:pt x="23201" y="2660"/>
                  <a:pt x="23140" y="2642"/>
                  <a:pt x="23081" y="2642"/>
                </a:cubicBezTo>
                <a:cubicBezTo>
                  <a:pt x="23189" y="2533"/>
                  <a:pt x="23287" y="2382"/>
                  <a:pt x="23154" y="2300"/>
                </a:cubicBezTo>
                <a:cubicBezTo>
                  <a:pt x="23068" y="2247"/>
                  <a:pt x="22980" y="2251"/>
                  <a:pt x="22907" y="2269"/>
                </a:cubicBezTo>
                <a:cubicBezTo>
                  <a:pt x="22946" y="2157"/>
                  <a:pt x="22950" y="2005"/>
                  <a:pt x="22759" y="1932"/>
                </a:cubicBezTo>
                <a:cubicBezTo>
                  <a:pt x="22626" y="1879"/>
                  <a:pt x="22518" y="1891"/>
                  <a:pt x="22438" y="1921"/>
                </a:cubicBezTo>
                <a:cubicBezTo>
                  <a:pt x="22475" y="1797"/>
                  <a:pt x="22487" y="1629"/>
                  <a:pt x="22344" y="1568"/>
                </a:cubicBezTo>
                <a:cubicBezTo>
                  <a:pt x="22240" y="1520"/>
                  <a:pt x="22111" y="1535"/>
                  <a:pt x="22015" y="1561"/>
                </a:cubicBezTo>
                <a:cubicBezTo>
                  <a:pt x="22037" y="1502"/>
                  <a:pt x="22043" y="1435"/>
                  <a:pt x="21994" y="1359"/>
                </a:cubicBezTo>
                <a:cubicBezTo>
                  <a:pt x="21923" y="1240"/>
                  <a:pt x="21763" y="1220"/>
                  <a:pt x="21657" y="1220"/>
                </a:cubicBezTo>
                <a:cubicBezTo>
                  <a:pt x="21722" y="1093"/>
                  <a:pt x="21788" y="868"/>
                  <a:pt x="21511" y="753"/>
                </a:cubicBezTo>
                <a:cubicBezTo>
                  <a:pt x="21290" y="661"/>
                  <a:pt x="21104" y="800"/>
                  <a:pt x="20986" y="931"/>
                </a:cubicBezTo>
                <a:cubicBezTo>
                  <a:pt x="20990" y="784"/>
                  <a:pt x="20934" y="614"/>
                  <a:pt x="20687" y="594"/>
                </a:cubicBezTo>
                <a:cubicBezTo>
                  <a:pt x="20427" y="571"/>
                  <a:pt x="20321" y="743"/>
                  <a:pt x="20278" y="886"/>
                </a:cubicBezTo>
                <a:cubicBezTo>
                  <a:pt x="20214" y="774"/>
                  <a:pt x="20102" y="651"/>
                  <a:pt x="19918" y="676"/>
                </a:cubicBezTo>
                <a:cubicBezTo>
                  <a:pt x="19725" y="702"/>
                  <a:pt x="19674" y="862"/>
                  <a:pt x="19666" y="1001"/>
                </a:cubicBezTo>
                <a:cubicBezTo>
                  <a:pt x="19590" y="917"/>
                  <a:pt x="19476" y="837"/>
                  <a:pt x="19328" y="882"/>
                </a:cubicBezTo>
                <a:cubicBezTo>
                  <a:pt x="19154" y="937"/>
                  <a:pt x="19112" y="1154"/>
                  <a:pt x="19101" y="1306"/>
                </a:cubicBezTo>
                <a:cubicBezTo>
                  <a:pt x="19067" y="1285"/>
                  <a:pt x="19022" y="1277"/>
                  <a:pt x="18964" y="1289"/>
                </a:cubicBezTo>
                <a:cubicBezTo>
                  <a:pt x="18864" y="1312"/>
                  <a:pt x="18815" y="1422"/>
                  <a:pt x="18792" y="1523"/>
                </a:cubicBezTo>
                <a:cubicBezTo>
                  <a:pt x="18731" y="1453"/>
                  <a:pt x="18635" y="1400"/>
                  <a:pt x="18488" y="1480"/>
                </a:cubicBezTo>
                <a:cubicBezTo>
                  <a:pt x="18342" y="1557"/>
                  <a:pt x="18312" y="1686"/>
                  <a:pt x="18314" y="1786"/>
                </a:cubicBezTo>
                <a:cubicBezTo>
                  <a:pt x="18240" y="1741"/>
                  <a:pt x="18127" y="1715"/>
                  <a:pt x="17982" y="1766"/>
                </a:cubicBezTo>
                <a:cubicBezTo>
                  <a:pt x="17808" y="1827"/>
                  <a:pt x="17810" y="2011"/>
                  <a:pt x="17843" y="2161"/>
                </a:cubicBezTo>
                <a:cubicBezTo>
                  <a:pt x="17796" y="2138"/>
                  <a:pt x="17739" y="2128"/>
                  <a:pt x="17669" y="2147"/>
                </a:cubicBezTo>
                <a:lnTo>
                  <a:pt x="17667" y="2147"/>
                </a:lnTo>
                <a:cubicBezTo>
                  <a:pt x="17583" y="2171"/>
                  <a:pt x="17530" y="2241"/>
                  <a:pt x="17493" y="2318"/>
                </a:cubicBezTo>
                <a:cubicBezTo>
                  <a:pt x="17481" y="2308"/>
                  <a:pt x="17465" y="2300"/>
                  <a:pt x="17450" y="2294"/>
                </a:cubicBezTo>
                <a:cubicBezTo>
                  <a:pt x="17370" y="2263"/>
                  <a:pt x="17280" y="2280"/>
                  <a:pt x="17209" y="2304"/>
                </a:cubicBezTo>
                <a:cubicBezTo>
                  <a:pt x="17250" y="2187"/>
                  <a:pt x="17270" y="2018"/>
                  <a:pt x="17113" y="1930"/>
                </a:cubicBezTo>
                <a:cubicBezTo>
                  <a:pt x="16982" y="1854"/>
                  <a:pt x="16851" y="1870"/>
                  <a:pt x="16759" y="1901"/>
                </a:cubicBezTo>
                <a:cubicBezTo>
                  <a:pt x="16796" y="1768"/>
                  <a:pt x="16804" y="1574"/>
                  <a:pt x="16589" y="1516"/>
                </a:cubicBezTo>
                <a:cubicBezTo>
                  <a:pt x="16448" y="1482"/>
                  <a:pt x="16325" y="1520"/>
                  <a:pt x="16233" y="1572"/>
                </a:cubicBezTo>
                <a:cubicBezTo>
                  <a:pt x="16255" y="1469"/>
                  <a:pt x="16241" y="1357"/>
                  <a:pt x="16098" y="1310"/>
                </a:cubicBezTo>
                <a:cubicBezTo>
                  <a:pt x="15955" y="1265"/>
                  <a:pt x="15816" y="1332"/>
                  <a:pt x="15723" y="1400"/>
                </a:cubicBezTo>
                <a:cubicBezTo>
                  <a:pt x="15721" y="1320"/>
                  <a:pt x="15689" y="1230"/>
                  <a:pt x="15576" y="1164"/>
                </a:cubicBezTo>
                <a:cubicBezTo>
                  <a:pt x="15445" y="1085"/>
                  <a:pt x="15312" y="1126"/>
                  <a:pt x="15220" y="1183"/>
                </a:cubicBezTo>
                <a:cubicBezTo>
                  <a:pt x="15230" y="1062"/>
                  <a:pt x="15183" y="911"/>
                  <a:pt x="14926" y="847"/>
                </a:cubicBezTo>
                <a:cubicBezTo>
                  <a:pt x="14676" y="784"/>
                  <a:pt x="14473" y="917"/>
                  <a:pt x="14353" y="1034"/>
                </a:cubicBezTo>
                <a:cubicBezTo>
                  <a:pt x="14351" y="1021"/>
                  <a:pt x="14349" y="1005"/>
                  <a:pt x="14345" y="995"/>
                </a:cubicBezTo>
                <a:cubicBezTo>
                  <a:pt x="14324" y="929"/>
                  <a:pt x="14283" y="880"/>
                  <a:pt x="14228" y="845"/>
                </a:cubicBezTo>
                <a:cubicBezTo>
                  <a:pt x="14175" y="811"/>
                  <a:pt x="14109" y="794"/>
                  <a:pt x="14038" y="788"/>
                </a:cubicBezTo>
                <a:cubicBezTo>
                  <a:pt x="13933" y="780"/>
                  <a:pt x="13808" y="800"/>
                  <a:pt x="13700" y="851"/>
                </a:cubicBezTo>
                <a:cubicBezTo>
                  <a:pt x="13721" y="776"/>
                  <a:pt x="13721" y="708"/>
                  <a:pt x="13708" y="653"/>
                </a:cubicBezTo>
                <a:cubicBezTo>
                  <a:pt x="13694" y="594"/>
                  <a:pt x="13663" y="549"/>
                  <a:pt x="13618" y="518"/>
                </a:cubicBezTo>
                <a:cubicBezTo>
                  <a:pt x="13577" y="487"/>
                  <a:pt x="13524" y="471"/>
                  <a:pt x="13465" y="473"/>
                </a:cubicBezTo>
                <a:cubicBezTo>
                  <a:pt x="13387" y="473"/>
                  <a:pt x="13297" y="502"/>
                  <a:pt x="13203" y="559"/>
                </a:cubicBezTo>
                <a:cubicBezTo>
                  <a:pt x="13225" y="430"/>
                  <a:pt x="13223" y="258"/>
                  <a:pt x="13054" y="207"/>
                </a:cubicBezTo>
                <a:cubicBezTo>
                  <a:pt x="12933" y="172"/>
                  <a:pt x="12828" y="236"/>
                  <a:pt x="12749" y="317"/>
                </a:cubicBezTo>
                <a:cubicBezTo>
                  <a:pt x="12738" y="225"/>
                  <a:pt x="12685" y="133"/>
                  <a:pt x="12534" y="88"/>
                </a:cubicBezTo>
                <a:cubicBezTo>
                  <a:pt x="12354" y="31"/>
                  <a:pt x="12215" y="109"/>
                  <a:pt x="12125" y="191"/>
                </a:cubicBezTo>
                <a:cubicBezTo>
                  <a:pt x="12112" y="92"/>
                  <a:pt x="12043" y="0"/>
                  <a:pt x="11832" y="13"/>
                </a:cubicBezTo>
                <a:cubicBezTo>
                  <a:pt x="11603" y="29"/>
                  <a:pt x="11509" y="191"/>
                  <a:pt x="11468" y="324"/>
                </a:cubicBezTo>
                <a:cubicBezTo>
                  <a:pt x="11409" y="225"/>
                  <a:pt x="11312" y="125"/>
                  <a:pt x="11161" y="154"/>
                </a:cubicBezTo>
                <a:cubicBezTo>
                  <a:pt x="10983" y="187"/>
                  <a:pt x="10924" y="375"/>
                  <a:pt x="10905" y="500"/>
                </a:cubicBezTo>
                <a:cubicBezTo>
                  <a:pt x="10852" y="471"/>
                  <a:pt x="10768" y="461"/>
                  <a:pt x="10639" y="491"/>
                </a:cubicBezTo>
                <a:cubicBezTo>
                  <a:pt x="10455" y="540"/>
                  <a:pt x="10427" y="698"/>
                  <a:pt x="10441" y="825"/>
                </a:cubicBezTo>
                <a:cubicBezTo>
                  <a:pt x="10365" y="776"/>
                  <a:pt x="10259" y="739"/>
                  <a:pt x="10124" y="776"/>
                </a:cubicBezTo>
                <a:cubicBezTo>
                  <a:pt x="9929" y="827"/>
                  <a:pt x="9888" y="1034"/>
                  <a:pt x="9888" y="1177"/>
                </a:cubicBezTo>
                <a:cubicBezTo>
                  <a:pt x="9827" y="1136"/>
                  <a:pt x="9737" y="1105"/>
                  <a:pt x="9608" y="1115"/>
                </a:cubicBezTo>
                <a:cubicBezTo>
                  <a:pt x="9463" y="1126"/>
                  <a:pt x="9371" y="1205"/>
                  <a:pt x="9318" y="1279"/>
                </a:cubicBezTo>
                <a:cubicBezTo>
                  <a:pt x="9287" y="1203"/>
                  <a:pt x="9219" y="1132"/>
                  <a:pt x="9086" y="1142"/>
                </a:cubicBezTo>
                <a:cubicBezTo>
                  <a:pt x="8919" y="1154"/>
                  <a:pt x="8818" y="1302"/>
                  <a:pt x="8773" y="1400"/>
                </a:cubicBezTo>
                <a:cubicBezTo>
                  <a:pt x="8722" y="1361"/>
                  <a:pt x="8634" y="1330"/>
                  <a:pt x="8483" y="1357"/>
                </a:cubicBezTo>
                <a:cubicBezTo>
                  <a:pt x="8389" y="1373"/>
                  <a:pt x="8319" y="1414"/>
                  <a:pt x="8266" y="1463"/>
                </a:cubicBezTo>
                <a:cubicBezTo>
                  <a:pt x="8258" y="1316"/>
                  <a:pt x="8207" y="1152"/>
                  <a:pt x="8021" y="1122"/>
                </a:cubicBezTo>
                <a:cubicBezTo>
                  <a:pt x="7836" y="1087"/>
                  <a:pt x="7703" y="1138"/>
                  <a:pt x="7624" y="1185"/>
                </a:cubicBezTo>
                <a:cubicBezTo>
                  <a:pt x="7618" y="995"/>
                  <a:pt x="7562" y="633"/>
                  <a:pt x="7294" y="624"/>
                </a:cubicBezTo>
                <a:cubicBezTo>
                  <a:pt x="7067" y="620"/>
                  <a:pt x="6914" y="763"/>
                  <a:pt x="6834" y="862"/>
                </a:cubicBezTo>
                <a:cubicBezTo>
                  <a:pt x="6781" y="743"/>
                  <a:pt x="6666" y="555"/>
                  <a:pt x="6462" y="579"/>
                </a:cubicBezTo>
                <a:cubicBezTo>
                  <a:pt x="6271" y="600"/>
                  <a:pt x="6151" y="778"/>
                  <a:pt x="6089" y="899"/>
                </a:cubicBezTo>
                <a:cubicBezTo>
                  <a:pt x="6032" y="796"/>
                  <a:pt x="5911" y="676"/>
                  <a:pt x="5668" y="725"/>
                </a:cubicBezTo>
                <a:cubicBezTo>
                  <a:pt x="5496" y="757"/>
                  <a:pt x="5408" y="921"/>
                  <a:pt x="5363" y="1093"/>
                </a:cubicBezTo>
                <a:cubicBezTo>
                  <a:pt x="5318" y="954"/>
                  <a:pt x="5236" y="839"/>
                  <a:pt x="5093" y="829"/>
                </a:cubicBezTo>
                <a:cubicBezTo>
                  <a:pt x="4919" y="819"/>
                  <a:pt x="4811" y="958"/>
                  <a:pt x="4747" y="1103"/>
                </a:cubicBezTo>
                <a:cubicBezTo>
                  <a:pt x="4708" y="962"/>
                  <a:pt x="4610" y="829"/>
                  <a:pt x="4381" y="831"/>
                </a:cubicBezTo>
                <a:cubicBezTo>
                  <a:pt x="4074" y="837"/>
                  <a:pt x="3959" y="1142"/>
                  <a:pt x="3918" y="1351"/>
                </a:cubicBezTo>
                <a:cubicBezTo>
                  <a:pt x="3833" y="1195"/>
                  <a:pt x="3673" y="1009"/>
                  <a:pt x="3415" y="1113"/>
                </a:cubicBezTo>
                <a:cubicBezTo>
                  <a:pt x="3182" y="1207"/>
                  <a:pt x="3153" y="1473"/>
                  <a:pt x="3172" y="1684"/>
                </a:cubicBezTo>
                <a:cubicBezTo>
                  <a:pt x="3047" y="1527"/>
                  <a:pt x="2844" y="1371"/>
                  <a:pt x="2566" y="1465"/>
                </a:cubicBezTo>
                <a:cubicBezTo>
                  <a:pt x="2233" y="1582"/>
                  <a:pt x="2284" y="1891"/>
                  <a:pt x="2359" y="2093"/>
                </a:cubicBezTo>
                <a:cubicBezTo>
                  <a:pt x="2241" y="2028"/>
                  <a:pt x="2069" y="1977"/>
                  <a:pt x="1883" y="2057"/>
                </a:cubicBezTo>
                <a:cubicBezTo>
                  <a:pt x="1637" y="2159"/>
                  <a:pt x="1654" y="2427"/>
                  <a:pt x="1695" y="2597"/>
                </a:cubicBezTo>
                <a:cubicBezTo>
                  <a:pt x="1568" y="2529"/>
                  <a:pt x="1363" y="2472"/>
                  <a:pt x="1144" y="2601"/>
                </a:cubicBezTo>
                <a:cubicBezTo>
                  <a:pt x="911" y="2742"/>
                  <a:pt x="899" y="3026"/>
                  <a:pt x="919" y="3210"/>
                </a:cubicBezTo>
                <a:cubicBezTo>
                  <a:pt x="807" y="3120"/>
                  <a:pt x="635" y="3049"/>
                  <a:pt x="481" y="3243"/>
                </a:cubicBezTo>
                <a:cubicBezTo>
                  <a:pt x="279" y="3499"/>
                  <a:pt x="48" y="3654"/>
                  <a:pt x="29" y="3665"/>
                </a:cubicBezTo>
                <a:cubicBezTo>
                  <a:pt x="11" y="3675"/>
                  <a:pt x="1" y="3695"/>
                  <a:pt x="3" y="3720"/>
                </a:cubicBezTo>
                <a:cubicBezTo>
                  <a:pt x="9" y="3751"/>
                  <a:pt x="33" y="3771"/>
                  <a:pt x="62" y="3767"/>
                </a:cubicBezTo>
                <a:cubicBezTo>
                  <a:pt x="473" y="3716"/>
                  <a:pt x="647" y="3732"/>
                  <a:pt x="805" y="3742"/>
                </a:cubicBezTo>
                <a:cubicBezTo>
                  <a:pt x="903" y="3751"/>
                  <a:pt x="999" y="3757"/>
                  <a:pt x="1142" y="3746"/>
                </a:cubicBezTo>
                <a:cubicBezTo>
                  <a:pt x="1318" y="3734"/>
                  <a:pt x="1461" y="3730"/>
                  <a:pt x="1619" y="3740"/>
                </a:cubicBezTo>
                <a:cubicBezTo>
                  <a:pt x="1778" y="3746"/>
                  <a:pt x="1956" y="3767"/>
                  <a:pt x="2212" y="3802"/>
                </a:cubicBezTo>
                <a:lnTo>
                  <a:pt x="2417" y="3828"/>
                </a:lnTo>
                <a:cubicBezTo>
                  <a:pt x="2932" y="3898"/>
                  <a:pt x="3630" y="3992"/>
                  <a:pt x="3990" y="3910"/>
                </a:cubicBezTo>
                <a:cubicBezTo>
                  <a:pt x="4184" y="3865"/>
                  <a:pt x="4534" y="3859"/>
                  <a:pt x="4995" y="3898"/>
                </a:cubicBezTo>
                <a:cubicBezTo>
                  <a:pt x="5461" y="3935"/>
                  <a:pt x="6038" y="4012"/>
                  <a:pt x="6687" y="4129"/>
                </a:cubicBezTo>
                <a:cubicBezTo>
                  <a:pt x="7474" y="4266"/>
                  <a:pt x="8336" y="4152"/>
                  <a:pt x="9023" y="4059"/>
                </a:cubicBezTo>
                <a:cubicBezTo>
                  <a:pt x="9473" y="3998"/>
                  <a:pt x="9848" y="3949"/>
                  <a:pt x="10062" y="3990"/>
                </a:cubicBezTo>
                <a:cubicBezTo>
                  <a:pt x="11067" y="4174"/>
                  <a:pt x="12380" y="4174"/>
                  <a:pt x="13676" y="4174"/>
                </a:cubicBezTo>
                <a:cubicBezTo>
                  <a:pt x="14627" y="4174"/>
                  <a:pt x="15568" y="4174"/>
                  <a:pt x="16368" y="4248"/>
                </a:cubicBezTo>
                <a:cubicBezTo>
                  <a:pt x="16665" y="4276"/>
                  <a:pt x="17008" y="4285"/>
                  <a:pt x="17350" y="4293"/>
                </a:cubicBezTo>
                <a:cubicBezTo>
                  <a:pt x="17919" y="4305"/>
                  <a:pt x="18488" y="4319"/>
                  <a:pt x="18866" y="4420"/>
                </a:cubicBezTo>
                <a:lnTo>
                  <a:pt x="18872" y="4420"/>
                </a:lnTo>
                <a:cubicBezTo>
                  <a:pt x="19326" y="4503"/>
                  <a:pt x="20194" y="4542"/>
                  <a:pt x="21110" y="4553"/>
                </a:cubicBezTo>
                <a:cubicBezTo>
                  <a:pt x="22416" y="4565"/>
                  <a:pt x="23825" y="4522"/>
                  <a:pt x="24265" y="4479"/>
                </a:cubicBezTo>
                <a:cubicBezTo>
                  <a:pt x="24562" y="4448"/>
                  <a:pt x="24916" y="4503"/>
                  <a:pt x="24918" y="4503"/>
                </a:cubicBezTo>
                <a:lnTo>
                  <a:pt x="24932" y="4503"/>
                </a:lnTo>
                <a:cubicBezTo>
                  <a:pt x="24961" y="4499"/>
                  <a:pt x="24981" y="4473"/>
                  <a:pt x="24977" y="4442"/>
                </a:cubicBezTo>
                <a:cubicBezTo>
                  <a:pt x="24961" y="4442"/>
                  <a:pt x="24932" y="4258"/>
                  <a:pt x="24740" y="4109"/>
                </a:cubicBezTo>
                <a:close/>
              </a:path>
            </a:pathLst>
          </a:custGeom>
          <a:solidFill>
            <a:srgbClr val="002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ph hasCustomPrompt="1" type="title"/>
          </p:nvPr>
        </p:nvSpPr>
        <p:spPr>
          <a:xfrm>
            <a:off x="720000" y="1634575"/>
            <a:ext cx="761400" cy="736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7" name="Google Shape;67;p13"/>
          <p:cNvSpPr txBox="1"/>
          <p:nvPr>
            <p:ph hasCustomPrompt="1" idx="2" type="title"/>
          </p:nvPr>
        </p:nvSpPr>
        <p:spPr>
          <a:xfrm>
            <a:off x="3720400" y="1634575"/>
            <a:ext cx="761400" cy="736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8" name="Google Shape;68;p13"/>
          <p:cNvSpPr txBox="1"/>
          <p:nvPr>
            <p:ph hasCustomPrompt="1" idx="3" type="title"/>
          </p:nvPr>
        </p:nvSpPr>
        <p:spPr>
          <a:xfrm>
            <a:off x="715100" y="2776475"/>
            <a:ext cx="761400" cy="736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9" name="Google Shape;69;p13"/>
          <p:cNvSpPr txBox="1"/>
          <p:nvPr>
            <p:ph hasCustomPrompt="1" idx="4" type="title"/>
          </p:nvPr>
        </p:nvSpPr>
        <p:spPr>
          <a:xfrm>
            <a:off x="3720400" y="2776475"/>
            <a:ext cx="761400" cy="736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70" name="Google Shape;70;p13"/>
          <p:cNvSpPr txBox="1"/>
          <p:nvPr>
            <p:ph idx="5" type="title"/>
          </p:nvPr>
        </p:nvSpPr>
        <p:spPr>
          <a:xfrm>
            <a:off x="720000" y="544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13"/>
          <p:cNvSpPr txBox="1"/>
          <p:nvPr>
            <p:ph idx="1" type="subTitle"/>
          </p:nvPr>
        </p:nvSpPr>
        <p:spPr>
          <a:xfrm>
            <a:off x="4634200" y="1779700"/>
            <a:ext cx="1201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72" name="Google Shape;72;p13"/>
          <p:cNvSpPr txBox="1"/>
          <p:nvPr>
            <p:ph idx="6" type="subTitle"/>
          </p:nvPr>
        </p:nvSpPr>
        <p:spPr>
          <a:xfrm>
            <a:off x="4634200" y="2902478"/>
            <a:ext cx="1201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73" name="Google Shape;73;p13"/>
          <p:cNvSpPr txBox="1"/>
          <p:nvPr>
            <p:ph idx="7" type="subTitle"/>
          </p:nvPr>
        </p:nvSpPr>
        <p:spPr>
          <a:xfrm>
            <a:off x="1636114" y="2902478"/>
            <a:ext cx="1201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74" name="Google Shape;74;p13"/>
          <p:cNvSpPr txBox="1"/>
          <p:nvPr>
            <p:ph idx="8" type="subTitle"/>
          </p:nvPr>
        </p:nvSpPr>
        <p:spPr>
          <a:xfrm>
            <a:off x="1633800" y="1779700"/>
            <a:ext cx="1201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pic>
        <p:nvPicPr>
          <p:cNvPr id="75" name="Google Shape;75;p13"/>
          <p:cNvPicPr preferRelativeResize="0"/>
          <p:nvPr/>
        </p:nvPicPr>
        <p:blipFill>
          <a:blip r:embed="rId2">
            <a:alphaModFix/>
          </a:blip>
          <a:stretch>
            <a:fillRect/>
          </a:stretch>
        </p:blipFill>
        <p:spPr>
          <a:xfrm>
            <a:off x="3539004" y="4000500"/>
            <a:ext cx="5662146" cy="1273975"/>
          </a:xfrm>
          <a:prstGeom prst="rect">
            <a:avLst/>
          </a:prstGeom>
          <a:noFill/>
          <a:ln>
            <a:noFill/>
          </a:ln>
        </p:spPr>
      </p:pic>
      <p:pic>
        <p:nvPicPr>
          <p:cNvPr id="76" name="Google Shape;76;p13"/>
          <p:cNvPicPr preferRelativeResize="0"/>
          <p:nvPr/>
        </p:nvPicPr>
        <p:blipFill>
          <a:blip r:embed="rId3">
            <a:alphaModFix/>
          </a:blip>
          <a:stretch>
            <a:fillRect/>
          </a:stretch>
        </p:blipFill>
        <p:spPr>
          <a:xfrm>
            <a:off x="-76199" y="4000499"/>
            <a:ext cx="5662151" cy="1273975"/>
          </a:xfrm>
          <a:prstGeom prst="rect">
            <a:avLst/>
          </a:prstGeom>
          <a:noFill/>
          <a:ln>
            <a:noFill/>
          </a:ln>
        </p:spPr>
      </p:pic>
      <p:sp>
        <p:nvSpPr>
          <p:cNvPr id="77" name="Google Shape;77;p13"/>
          <p:cNvSpPr/>
          <p:nvPr/>
        </p:nvSpPr>
        <p:spPr>
          <a:xfrm rot="5400000">
            <a:off x="235269" y="-235262"/>
            <a:ext cx="1181120" cy="1651643"/>
          </a:xfrm>
          <a:custGeom>
            <a:rect b="b" l="l" r="r" t="t"/>
            <a:pathLst>
              <a:path extrusionOk="0" h="32617" w="23325">
                <a:moveTo>
                  <a:pt x="22682" y="32617"/>
                </a:moveTo>
                <a:cubicBezTo>
                  <a:pt x="23324" y="21921"/>
                  <a:pt x="16761" y="23230"/>
                  <a:pt x="11376" y="18954"/>
                </a:cubicBezTo>
                <a:cubicBezTo>
                  <a:pt x="4086" y="13170"/>
                  <a:pt x="15998" y="2562"/>
                  <a:pt x="1" y="0"/>
                </a:cubicBezTo>
                <a:lnTo>
                  <a:pt x="1" y="3261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3"/>
          <p:cNvPicPr preferRelativeResize="0"/>
          <p:nvPr/>
        </p:nvPicPr>
        <p:blipFill>
          <a:blip r:embed="rId4">
            <a:alphaModFix/>
          </a:blip>
          <a:stretch>
            <a:fillRect/>
          </a:stretch>
        </p:blipFill>
        <p:spPr>
          <a:xfrm>
            <a:off x="7596100" y="175013"/>
            <a:ext cx="1917824" cy="461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9" name="Shape 79"/>
        <p:cNvGrpSpPr/>
        <p:nvPr/>
      </p:nvGrpSpPr>
      <p:grpSpPr>
        <a:xfrm>
          <a:off x="0" y="0"/>
          <a:ext cx="0" cy="0"/>
          <a:chOff x="0" y="0"/>
          <a:chExt cx="0" cy="0"/>
        </a:xfrm>
      </p:grpSpPr>
      <p:sp>
        <p:nvSpPr>
          <p:cNvPr id="80" name="Google Shape;80;p14"/>
          <p:cNvSpPr txBox="1"/>
          <p:nvPr>
            <p:ph idx="1" type="subTitle"/>
          </p:nvPr>
        </p:nvSpPr>
        <p:spPr>
          <a:xfrm>
            <a:off x="5523225" y="3636950"/>
            <a:ext cx="2593200" cy="8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 name="Google Shape;81;p14"/>
          <p:cNvSpPr txBox="1"/>
          <p:nvPr>
            <p:ph type="title"/>
          </p:nvPr>
        </p:nvSpPr>
        <p:spPr>
          <a:xfrm>
            <a:off x="5523225" y="3174250"/>
            <a:ext cx="2593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82" name="Google Shape;82;p14"/>
          <p:cNvPicPr preferRelativeResize="0"/>
          <p:nvPr/>
        </p:nvPicPr>
        <p:blipFill>
          <a:blip r:embed="rId2">
            <a:alphaModFix/>
          </a:blip>
          <a:stretch>
            <a:fillRect/>
          </a:stretch>
        </p:blipFill>
        <p:spPr>
          <a:xfrm flipH="1">
            <a:off x="0" y="4670319"/>
            <a:ext cx="9144000" cy="104298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83" name="Shape 83"/>
        <p:cNvGrpSpPr/>
        <p:nvPr/>
      </p:nvGrpSpPr>
      <p:grpSpPr>
        <a:xfrm>
          <a:off x="0" y="0"/>
          <a:ext cx="0" cy="0"/>
          <a:chOff x="0" y="0"/>
          <a:chExt cx="0" cy="0"/>
        </a:xfrm>
      </p:grpSpPr>
      <p:sp>
        <p:nvSpPr>
          <p:cNvPr id="84" name="Google Shape;84;p15"/>
          <p:cNvSpPr txBox="1"/>
          <p:nvPr>
            <p:ph idx="1" type="subTitle"/>
          </p:nvPr>
        </p:nvSpPr>
        <p:spPr>
          <a:xfrm>
            <a:off x="5363400" y="2366900"/>
            <a:ext cx="3065400" cy="74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 name="Google Shape;85;p15"/>
          <p:cNvSpPr txBox="1"/>
          <p:nvPr>
            <p:ph type="title"/>
          </p:nvPr>
        </p:nvSpPr>
        <p:spPr>
          <a:xfrm>
            <a:off x="5363400" y="1904200"/>
            <a:ext cx="30654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86" name="Google Shape;86;p15"/>
          <p:cNvPicPr preferRelativeResize="0"/>
          <p:nvPr/>
        </p:nvPicPr>
        <p:blipFill>
          <a:blip r:embed="rId2">
            <a:alphaModFix/>
          </a:blip>
          <a:stretch>
            <a:fillRect/>
          </a:stretch>
        </p:blipFill>
        <p:spPr>
          <a:xfrm>
            <a:off x="-76204" y="4199162"/>
            <a:ext cx="6773509" cy="1524025"/>
          </a:xfrm>
          <a:prstGeom prst="rect">
            <a:avLst/>
          </a:prstGeom>
          <a:noFill/>
          <a:ln>
            <a:noFill/>
          </a:ln>
        </p:spPr>
      </p:pic>
      <p:pic>
        <p:nvPicPr>
          <p:cNvPr id="87" name="Google Shape;87;p15"/>
          <p:cNvPicPr preferRelativeResize="0"/>
          <p:nvPr/>
        </p:nvPicPr>
        <p:blipFill>
          <a:blip r:embed="rId3">
            <a:alphaModFix/>
          </a:blip>
          <a:stretch>
            <a:fillRect/>
          </a:stretch>
        </p:blipFill>
        <p:spPr>
          <a:xfrm>
            <a:off x="2452622" y="3994846"/>
            <a:ext cx="6773501" cy="1524023"/>
          </a:xfrm>
          <a:prstGeom prst="rect">
            <a:avLst/>
          </a:prstGeom>
          <a:noFill/>
          <a:ln>
            <a:noFill/>
          </a:ln>
        </p:spPr>
      </p:pic>
      <p:sp>
        <p:nvSpPr>
          <p:cNvPr id="88" name="Google Shape;88;p15"/>
          <p:cNvSpPr/>
          <p:nvPr/>
        </p:nvSpPr>
        <p:spPr>
          <a:xfrm rot="5400000">
            <a:off x="6785121" y="-865688"/>
            <a:ext cx="1498366" cy="3219392"/>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5"/>
          <p:cNvPicPr preferRelativeResize="0"/>
          <p:nvPr/>
        </p:nvPicPr>
        <p:blipFill>
          <a:blip r:embed="rId4">
            <a:alphaModFix/>
          </a:blip>
          <a:stretch>
            <a:fillRect/>
          </a:stretch>
        </p:blipFill>
        <p:spPr>
          <a:xfrm>
            <a:off x="8368094" y="2780575"/>
            <a:ext cx="695835" cy="17640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90" name="Shape 90"/>
        <p:cNvGrpSpPr/>
        <p:nvPr/>
      </p:nvGrpSpPr>
      <p:grpSpPr>
        <a:xfrm>
          <a:off x="0" y="0"/>
          <a:ext cx="0" cy="0"/>
          <a:chOff x="0" y="0"/>
          <a:chExt cx="0" cy="0"/>
        </a:xfrm>
      </p:grpSpPr>
      <p:sp>
        <p:nvSpPr>
          <p:cNvPr id="91" name="Google Shape;91;p1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6"/>
          <p:cNvSpPr txBox="1"/>
          <p:nvPr>
            <p:ph idx="1" type="body"/>
          </p:nvPr>
        </p:nvSpPr>
        <p:spPr>
          <a:xfrm>
            <a:off x="720000" y="1207625"/>
            <a:ext cx="3852000" cy="340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rgbClr val="000000"/>
                </a:solidFill>
              </a:defRPr>
            </a:lvl1pPr>
            <a:lvl2pPr indent="-304800" lvl="1" marL="914400" rtl="0">
              <a:lnSpc>
                <a:spcPct val="115000"/>
              </a:lnSpc>
              <a:spcBef>
                <a:spcPts val="0"/>
              </a:spcBef>
              <a:spcAft>
                <a:spcPts val="0"/>
              </a:spcAft>
              <a:buClr>
                <a:schemeClr val="hlink"/>
              </a:buClr>
              <a:buSzPts val="1200"/>
              <a:buChar char="○"/>
              <a:defRPr>
                <a:solidFill>
                  <a:srgbClr val="000000"/>
                </a:solidFill>
              </a:defRPr>
            </a:lvl2pPr>
            <a:lvl3pPr indent="-304800" lvl="2" marL="1371600" rtl="0">
              <a:lnSpc>
                <a:spcPct val="115000"/>
              </a:lnSpc>
              <a:spcBef>
                <a:spcPts val="0"/>
              </a:spcBef>
              <a:spcAft>
                <a:spcPts val="0"/>
              </a:spcAft>
              <a:buClr>
                <a:schemeClr val="hlink"/>
              </a:buClr>
              <a:buSzPts val="1200"/>
              <a:buChar char="■"/>
              <a:defRPr>
                <a:solidFill>
                  <a:srgbClr val="000000"/>
                </a:solidFill>
              </a:defRPr>
            </a:lvl3pPr>
            <a:lvl4pPr indent="-304800" lvl="3" marL="1828800" rtl="0">
              <a:lnSpc>
                <a:spcPct val="115000"/>
              </a:lnSpc>
              <a:spcBef>
                <a:spcPts val="0"/>
              </a:spcBef>
              <a:spcAft>
                <a:spcPts val="0"/>
              </a:spcAft>
              <a:buClr>
                <a:schemeClr val="hlink"/>
              </a:buClr>
              <a:buSzPts val="1200"/>
              <a:buChar char="●"/>
              <a:defRPr>
                <a:solidFill>
                  <a:srgbClr val="000000"/>
                </a:solidFill>
              </a:defRPr>
            </a:lvl4pPr>
            <a:lvl5pPr indent="-304800" lvl="4" marL="2286000" rtl="0">
              <a:lnSpc>
                <a:spcPct val="115000"/>
              </a:lnSpc>
              <a:spcBef>
                <a:spcPts val="0"/>
              </a:spcBef>
              <a:spcAft>
                <a:spcPts val="0"/>
              </a:spcAft>
              <a:buClr>
                <a:schemeClr val="hlink"/>
              </a:buClr>
              <a:buSzPts val="1200"/>
              <a:buChar char="○"/>
              <a:defRPr>
                <a:solidFill>
                  <a:srgbClr val="000000"/>
                </a:solidFill>
              </a:defRPr>
            </a:lvl5pPr>
            <a:lvl6pPr indent="-304800" lvl="5" marL="2743200" rtl="0">
              <a:lnSpc>
                <a:spcPct val="115000"/>
              </a:lnSpc>
              <a:spcBef>
                <a:spcPts val="0"/>
              </a:spcBef>
              <a:spcAft>
                <a:spcPts val="0"/>
              </a:spcAft>
              <a:buClr>
                <a:schemeClr val="hlink"/>
              </a:buClr>
              <a:buSzPts val="1200"/>
              <a:buChar char="■"/>
              <a:defRPr>
                <a:solidFill>
                  <a:srgbClr val="000000"/>
                </a:solidFill>
              </a:defRPr>
            </a:lvl6pPr>
            <a:lvl7pPr indent="-304800" lvl="6" marL="3200400" rtl="0">
              <a:lnSpc>
                <a:spcPct val="115000"/>
              </a:lnSpc>
              <a:spcBef>
                <a:spcPts val="0"/>
              </a:spcBef>
              <a:spcAft>
                <a:spcPts val="0"/>
              </a:spcAft>
              <a:buClr>
                <a:schemeClr val="hlink"/>
              </a:buClr>
              <a:buSzPts val="1200"/>
              <a:buChar char="●"/>
              <a:defRPr>
                <a:solidFill>
                  <a:srgbClr val="000000"/>
                </a:solidFill>
              </a:defRPr>
            </a:lvl7pPr>
            <a:lvl8pPr indent="-304800" lvl="7" marL="3657600" rtl="0">
              <a:lnSpc>
                <a:spcPct val="115000"/>
              </a:lnSpc>
              <a:spcBef>
                <a:spcPts val="0"/>
              </a:spcBef>
              <a:spcAft>
                <a:spcPts val="0"/>
              </a:spcAft>
              <a:buClr>
                <a:schemeClr val="hlink"/>
              </a:buClr>
              <a:buSzPts val="1200"/>
              <a:buChar char="○"/>
              <a:defRPr>
                <a:solidFill>
                  <a:srgbClr val="000000"/>
                </a:solidFill>
              </a:defRPr>
            </a:lvl8pPr>
            <a:lvl9pPr indent="-304800" lvl="8" marL="4114800" rtl="0">
              <a:lnSpc>
                <a:spcPct val="115000"/>
              </a:lnSpc>
              <a:spcBef>
                <a:spcPts val="0"/>
              </a:spcBef>
              <a:spcAft>
                <a:spcPts val="0"/>
              </a:spcAft>
              <a:buClr>
                <a:schemeClr val="hlink"/>
              </a:buClr>
              <a:buSzPts val="1200"/>
              <a:buChar char="■"/>
              <a:defRPr>
                <a:solidFill>
                  <a:srgbClr val="000000"/>
                </a:solidFill>
              </a:defRPr>
            </a:lvl9pPr>
          </a:lstStyle>
          <a:p/>
        </p:txBody>
      </p:sp>
      <p:sp>
        <p:nvSpPr>
          <p:cNvPr id="93" name="Google Shape;93;p16"/>
          <p:cNvSpPr txBox="1"/>
          <p:nvPr>
            <p:ph idx="2" type="body"/>
          </p:nvPr>
        </p:nvSpPr>
        <p:spPr>
          <a:xfrm>
            <a:off x="4572050" y="1207625"/>
            <a:ext cx="3852000" cy="340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rgbClr val="000000"/>
                </a:solidFill>
              </a:defRPr>
            </a:lvl1pPr>
            <a:lvl2pPr indent="-304800" lvl="1" marL="914400" rtl="0">
              <a:lnSpc>
                <a:spcPct val="115000"/>
              </a:lnSpc>
              <a:spcBef>
                <a:spcPts val="0"/>
              </a:spcBef>
              <a:spcAft>
                <a:spcPts val="0"/>
              </a:spcAft>
              <a:buClr>
                <a:srgbClr val="000000"/>
              </a:buClr>
              <a:buSzPts val="1200"/>
              <a:buChar char="○"/>
              <a:defRPr>
                <a:solidFill>
                  <a:srgbClr val="000000"/>
                </a:solidFill>
              </a:defRPr>
            </a:lvl2pPr>
            <a:lvl3pPr indent="-304800" lvl="2" marL="1371600" rtl="0">
              <a:lnSpc>
                <a:spcPct val="115000"/>
              </a:lnSpc>
              <a:spcBef>
                <a:spcPts val="0"/>
              </a:spcBef>
              <a:spcAft>
                <a:spcPts val="0"/>
              </a:spcAft>
              <a:buClr>
                <a:srgbClr val="000000"/>
              </a:buClr>
              <a:buSzPts val="1200"/>
              <a:buChar char="■"/>
              <a:defRPr>
                <a:solidFill>
                  <a:srgbClr val="000000"/>
                </a:solidFill>
              </a:defRPr>
            </a:lvl3pPr>
            <a:lvl4pPr indent="-304800" lvl="3" marL="1828800" rtl="0">
              <a:lnSpc>
                <a:spcPct val="115000"/>
              </a:lnSpc>
              <a:spcBef>
                <a:spcPts val="0"/>
              </a:spcBef>
              <a:spcAft>
                <a:spcPts val="0"/>
              </a:spcAft>
              <a:buClr>
                <a:srgbClr val="000000"/>
              </a:buClr>
              <a:buSzPts val="1200"/>
              <a:buChar char="●"/>
              <a:defRPr>
                <a:solidFill>
                  <a:srgbClr val="000000"/>
                </a:solidFill>
              </a:defRPr>
            </a:lvl4pPr>
            <a:lvl5pPr indent="-304800" lvl="4" marL="2286000" rtl="0">
              <a:lnSpc>
                <a:spcPct val="115000"/>
              </a:lnSpc>
              <a:spcBef>
                <a:spcPts val="0"/>
              </a:spcBef>
              <a:spcAft>
                <a:spcPts val="0"/>
              </a:spcAft>
              <a:buClr>
                <a:srgbClr val="000000"/>
              </a:buClr>
              <a:buSzPts val="1200"/>
              <a:buChar char="○"/>
              <a:defRPr>
                <a:solidFill>
                  <a:srgbClr val="000000"/>
                </a:solidFill>
              </a:defRPr>
            </a:lvl5pPr>
            <a:lvl6pPr indent="-304800" lvl="5" marL="2743200" rtl="0">
              <a:lnSpc>
                <a:spcPct val="115000"/>
              </a:lnSpc>
              <a:spcBef>
                <a:spcPts val="0"/>
              </a:spcBef>
              <a:spcAft>
                <a:spcPts val="0"/>
              </a:spcAft>
              <a:buClr>
                <a:srgbClr val="000000"/>
              </a:buClr>
              <a:buSzPts val="1200"/>
              <a:buChar char="■"/>
              <a:defRPr>
                <a:solidFill>
                  <a:srgbClr val="000000"/>
                </a:solidFill>
              </a:defRPr>
            </a:lvl6pPr>
            <a:lvl7pPr indent="-304800" lvl="6" marL="3200400" rtl="0">
              <a:lnSpc>
                <a:spcPct val="115000"/>
              </a:lnSpc>
              <a:spcBef>
                <a:spcPts val="0"/>
              </a:spcBef>
              <a:spcAft>
                <a:spcPts val="0"/>
              </a:spcAft>
              <a:buClr>
                <a:srgbClr val="000000"/>
              </a:buClr>
              <a:buSzPts val="1200"/>
              <a:buChar char="●"/>
              <a:defRPr>
                <a:solidFill>
                  <a:srgbClr val="000000"/>
                </a:solidFill>
              </a:defRPr>
            </a:lvl7pPr>
            <a:lvl8pPr indent="-304800" lvl="7" marL="3657600" rtl="0">
              <a:lnSpc>
                <a:spcPct val="115000"/>
              </a:lnSpc>
              <a:spcBef>
                <a:spcPts val="0"/>
              </a:spcBef>
              <a:spcAft>
                <a:spcPts val="0"/>
              </a:spcAft>
              <a:buClr>
                <a:srgbClr val="000000"/>
              </a:buClr>
              <a:buSzPts val="1200"/>
              <a:buChar char="○"/>
              <a:defRPr>
                <a:solidFill>
                  <a:srgbClr val="000000"/>
                </a:solidFill>
              </a:defRPr>
            </a:lvl8pPr>
            <a:lvl9pPr indent="-304800" lvl="8" marL="4114800" rtl="0">
              <a:lnSpc>
                <a:spcPct val="115000"/>
              </a:lnSpc>
              <a:spcBef>
                <a:spcPts val="0"/>
              </a:spcBef>
              <a:spcAft>
                <a:spcPts val="0"/>
              </a:spcAft>
              <a:buClr>
                <a:srgbClr val="000000"/>
              </a:buClr>
              <a:buSzPts val="1200"/>
              <a:buChar char="■"/>
              <a:defRPr>
                <a:solidFill>
                  <a:srgbClr val="000000"/>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4" name="Shape 94"/>
        <p:cNvGrpSpPr/>
        <p:nvPr/>
      </p:nvGrpSpPr>
      <p:grpSpPr>
        <a:xfrm>
          <a:off x="0" y="0"/>
          <a:ext cx="0" cy="0"/>
          <a:chOff x="0" y="0"/>
          <a:chExt cx="0" cy="0"/>
        </a:xfrm>
      </p:grpSpPr>
      <p:sp>
        <p:nvSpPr>
          <p:cNvPr id="95" name="Google Shape;95;p17"/>
          <p:cNvSpPr txBox="1"/>
          <p:nvPr>
            <p:ph idx="1" type="subTitle"/>
          </p:nvPr>
        </p:nvSpPr>
        <p:spPr>
          <a:xfrm>
            <a:off x="720000" y="2229415"/>
            <a:ext cx="2498100" cy="44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96" name="Google Shape;96;p17"/>
          <p:cNvSpPr txBox="1"/>
          <p:nvPr>
            <p:ph idx="2" type="subTitle"/>
          </p:nvPr>
        </p:nvSpPr>
        <p:spPr>
          <a:xfrm>
            <a:off x="720000" y="2638874"/>
            <a:ext cx="2498100" cy="12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 name="Google Shape;97;p17"/>
          <p:cNvSpPr txBox="1"/>
          <p:nvPr>
            <p:ph idx="3" type="subTitle"/>
          </p:nvPr>
        </p:nvSpPr>
        <p:spPr>
          <a:xfrm>
            <a:off x="3322949" y="2638874"/>
            <a:ext cx="2498100" cy="12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7"/>
          <p:cNvSpPr txBox="1"/>
          <p:nvPr>
            <p:ph idx="4" type="subTitle"/>
          </p:nvPr>
        </p:nvSpPr>
        <p:spPr>
          <a:xfrm>
            <a:off x="5925899" y="2638874"/>
            <a:ext cx="2498100" cy="12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 name="Google Shape;99;p1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 name="Google Shape;100;p17"/>
          <p:cNvSpPr txBox="1"/>
          <p:nvPr>
            <p:ph idx="5" type="subTitle"/>
          </p:nvPr>
        </p:nvSpPr>
        <p:spPr>
          <a:xfrm>
            <a:off x="3322948" y="2229415"/>
            <a:ext cx="2498100" cy="44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1" name="Google Shape;101;p17"/>
          <p:cNvSpPr txBox="1"/>
          <p:nvPr>
            <p:ph idx="6" type="subTitle"/>
          </p:nvPr>
        </p:nvSpPr>
        <p:spPr>
          <a:xfrm>
            <a:off x="5925896" y="2229415"/>
            <a:ext cx="2498100" cy="44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pic>
        <p:nvPicPr>
          <p:cNvPr id="102" name="Google Shape;102;p17"/>
          <p:cNvPicPr preferRelativeResize="0"/>
          <p:nvPr/>
        </p:nvPicPr>
        <p:blipFill>
          <a:blip r:embed="rId2">
            <a:alphaModFix/>
          </a:blip>
          <a:stretch>
            <a:fillRect/>
          </a:stretch>
        </p:blipFill>
        <p:spPr>
          <a:xfrm>
            <a:off x="-85679" y="4357400"/>
            <a:ext cx="6773509" cy="1524025"/>
          </a:xfrm>
          <a:prstGeom prst="rect">
            <a:avLst/>
          </a:prstGeom>
          <a:noFill/>
          <a:ln>
            <a:noFill/>
          </a:ln>
        </p:spPr>
      </p:pic>
      <p:pic>
        <p:nvPicPr>
          <p:cNvPr id="103" name="Google Shape;103;p17"/>
          <p:cNvPicPr preferRelativeResize="0"/>
          <p:nvPr/>
        </p:nvPicPr>
        <p:blipFill>
          <a:blip r:embed="rId3">
            <a:alphaModFix/>
          </a:blip>
          <a:stretch>
            <a:fillRect/>
          </a:stretch>
        </p:blipFill>
        <p:spPr>
          <a:xfrm>
            <a:off x="2716600" y="4264271"/>
            <a:ext cx="6773501" cy="1524023"/>
          </a:xfrm>
          <a:prstGeom prst="rect">
            <a:avLst/>
          </a:prstGeom>
          <a:noFill/>
          <a:ln>
            <a:noFill/>
          </a:ln>
        </p:spPr>
      </p:pic>
      <p:sp>
        <p:nvSpPr>
          <p:cNvPr id="104" name="Google Shape;104;p17"/>
          <p:cNvSpPr/>
          <p:nvPr/>
        </p:nvSpPr>
        <p:spPr>
          <a:xfrm flipH="1" rot="10800000">
            <a:off x="0" y="-2761"/>
            <a:ext cx="9144100" cy="572711"/>
          </a:xfrm>
          <a:custGeom>
            <a:rect b="b" l="l" r="r" t="t"/>
            <a:pathLst>
              <a:path extrusionOk="0" h="12052" w="120021">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05" name="Shape 105"/>
        <p:cNvGrpSpPr/>
        <p:nvPr/>
      </p:nvGrpSpPr>
      <p:grpSpPr>
        <a:xfrm>
          <a:off x="0" y="0"/>
          <a:ext cx="0" cy="0"/>
          <a:chOff x="0" y="0"/>
          <a:chExt cx="0" cy="0"/>
        </a:xfrm>
      </p:grpSpPr>
      <p:sp>
        <p:nvSpPr>
          <p:cNvPr id="106" name="Google Shape;106;p18"/>
          <p:cNvSpPr txBox="1"/>
          <p:nvPr>
            <p:ph idx="1" type="subTitle"/>
          </p:nvPr>
        </p:nvSpPr>
        <p:spPr>
          <a:xfrm>
            <a:off x="1515850" y="1416450"/>
            <a:ext cx="2530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7" name="Google Shape;107;p18"/>
          <p:cNvSpPr txBox="1"/>
          <p:nvPr>
            <p:ph idx="2" type="subTitle"/>
          </p:nvPr>
        </p:nvSpPr>
        <p:spPr>
          <a:xfrm>
            <a:off x="1515850" y="1748850"/>
            <a:ext cx="2530800" cy="914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 name="Google Shape;108;p18"/>
          <p:cNvSpPr txBox="1"/>
          <p:nvPr>
            <p:ph idx="3" type="subTitle"/>
          </p:nvPr>
        </p:nvSpPr>
        <p:spPr>
          <a:xfrm>
            <a:off x="5452250" y="1748850"/>
            <a:ext cx="2530800" cy="914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18"/>
          <p:cNvSpPr txBox="1"/>
          <p:nvPr>
            <p:ph idx="4" type="subTitle"/>
          </p:nvPr>
        </p:nvSpPr>
        <p:spPr>
          <a:xfrm>
            <a:off x="1515850" y="3271100"/>
            <a:ext cx="2530800" cy="882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 name="Google Shape;110;p18"/>
          <p:cNvSpPr txBox="1"/>
          <p:nvPr>
            <p:ph idx="5" type="subTitle"/>
          </p:nvPr>
        </p:nvSpPr>
        <p:spPr>
          <a:xfrm>
            <a:off x="5452250" y="3271100"/>
            <a:ext cx="2530800" cy="882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 name="Google Shape;111;p1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8"/>
          <p:cNvSpPr txBox="1"/>
          <p:nvPr>
            <p:ph idx="6" type="subTitle"/>
          </p:nvPr>
        </p:nvSpPr>
        <p:spPr>
          <a:xfrm>
            <a:off x="1515850" y="2938700"/>
            <a:ext cx="2530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13" name="Google Shape;113;p18"/>
          <p:cNvSpPr txBox="1"/>
          <p:nvPr>
            <p:ph idx="7" type="subTitle"/>
          </p:nvPr>
        </p:nvSpPr>
        <p:spPr>
          <a:xfrm>
            <a:off x="5452250" y="1416450"/>
            <a:ext cx="2530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14" name="Google Shape;114;p18"/>
          <p:cNvSpPr txBox="1"/>
          <p:nvPr>
            <p:ph idx="8" type="subTitle"/>
          </p:nvPr>
        </p:nvSpPr>
        <p:spPr>
          <a:xfrm>
            <a:off x="5452250" y="2938700"/>
            <a:ext cx="2530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pic>
        <p:nvPicPr>
          <p:cNvPr id="115" name="Google Shape;115;p18"/>
          <p:cNvPicPr preferRelativeResize="0"/>
          <p:nvPr/>
        </p:nvPicPr>
        <p:blipFill>
          <a:blip r:embed="rId2">
            <a:alphaModFix/>
          </a:blip>
          <a:stretch>
            <a:fillRect/>
          </a:stretch>
        </p:blipFill>
        <p:spPr>
          <a:xfrm>
            <a:off x="-138902" y="4229946"/>
            <a:ext cx="3022380" cy="727625"/>
          </a:xfrm>
          <a:prstGeom prst="rect">
            <a:avLst/>
          </a:prstGeom>
          <a:noFill/>
          <a:ln>
            <a:noFill/>
          </a:ln>
        </p:spPr>
      </p:pic>
      <p:sp>
        <p:nvSpPr>
          <p:cNvPr id="116" name="Google Shape;116;p18"/>
          <p:cNvSpPr/>
          <p:nvPr/>
        </p:nvSpPr>
        <p:spPr>
          <a:xfrm>
            <a:off x="6647224" y="4520187"/>
            <a:ext cx="2954184" cy="539823"/>
          </a:xfrm>
          <a:custGeom>
            <a:rect b="b" l="l" r="r" t="t"/>
            <a:pathLst>
              <a:path extrusionOk="0" h="4565" w="24982">
                <a:moveTo>
                  <a:pt x="24740" y="4109"/>
                </a:moveTo>
                <a:cubicBezTo>
                  <a:pt x="24631" y="4021"/>
                  <a:pt x="24509" y="4010"/>
                  <a:pt x="24421" y="4016"/>
                </a:cubicBezTo>
                <a:cubicBezTo>
                  <a:pt x="24449" y="3941"/>
                  <a:pt x="24464" y="3839"/>
                  <a:pt x="24392" y="3751"/>
                </a:cubicBezTo>
                <a:cubicBezTo>
                  <a:pt x="24316" y="3652"/>
                  <a:pt x="24145" y="3663"/>
                  <a:pt x="24024" y="3683"/>
                </a:cubicBezTo>
                <a:cubicBezTo>
                  <a:pt x="24059" y="3599"/>
                  <a:pt x="24067" y="3478"/>
                  <a:pt x="23946" y="3372"/>
                </a:cubicBezTo>
                <a:cubicBezTo>
                  <a:pt x="23829" y="3266"/>
                  <a:pt x="23713" y="3270"/>
                  <a:pt x="23625" y="3294"/>
                </a:cubicBezTo>
                <a:cubicBezTo>
                  <a:pt x="23625" y="3233"/>
                  <a:pt x="23598" y="3161"/>
                  <a:pt x="23498" y="3092"/>
                </a:cubicBezTo>
                <a:cubicBezTo>
                  <a:pt x="23404" y="3026"/>
                  <a:pt x="23308" y="3010"/>
                  <a:pt x="23230" y="3014"/>
                </a:cubicBezTo>
                <a:cubicBezTo>
                  <a:pt x="23295" y="2922"/>
                  <a:pt x="23349" y="2795"/>
                  <a:pt x="23255" y="2709"/>
                </a:cubicBezTo>
                <a:cubicBezTo>
                  <a:pt x="23201" y="2660"/>
                  <a:pt x="23140" y="2642"/>
                  <a:pt x="23081" y="2642"/>
                </a:cubicBezTo>
                <a:cubicBezTo>
                  <a:pt x="23189" y="2533"/>
                  <a:pt x="23287" y="2382"/>
                  <a:pt x="23154" y="2300"/>
                </a:cubicBezTo>
                <a:cubicBezTo>
                  <a:pt x="23068" y="2247"/>
                  <a:pt x="22980" y="2251"/>
                  <a:pt x="22907" y="2269"/>
                </a:cubicBezTo>
                <a:cubicBezTo>
                  <a:pt x="22946" y="2157"/>
                  <a:pt x="22950" y="2005"/>
                  <a:pt x="22759" y="1932"/>
                </a:cubicBezTo>
                <a:cubicBezTo>
                  <a:pt x="22626" y="1879"/>
                  <a:pt x="22518" y="1891"/>
                  <a:pt x="22438" y="1921"/>
                </a:cubicBezTo>
                <a:cubicBezTo>
                  <a:pt x="22475" y="1797"/>
                  <a:pt x="22487" y="1629"/>
                  <a:pt x="22344" y="1568"/>
                </a:cubicBezTo>
                <a:cubicBezTo>
                  <a:pt x="22240" y="1520"/>
                  <a:pt x="22111" y="1535"/>
                  <a:pt x="22015" y="1561"/>
                </a:cubicBezTo>
                <a:cubicBezTo>
                  <a:pt x="22037" y="1502"/>
                  <a:pt x="22043" y="1435"/>
                  <a:pt x="21994" y="1359"/>
                </a:cubicBezTo>
                <a:cubicBezTo>
                  <a:pt x="21923" y="1240"/>
                  <a:pt x="21763" y="1220"/>
                  <a:pt x="21657" y="1220"/>
                </a:cubicBezTo>
                <a:cubicBezTo>
                  <a:pt x="21722" y="1093"/>
                  <a:pt x="21788" y="868"/>
                  <a:pt x="21511" y="753"/>
                </a:cubicBezTo>
                <a:cubicBezTo>
                  <a:pt x="21290" y="661"/>
                  <a:pt x="21104" y="800"/>
                  <a:pt x="20986" y="931"/>
                </a:cubicBezTo>
                <a:cubicBezTo>
                  <a:pt x="20990" y="784"/>
                  <a:pt x="20934" y="614"/>
                  <a:pt x="20687" y="594"/>
                </a:cubicBezTo>
                <a:cubicBezTo>
                  <a:pt x="20427" y="571"/>
                  <a:pt x="20321" y="743"/>
                  <a:pt x="20278" y="886"/>
                </a:cubicBezTo>
                <a:cubicBezTo>
                  <a:pt x="20214" y="774"/>
                  <a:pt x="20102" y="651"/>
                  <a:pt x="19918" y="676"/>
                </a:cubicBezTo>
                <a:cubicBezTo>
                  <a:pt x="19725" y="702"/>
                  <a:pt x="19674" y="862"/>
                  <a:pt x="19666" y="1001"/>
                </a:cubicBezTo>
                <a:cubicBezTo>
                  <a:pt x="19590" y="917"/>
                  <a:pt x="19476" y="837"/>
                  <a:pt x="19328" y="882"/>
                </a:cubicBezTo>
                <a:cubicBezTo>
                  <a:pt x="19154" y="937"/>
                  <a:pt x="19112" y="1154"/>
                  <a:pt x="19101" y="1306"/>
                </a:cubicBezTo>
                <a:cubicBezTo>
                  <a:pt x="19067" y="1285"/>
                  <a:pt x="19022" y="1277"/>
                  <a:pt x="18964" y="1289"/>
                </a:cubicBezTo>
                <a:cubicBezTo>
                  <a:pt x="18864" y="1312"/>
                  <a:pt x="18815" y="1422"/>
                  <a:pt x="18792" y="1523"/>
                </a:cubicBezTo>
                <a:cubicBezTo>
                  <a:pt x="18731" y="1453"/>
                  <a:pt x="18635" y="1400"/>
                  <a:pt x="18488" y="1480"/>
                </a:cubicBezTo>
                <a:cubicBezTo>
                  <a:pt x="18342" y="1557"/>
                  <a:pt x="18312" y="1686"/>
                  <a:pt x="18314" y="1786"/>
                </a:cubicBezTo>
                <a:cubicBezTo>
                  <a:pt x="18240" y="1741"/>
                  <a:pt x="18127" y="1715"/>
                  <a:pt x="17982" y="1766"/>
                </a:cubicBezTo>
                <a:cubicBezTo>
                  <a:pt x="17808" y="1827"/>
                  <a:pt x="17810" y="2011"/>
                  <a:pt x="17843" y="2161"/>
                </a:cubicBezTo>
                <a:cubicBezTo>
                  <a:pt x="17796" y="2138"/>
                  <a:pt x="17739" y="2128"/>
                  <a:pt x="17669" y="2147"/>
                </a:cubicBezTo>
                <a:lnTo>
                  <a:pt x="17667" y="2147"/>
                </a:lnTo>
                <a:cubicBezTo>
                  <a:pt x="17583" y="2171"/>
                  <a:pt x="17530" y="2241"/>
                  <a:pt x="17493" y="2318"/>
                </a:cubicBezTo>
                <a:cubicBezTo>
                  <a:pt x="17481" y="2308"/>
                  <a:pt x="17465" y="2300"/>
                  <a:pt x="17450" y="2294"/>
                </a:cubicBezTo>
                <a:cubicBezTo>
                  <a:pt x="17370" y="2263"/>
                  <a:pt x="17280" y="2280"/>
                  <a:pt x="17209" y="2304"/>
                </a:cubicBezTo>
                <a:cubicBezTo>
                  <a:pt x="17250" y="2187"/>
                  <a:pt x="17270" y="2018"/>
                  <a:pt x="17113" y="1930"/>
                </a:cubicBezTo>
                <a:cubicBezTo>
                  <a:pt x="16982" y="1854"/>
                  <a:pt x="16851" y="1870"/>
                  <a:pt x="16759" y="1901"/>
                </a:cubicBezTo>
                <a:cubicBezTo>
                  <a:pt x="16796" y="1768"/>
                  <a:pt x="16804" y="1574"/>
                  <a:pt x="16589" y="1516"/>
                </a:cubicBezTo>
                <a:cubicBezTo>
                  <a:pt x="16448" y="1482"/>
                  <a:pt x="16325" y="1520"/>
                  <a:pt x="16233" y="1572"/>
                </a:cubicBezTo>
                <a:cubicBezTo>
                  <a:pt x="16255" y="1469"/>
                  <a:pt x="16241" y="1357"/>
                  <a:pt x="16098" y="1310"/>
                </a:cubicBezTo>
                <a:cubicBezTo>
                  <a:pt x="15955" y="1265"/>
                  <a:pt x="15816" y="1332"/>
                  <a:pt x="15723" y="1400"/>
                </a:cubicBezTo>
                <a:cubicBezTo>
                  <a:pt x="15721" y="1320"/>
                  <a:pt x="15689" y="1230"/>
                  <a:pt x="15576" y="1164"/>
                </a:cubicBezTo>
                <a:cubicBezTo>
                  <a:pt x="15445" y="1085"/>
                  <a:pt x="15312" y="1126"/>
                  <a:pt x="15220" y="1183"/>
                </a:cubicBezTo>
                <a:cubicBezTo>
                  <a:pt x="15230" y="1062"/>
                  <a:pt x="15183" y="911"/>
                  <a:pt x="14926" y="847"/>
                </a:cubicBezTo>
                <a:cubicBezTo>
                  <a:pt x="14676" y="784"/>
                  <a:pt x="14473" y="917"/>
                  <a:pt x="14353" y="1034"/>
                </a:cubicBezTo>
                <a:cubicBezTo>
                  <a:pt x="14351" y="1021"/>
                  <a:pt x="14349" y="1005"/>
                  <a:pt x="14345" y="995"/>
                </a:cubicBezTo>
                <a:cubicBezTo>
                  <a:pt x="14324" y="929"/>
                  <a:pt x="14283" y="880"/>
                  <a:pt x="14228" y="845"/>
                </a:cubicBezTo>
                <a:cubicBezTo>
                  <a:pt x="14175" y="811"/>
                  <a:pt x="14109" y="794"/>
                  <a:pt x="14038" y="788"/>
                </a:cubicBezTo>
                <a:cubicBezTo>
                  <a:pt x="13933" y="780"/>
                  <a:pt x="13808" y="800"/>
                  <a:pt x="13700" y="851"/>
                </a:cubicBezTo>
                <a:cubicBezTo>
                  <a:pt x="13721" y="776"/>
                  <a:pt x="13721" y="708"/>
                  <a:pt x="13708" y="653"/>
                </a:cubicBezTo>
                <a:cubicBezTo>
                  <a:pt x="13694" y="594"/>
                  <a:pt x="13663" y="549"/>
                  <a:pt x="13618" y="518"/>
                </a:cubicBezTo>
                <a:cubicBezTo>
                  <a:pt x="13577" y="487"/>
                  <a:pt x="13524" y="471"/>
                  <a:pt x="13465" y="473"/>
                </a:cubicBezTo>
                <a:cubicBezTo>
                  <a:pt x="13387" y="473"/>
                  <a:pt x="13297" y="502"/>
                  <a:pt x="13203" y="559"/>
                </a:cubicBezTo>
                <a:cubicBezTo>
                  <a:pt x="13225" y="430"/>
                  <a:pt x="13223" y="258"/>
                  <a:pt x="13054" y="207"/>
                </a:cubicBezTo>
                <a:cubicBezTo>
                  <a:pt x="12933" y="172"/>
                  <a:pt x="12828" y="236"/>
                  <a:pt x="12749" y="317"/>
                </a:cubicBezTo>
                <a:cubicBezTo>
                  <a:pt x="12738" y="225"/>
                  <a:pt x="12685" y="133"/>
                  <a:pt x="12534" y="88"/>
                </a:cubicBezTo>
                <a:cubicBezTo>
                  <a:pt x="12354" y="31"/>
                  <a:pt x="12215" y="109"/>
                  <a:pt x="12125" y="191"/>
                </a:cubicBezTo>
                <a:cubicBezTo>
                  <a:pt x="12112" y="92"/>
                  <a:pt x="12043" y="0"/>
                  <a:pt x="11832" y="13"/>
                </a:cubicBezTo>
                <a:cubicBezTo>
                  <a:pt x="11603" y="29"/>
                  <a:pt x="11509" y="191"/>
                  <a:pt x="11468" y="324"/>
                </a:cubicBezTo>
                <a:cubicBezTo>
                  <a:pt x="11409" y="225"/>
                  <a:pt x="11312" y="125"/>
                  <a:pt x="11161" y="154"/>
                </a:cubicBezTo>
                <a:cubicBezTo>
                  <a:pt x="10983" y="187"/>
                  <a:pt x="10924" y="375"/>
                  <a:pt x="10905" y="500"/>
                </a:cubicBezTo>
                <a:cubicBezTo>
                  <a:pt x="10852" y="471"/>
                  <a:pt x="10768" y="461"/>
                  <a:pt x="10639" y="491"/>
                </a:cubicBezTo>
                <a:cubicBezTo>
                  <a:pt x="10455" y="540"/>
                  <a:pt x="10427" y="698"/>
                  <a:pt x="10441" y="825"/>
                </a:cubicBezTo>
                <a:cubicBezTo>
                  <a:pt x="10365" y="776"/>
                  <a:pt x="10259" y="739"/>
                  <a:pt x="10124" y="776"/>
                </a:cubicBezTo>
                <a:cubicBezTo>
                  <a:pt x="9929" y="827"/>
                  <a:pt x="9888" y="1034"/>
                  <a:pt x="9888" y="1177"/>
                </a:cubicBezTo>
                <a:cubicBezTo>
                  <a:pt x="9827" y="1136"/>
                  <a:pt x="9737" y="1105"/>
                  <a:pt x="9608" y="1115"/>
                </a:cubicBezTo>
                <a:cubicBezTo>
                  <a:pt x="9463" y="1126"/>
                  <a:pt x="9371" y="1205"/>
                  <a:pt x="9318" y="1279"/>
                </a:cubicBezTo>
                <a:cubicBezTo>
                  <a:pt x="9287" y="1203"/>
                  <a:pt x="9219" y="1132"/>
                  <a:pt x="9086" y="1142"/>
                </a:cubicBezTo>
                <a:cubicBezTo>
                  <a:pt x="8919" y="1154"/>
                  <a:pt x="8818" y="1302"/>
                  <a:pt x="8773" y="1400"/>
                </a:cubicBezTo>
                <a:cubicBezTo>
                  <a:pt x="8722" y="1361"/>
                  <a:pt x="8634" y="1330"/>
                  <a:pt x="8483" y="1357"/>
                </a:cubicBezTo>
                <a:cubicBezTo>
                  <a:pt x="8389" y="1373"/>
                  <a:pt x="8319" y="1414"/>
                  <a:pt x="8266" y="1463"/>
                </a:cubicBezTo>
                <a:cubicBezTo>
                  <a:pt x="8258" y="1316"/>
                  <a:pt x="8207" y="1152"/>
                  <a:pt x="8021" y="1122"/>
                </a:cubicBezTo>
                <a:cubicBezTo>
                  <a:pt x="7836" y="1087"/>
                  <a:pt x="7703" y="1138"/>
                  <a:pt x="7624" y="1185"/>
                </a:cubicBezTo>
                <a:cubicBezTo>
                  <a:pt x="7618" y="995"/>
                  <a:pt x="7562" y="633"/>
                  <a:pt x="7294" y="624"/>
                </a:cubicBezTo>
                <a:cubicBezTo>
                  <a:pt x="7067" y="620"/>
                  <a:pt x="6914" y="763"/>
                  <a:pt x="6834" y="862"/>
                </a:cubicBezTo>
                <a:cubicBezTo>
                  <a:pt x="6781" y="743"/>
                  <a:pt x="6666" y="555"/>
                  <a:pt x="6462" y="579"/>
                </a:cubicBezTo>
                <a:cubicBezTo>
                  <a:pt x="6271" y="600"/>
                  <a:pt x="6151" y="778"/>
                  <a:pt x="6089" y="899"/>
                </a:cubicBezTo>
                <a:cubicBezTo>
                  <a:pt x="6032" y="796"/>
                  <a:pt x="5911" y="676"/>
                  <a:pt x="5668" y="725"/>
                </a:cubicBezTo>
                <a:cubicBezTo>
                  <a:pt x="5496" y="757"/>
                  <a:pt x="5408" y="921"/>
                  <a:pt x="5363" y="1093"/>
                </a:cubicBezTo>
                <a:cubicBezTo>
                  <a:pt x="5318" y="954"/>
                  <a:pt x="5236" y="839"/>
                  <a:pt x="5093" y="829"/>
                </a:cubicBezTo>
                <a:cubicBezTo>
                  <a:pt x="4919" y="819"/>
                  <a:pt x="4811" y="958"/>
                  <a:pt x="4747" y="1103"/>
                </a:cubicBezTo>
                <a:cubicBezTo>
                  <a:pt x="4708" y="962"/>
                  <a:pt x="4610" y="829"/>
                  <a:pt x="4381" y="831"/>
                </a:cubicBezTo>
                <a:cubicBezTo>
                  <a:pt x="4074" y="837"/>
                  <a:pt x="3959" y="1142"/>
                  <a:pt x="3918" y="1351"/>
                </a:cubicBezTo>
                <a:cubicBezTo>
                  <a:pt x="3833" y="1195"/>
                  <a:pt x="3673" y="1009"/>
                  <a:pt x="3415" y="1113"/>
                </a:cubicBezTo>
                <a:cubicBezTo>
                  <a:pt x="3182" y="1207"/>
                  <a:pt x="3153" y="1473"/>
                  <a:pt x="3172" y="1684"/>
                </a:cubicBezTo>
                <a:cubicBezTo>
                  <a:pt x="3047" y="1527"/>
                  <a:pt x="2844" y="1371"/>
                  <a:pt x="2566" y="1465"/>
                </a:cubicBezTo>
                <a:cubicBezTo>
                  <a:pt x="2233" y="1582"/>
                  <a:pt x="2284" y="1891"/>
                  <a:pt x="2359" y="2093"/>
                </a:cubicBezTo>
                <a:cubicBezTo>
                  <a:pt x="2241" y="2028"/>
                  <a:pt x="2069" y="1977"/>
                  <a:pt x="1883" y="2057"/>
                </a:cubicBezTo>
                <a:cubicBezTo>
                  <a:pt x="1637" y="2159"/>
                  <a:pt x="1654" y="2427"/>
                  <a:pt x="1695" y="2597"/>
                </a:cubicBezTo>
                <a:cubicBezTo>
                  <a:pt x="1568" y="2529"/>
                  <a:pt x="1363" y="2472"/>
                  <a:pt x="1144" y="2601"/>
                </a:cubicBezTo>
                <a:cubicBezTo>
                  <a:pt x="911" y="2742"/>
                  <a:pt x="899" y="3026"/>
                  <a:pt x="919" y="3210"/>
                </a:cubicBezTo>
                <a:cubicBezTo>
                  <a:pt x="807" y="3120"/>
                  <a:pt x="635" y="3049"/>
                  <a:pt x="481" y="3243"/>
                </a:cubicBezTo>
                <a:cubicBezTo>
                  <a:pt x="279" y="3499"/>
                  <a:pt x="48" y="3654"/>
                  <a:pt x="29" y="3665"/>
                </a:cubicBezTo>
                <a:cubicBezTo>
                  <a:pt x="11" y="3675"/>
                  <a:pt x="1" y="3695"/>
                  <a:pt x="3" y="3720"/>
                </a:cubicBezTo>
                <a:cubicBezTo>
                  <a:pt x="9" y="3751"/>
                  <a:pt x="33" y="3771"/>
                  <a:pt x="62" y="3767"/>
                </a:cubicBezTo>
                <a:cubicBezTo>
                  <a:pt x="473" y="3716"/>
                  <a:pt x="647" y="3732"/>
                  <a:pt x="805" y="3742"/>
                </a:cubicBezTo>
                <a:cubicBezTo>
                  <a:pt x="903" y="3751"/>
                  <a:pt x="999" y="3757"/>
                  <a:pt x="1142" y="3746"/>
                </a:cubicBezTo>
                <a:cubicBezTo>
                  <a:pt x="1318" y="3734"/>
                  <a:pt x="1461" y="3730"/>
                  <a:pt x="1619" y="3740"/>
                </a:cubicBezTo>
                <a:cubicBezTo>
                  <a:pt x="1778" y="3746"/>
                  <a:pt x="1956" y="3767"/>
                  <a:pt x="2212" y="3802"/>
                </a:cubicBezTo>
                <a:lnTo>
                  <a:pt x="2417" y="3828"/>
                </a:lnTo>
                <a:cubicBezTo>
                  <a:pt x="2932" y="3898"/>
                  <a:pt x="3630" y="3992"/>
                  <a:pt x="3990" y="3910"/>
                </a:cubicBezTo>
                <a:cubicBezTo>
                  <a:pt x="4184" y="3865"/>
                  <a:pt x="4534" y="3859"/>
                  <a:pt x="4995" y="3898"/>
                </a:cubicBezTo>
                <a:cubicBezTo>
                  <a:pt x="5461" y="3935"/>
                  <a:pt x="6038" y="4012"/>
                  <a:pt x="6687" y="4129"/>
                </a:cubicBezTo>
                <a:cubicBezTo>
                  <a:pt x="7474" y="4266"/>
                  <a:pt x="8336" y="4152"/>
                  <a:pt x="9023" y="4059"/>
                </a:cubicBezTo>
                <a:cubicBezTo>
                  <a:pt x="9473" y="3998"/>
                  <a:pt x="9848" y="3949"/>
                  <a:pt x="10062" y="3990"/>
                </a:cubicBezTo>
                <a:cubicBezTo>
                  <a:pt x="11067" y="4174"/>
                  <a:pt x="12380" y="4174"/>
                  <a:pt x="13676" y="4174"/>
                </a:cubicBezTo>
                <a:cubicBezTo>
                  <a:pt x="14627" y="4174"/>
                  <a:pt x="15568" y="4174"/>
                  <a:pt x="16368" y="4248"/>
                </a:cubicBezTo>
                <a:cubicBezTo>
                  <a:pt x="16665" y="4276"/>
                  <a:pt x="17008" y="4285"/>
                  <a:pt x="17350" y="4293"/>
                </a:cubicBezTo>
                <a:cubicBezTo>
                  <a:pt x="17919" y="4305"/>
                  <a:pt x="18488" y="4319"/>
                  <a:pt x="18866" y="4420"/>
                </a:cubicBezTo>
                <a:lnTo>
                  <a:pt x="18872" y="4420"/>
                </a:lnTo>
                <a:cubicBezTo>
                  <a:pt x="19326" y="4503"/>
                  <a:pt x="20194" y="4542"/>
                  <a:pt x="21110" y="4553"/>
                </a:cubicBezTo>
                <a:cubicBezTo>
                  <a:pt x="22416" y="4565"/>
                  <a:pt x="23825" y="4522"/>
                  <a:pt x="24265" y="4479"/>
                </a:cubicBezTo>
                <a:cubicBezTo>
                  <a:pt x="24562" y="4448"/>
                  <a:pt x="24916" y="4503"/>
                  <a:pt x="24918" y="4503"/>
                </a:cubicBezTo>
                <a:lnTo>
                  <a:pt x="24932" y="4503"/>
                </a:lnTo>
                <a:cubicBezTo>
                  <a:pt x="24961" y="4499"/>
                  <a:pt x="24981" y="4473"/>
                  <a:pt x="24977" y="4442"/>
                </a:cubicBezTo>
                <a:cubicBezTo>
                  <a:pt x="24961" y="4442"/>
                  <a:pt x="24932" y="4258"/>
                  <a:pt x="24740" y="4109"/>
                </a:cubicBezTo>
                <a:close/>
              </a:path>
            </a:pathLst>
          </a:custGeom>
          <a:solidFill>
            <a:srgbClr val="002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8"/>
          <p:cNvPicPr preferRelativeResize="0"/>
          <p:nvPr/>
        </p:nvPicPr>
        <p:blipFill>
          <a:blip r:embed="rId3">
            <a:alphaModFix/>
          </a:blip>
          <a:stretch>
            <a:fillRect/>
          </a:stretch>
        </p:blipFill>
        <p:spPr>
          <a:xfrm flipH="1">
            <a:off x="0" y="4617681"/>
            <a:ext cx="9144000" cy="1042988"/>
          </a:xfrm>
          <a:prstGeom prst="rect">
            <a:avLst/>
          </a:prstGeom>
          <a:noFill/>
          <a:ln>
            <a:noFill/>
          </a:ln>
        </p:spPr>
      </p:pic>
      <p:sp>
        <p:nvSpPr>
          <p:cNvPr id="118" name="Google Shape;118;p18"/>
          <p:cNvSpPr/>
          <p:nvPr/>
        </p:nvSpPr>
        <p:spPr>
          <a:xfrm flipH="1" rot="-9000033">
            <a:off x="6802248" y="136687"/>
            <a:ext cx="359303" cy="292351"/>
          </a:xfrm>
          <a:custGeom>
            <a:rect b="b" l="l" r="r" t="t"/>
            <a:pathLst>
              <a:path extrusionOk="0" h="6822" w="8385">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403452" y="3587475"/>
            <a:ext cx="1205621" cy="2069725"/>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8"/>
          <p:cNvPicPr preferRelativeResize="0"/>
          <p:nvPr/>
        </p:nvPicPr>
        <p:blipFill>
          <a:blip r:embed="rId4">
            <a:alphaModFix/>
          </a:blip>
          <a:stretch>
            <a:fillRect/>
          </a:stretch>
        </p:blipFill>
        <p:spPr>
          <a:xfrm>
            <a:off x="-186709" y="-212049"/>
            <a:ext cx="2455199" cy="591046"/>
          </a:xfrm>
          <a:prstGeom prst="rect">
            <a:avLst/>
          </a:prstGeom>
          <a:noFill/>
          <a:ln>
            <a:noFill/>
          </a:ln>
        </p:spPr>
      </p:pic>
      <p:sp>
        <p:nvSpPr>
          <p:cNvPr id="121" name="Google Shape;121;p18"/>
          <p:cNvSpPr/>
          <p:nvPr/>
        </p:nvSpPr>
        <p:spPr>
          <a:xfrm flipH="1" rot="5400000">
            <a:off x="7583989" y="-373386"/>
            <a:ext cx="1186800" cy="1933622"/>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2" name="Shape 122"/>
        <p:cNvGrpSpPr/>
        <p:nvPr/>
      </p:nvGrpSpPr>
      <p:grpSpPr>
        <a:xfrm>
          <a:off x="0" y="0"/>
          <a:ext cx="0" cy="0"/>
          <a:chOff x="0" y="0"/>
          <a:chExt cx="0" cy="0"/>
        </a:xfrm>
      </p:grpSpPr>
      <p:sp>
        <p:nvSpPr>
          <p:cNvPr id="123" name="Google Shape;123;p1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19"/>
          <p:cNvSpPr txBox="1"/>
          <p:nvPr>
            <p:ph idx="1" type="subTitle"/>
          </p:nvPr>
        </p:nvSpPr>
        <p:spPr>
          <a:xfrm>
            <a:off x="719546" y="1663060"/>
            <a:ext cx="2119800" cy="118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5" name="Google Shape;125;p19"/>
          <p:cNvSpPr txBox="1"/>
          <p:nvPr>
            <p:ph idx="2" type="subTitle"/>
          </p:nvPr>
        </p:nvSpPr>
        <p:spPr>
          <a:xfrm>
            <a:off x="3518798" y="1663060"/>
            <a:ext cx="2119800" cy="118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 name="Google Shape;126;p19"/>
          <p:cNvSpPr txBox="1"/>
          <p:nvPr>
            <p:ph idx="3" type="subTitle"/>
          </p:nvPr>
        </p:nvSpPr>
        <p:spPr>
          <a:xfrm>
            <a:off x="6308950" y="1663060"/>
            <a:ext cx="2115300" cy="118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19"/>
          <p:cNvSpPr txBox="1"/>
          <p:nvPr>
            <p:ph idx="4" type="subTitle"/>
          </p:nvPr>
        </p:nvSpPr>
        <p:spPr>
          <a:xfrm>
            <a:off x="719546" y="3317698"/>
            <a:ext cx="2119800" cy="118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19"/>
          <p:cNvSpPr txBox="1"/>
          <p:nvPr>
            <p:ph idx="5" type="subTitle"/>
          </p:nvPr>
        </p:nvSpPr>
        <p:spPr>
          <a:xfrm>
            <a:off x="3518798" y="3317699"/>
            <a:ext cx="2119800" cy="118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9" name="Google Shape;129;p19"/>
          <p:cNvSpPr txBox="1"/>
          <p:nvPr>
            <p:ph idx="6" type="subTitle"/>
          </p:nvPr>
        </p:nvSpPr>
        <p:spPr>
          <a:xfrm>
            <a:off x="6308950" y="3317700"/>
            <a:ext cx="2115300" cy="118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0" name="Google Shape;130;p19"/>
          <p:cNvSpPr txBox="1"/>
          <p:nvPr>
            <p:ph idx="7" type="subTitle"/>
          </p:nvPr>
        </p:nvSpPr>
        <p:spPr>
          <a:xfrm>
            <a:off x="715100" y="1333125"/>
            <a:ext cx="211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31" name="Google Shape;131;p19"/>
          <p:cNvSpPr txBox="1"/>
          <p:nvPr>
            <p:ph idx="8" type="subTitle"/>
          </p:nvPr>
        </p:nvSpPr>
        <p:spPr>
          <a:xfrm>
            <a:off x="3518798" y="1333125"/>
            <a:ext cx="211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32" name="Google Shape;132;p19"/>
          <p:cNvSpPr txBox="1"/>
          <p:nvPr>
            <p:ph idx="9" type="subTitle"/>
          </p:nvPr>
        </p:nvSpPr>
        <p:spPr>
          <a:xfrm>
            <a:off x="6313387" y="1333125"/>
            <a:ext cx="21153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33" name="Google Shape;133;p19"/>
          <p:cNvSpPr txBox="1"/>
          <p:nvPr>
            <p:ph idx="13" type="subTitle"/>
          </p:nvPr>
        </p:nvSpPr>
        <p:spPr>
          <a:xfrm>
            <a:off x="715100" y="2983202"/>
            <a:ext cx="211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34" name="Google Shape;134;p19"/>
          <p:cNvSpPr txBox="1"/>
          <p:nvPr>
            <p:ph idx="14" type="subTitle"/>
          </p:nvPr>
        </p:nvSpPr>
        <p:spPr>
          <a:xfrm>
            <a:off x="3518798" y="2983203"/>
            <a:ext cx="21198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35" name="Google Shape;135;p19"/>
          <p:cNvSpPr txBox="1"/>
          <p:nvPr>
            <p:ph idx="15" type="subTitle"/>
          </p:nvPr>
        </p:nvSpPr>
        <p:spPr>
          <a:xfrm>
            <a:off x="6313387" y="2983203"/>
            <a:ext cx="21153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pic>
        <p:nvPicPr>
          <p:cNvPr id="136" name="Google Shape;136;p19"/>
          <p:cNvPicPr preferRelativeResize="0"/>
          <p:nvPr/>
        </p:nvPicPr>
        <p:blipFill>
          <a:blip r:embed="rId2">
            <a:alphaModFix/>
          </a:blip>
          <a:stretch>
            <a:fillRect/>
          </a:stretch>
        </p:blipFill>
        <p:spPr>
          <a:xfrm>
            <a:off x="2452622" y="4525521"/>
            <a:ext cx="6773501" cy="1524023"/>
          </a:xfrm>
          <a:prstGeom prst="rect">
            <a:avLst/>
          </a:prstGeom>
          <a:noFill/>
          <a:ln>
            <a:noFill/>
          </a:ln>
        </p:spPr>
      </p:pic>
      <p:pic>
        <p:nvPicPr>
          <p:cNvPr id="137" name="Google Shape;137;p19"/>
          <p:cNvPicPr preferRelativeResize="0"/>
          <p:nvPr/>
        </p:nvPicPr>
        <p:blipFill>
          <a:blip r:embed="rId3">
            <a:alphaModFix/>
          </a:blip>
          <a:stretch>
            <a:fillRect/>
          </a:stretch>
        </p:blipFill>
        <p:spPr>
          <a:xfrm>
            <a:off x="-85679" y="4605050"/>
            <a:ext cx="6773509" cy="1524025"/>
          </a:xfrm>
          <a:prstGeom prst="rect">
            <a:avLst/>
          </a:prstGeom>
          <a:noFill/>
          <a:ln>
            <a:noFill/>
          </a:ln>
        </p:spPr>
      </p:pic>
      <p:sp>
        <p:nvSpPr>
          <p:cNvPr id="138" name="Google Shape;138;p19"/>
          <p:cNvSpPr/>
          <p:nvPr/>
        </p:nvSpPr>
        <p:spPr>
          <a:xfrm flipH="1" rot="5400000">
            <a:off x="7627431" y="16696"/>
            <a:ext cx="2151024" cy="1948905"/>
          </a:xfrm>
          <a:custGeom>
            <a:rect b="b" l="l" r="r" t="t"/>
            <a:pathLst>
              <a:path extrusionOk="0" h="17199" w="29456">
                <a:moveTo>
                  <a:pt x="2737" y="0"/>
                </a:moveTo>
                <a:cubicBezTo>
                  <a:pt x="1797" y="918"/>
                  <a:pt x="872" y="1945"/>
                  <a:pt x="556" y="3222"/>
                </a:cubicBezTo>
                <a:cubicBezTo>
                  <a:pt x="1" y="5461"/>
                  <a:pt x="1573" y="7800"/>
                  <a:pt x="3628" y="8846"/>
                </a:cubicBezTo>
                <a:cubicBezTo>
                  <a:pt x="4677" y="9381"/>
                  <a:pt x="5855" y="9658"/>
                  <a:pt x="7032" y="9658"/>
                </a:cubicBezTo>
                <a:cubicBezTo>
                  <a:pt x="7494" y="9658"/>
                  <a:pt x="7956" y="9615"/>
                  <a:pt x="8410" y="9529"/>
                </a:cubicBezTo>
                <a:cubicBezTo>
                  <a:pt x="9714" y="9282"/>
                  <a:pt x="10967" y="8684"/>
                  <a:pt x="12292" y="8684"/>
                </a:cubicBezTo>
                <a:cubicBezTo>
                  <a:pt x="12314" y="8684"/>
                  <a:pt x="12337" y="8684"/>
                  <a:pt x="12359" y="8684"/>
                </a:cubicBezTo>
                <a:cubicBezTo>
                  <a:pt x="13852" y="8708"/>
                  <a:pt x="15372" y="9676"/>
                  <a:pt x="15734" y="11126"/>
                </a:cubicBezTo>
                <a:cubicBezTo>
                  <a:pt x="16007" y="12220"/>
                  <a:pt x="15623" y="13430"/>
                  <a:pt x="16047" y="14475"/>
                </a:cubicBezTo>
                <a:cubicBezTo>
                  <a:pt x="16302" y="15107"/>
                  <a:pt x="16825" y="15594"/>
                  <a:pt x="17390" y="15976"/>
                </a:cubicBezTo>
                <a:cubicBezTo>
                  <a:pt x="18615" y="16801"/>
                  <a:pt x="20092" y="17198"/>
                  <a:pt x="21574" y="17198"/>
                </a:cubicBezTo>
                <a:cubicBezTo>
                  <a:pt x="22251" y="17198"/>
                  <a:pt x="22928" y="17115"/>
                  <a:pt x="23583" y="16953"/>
                </a:cubicBezTo>
                <a:cubicBezTo>
                  <a:pt x="25672" y="16434"/>
                  <a:pt x="27529" y="15157"/>
                  <a:pt x="28937" y="13529"/>
                </a:cubicBezTo>
                <a:lnTo>
                  <a:pt x="294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rot="-5400000">
            <a:off x="140695" y="3273365"/>
            <a:ext cx="1498366" cy="2514556"/>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19"/>
          <p:cNvPicPr preferRelativeResize="0"/>
          <p:nvPr/>
        </p:nvPicPr>
        <p:blipFill>
          <a:blip r:embed="rId4">
            <a:alphaModFix/>
          </a:blip>
          <a:stretch>
            <a:fillRect/>
          </a:stretch>
        </p:blipFill>
        <p:spPr>
          <a:xfrm>
            <a:off x="5968791" y="76801"/>
            <a:ext cx="2455199" cy="59104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1" name="Shape 141"/>
        <p:cNvGrpSpPr/>
        <p:nvPr/>
      </p:nvGrpSpPr>
      <p:grpSpPr>
        <a:xfrm>
          <a:off x="0" y="0"/>
          <a:ext cx="0" cy="0"/>
          <a:chOff x="0" y="0"/>
          <a:chExt cx="0" cy="0"/>
        </a:xfrm>
      </p:grpSpPr>
      <p:sp>
        <p:nvSpPr>
          <p:cNvPr id="142" name="Google Shape;142;p20"/>
          <p:cNvSpPr txBox="1"/>
          <p:nvPr>
            <p:ph hasCustomPrompt="1" type="title"/>
          </p:nvPr>
        </p:nvSpPr>
        <p:spPr>
          <a:xfrm>
            <a:off x="715100" y="3330025"/>
            <a:ext cx="33993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3" name="Google Shape;143;p20"/>
          <p:cNvSpPr txBox="1"/>
          <p:nvPr>
            <p:ph idx="1" type="subTitle"/>
          </p:nvPr>
        </p:nvSpPr>
        <p:spPr>
          <a:xfrm>
            <a:off x="715100" y="3959852"/>
            <a:ext cx="33993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4" name="Google Shape;144;p20"/>
          <p:cNvSpPr txBox="1"/>
          <p:nvPr>
            <p:ph hasCustomPrompt="1" idx="2" type="title"/>
          </p:nvPr>
        </p:nvSpPr>
        <p:spPr>
          <a:xfrm>
            <a:off x="715100" y="2046811"/>
            <a:ext cx="33993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5" name="Google Shape;145;p20"/>
          <p:cNvSpPr txBox="1"/>
          <p:nvPr>
            <p:ph idx="3" type="subTitle"/>
          </p:nvPr>
        </p:nvSpPr>
        <p:spPr>
          <a:xfrm>
            <a:off x="715100" y="2676639"/>
            <a:ext cx="33993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6" name="Google Shape;146;p20"/>
          <p:cNvSpPr txBox="1"/>
          <p:nvPr>
            <p:ph hasCustomPrompt="1" idx="4" type="title"/>
          </p:nvPr>
        </p:nvSpPr>
        <p:spPr>
          <a:xfrm>
            <a:off x="715100" y="763597"/>
            <a:ext cx="33993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7" name="Google Shape;147;p20"/>
          <p:cNvSpPr txBox="1"/>
          <p:nvPr>
            <p:ph idx="5" type="subTitle"/>
          </p:nvPr>
        </p:nvSpPr>
        <p:spPr>
          <a:xfrm>
            <a:off x="715100" y="1393425"/>
            <a:ext cx="33993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148" name="Google Shape;148;p20"/>
          <p:cNvPicPr preferRelativeResize="0"/>
          <p:nvPr/>
        </p:nvPicPr>
        <p:blipFill>
          <a:blip r:embed="rId2">
            <a:alphaModFix/>
          </a:blip>
          <a:stretch>
            <a:fillRect/>
          </a:stretch>
        </p:blipFill>
        <p:spPr>
          <a:xfrm flipH="1">
            <a:off x="7700822" y="2171701"/>
            <a:ext cx="1608565" cy="2693431"/>
          </a:xfrm>
          <a:prstGeom prst="rect">
            <a:avLst/>
          </a:prstGeom>
          <a:noFill/>
          <a:ln>
            <a:noFill/>
          </a:ln>
        </p:spPr>
      </p:pic>
      <p:sp>
        <p:nvSpPr>
          <p:cNvPr id="149" name="Google Shape;149;p20"/>
          <p:cNvSpPr/>
          <p:nvPr/>
        </p:nvSpPr>
        <p:spPr>
          <a:xfrm>
            <a:off x="7600950" y="-32625"/>
            <a:ext cx="1543046" cy="2119684"/>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0"/>
          <p:cNvPicPr preferRelativeResize="0"/>
          <p:nvPr/>
        </p:nvPicPr>
        <p:blipFill>
          <a:blip r:embed="rId3">
            <a:alphaModFix/>
          </a:blip>
          <a:stretch>
            <a:fillRect/>
          </a:stretch>
        </p:blipFill>
        <p:spPr>
          <a:xfrm>
            <a:off x="-734409" y="-32624"/>
            <a:ext cx="2455199" cy="591046"/>
          </a:xfrm>
          <a:prstGeom prst="rect">
            <a:avLst/>
          </a:prstGeom>
          <a:noFill/>
          <a:ln>
            <a:noFill/>
          </a:ln>
        </p:spPr>
      </p:pic>
      <p:pic>
        <p:nvPicPr>
          <p:cNvPr id="151" name="Google Shape;151;p20"/>
          <p:cNvPicPr preferRelativeResize="0"/>
          <p:nvPr/>
        </p:nvPicPr>
        <p:blipFill>
          <a:blip r:embed="rId4">
            <a:alphaModFix/>
          </a:blip>
          <a:stretch>
            <a:fillRect/>
          </a:stretch>
        </p:blipFill>
        <p:spPr>
          <a:xfrm>
            <a:off x="0" y="4481256"/>
            <a:ext cx="9144000" cy="10429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065800" y="1876500"/>
            <a:ext cx="2264100" cy="1002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2814200" y="1876488"/>
            <a:ext cx="1099200" cy="10023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p:nvPr/>
        </p:nvSpPr>
        <p:spPr>
          <a:xfrm>
            <a:off x="7600950" y="-32625"/>
            <a:ext cx="1543046" cy="2119684"/>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 name="Google Shape;18;p3"/>
          <p:cNvPicPr preferRelativeResize="0"/>
          <p:nvPr/>
        </p:nvPicPr>
        <p:blipFill>
          <a:blip r:embed="rId2">
            <a:alphaModFix/>
          </a:blip>
          <a:stretch>
            <a:fillRect/>
          </a:stretch>
        </p:blipFill>
        <p:spPr>
          <a:xfrm>
            <a:off x="4572052" y="-70800"/>
            <a:ext cx="2745371" cy="660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2" name="Shape 152"/>
        <p:cNvGrpSpPr/>
        <p:nvPr/>
      </p:nvGrpSpPr>
      <p:grpSpPr>
        <a:xfrm>
          <a:off x="0" y="0"/>
          <a:ext cx="0" cy="0"/>
          <a:chOff x="0" y="0"/>
          <a:chExt cx="0" cy="0"/>
        </a:xfrm>
      </p:grpSpPr>
      <p:sp>
        <p:nvSpPr>
          <p:cNvPr id="153" name="Google Shape;153;p2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54" name="Google Shape;154;p21"/>
          <p:cNvPicPr preferRelativeResize="0"/>
          <p:nvPr/>
        </p:nvPicPr>
        <p:blipFill>
          <a:blip r:embed="rId2">
            <a:alphaModFix/>
          </a:blip>
          <a:stretch>
            <a:fillRect/>
          </a:stretch>
        </p:blipFill>
        <p:spPr>
          <a:xfrm>
            <a:off x="-1312850" y="817865"/>
            <a:ext cx="2378889" cy="572700"/>
          </a:xfrm>
          <a:prstGeom prst="rect">
            <a:avLst/>
          </a:prstGeom>
          <a:noFill/>
          <a:ln>
            <a:noFill/>
          </a:ln>
        </p:spPr>
      </p:pic>
      <p:sp>
        <p:nvSpPr>
          <p:cNvPr id="155" name="Google Shape;155;p21"/>
          <p:cNvSpPr/>
          <p:nvPr/>
        </p:nvSpPr>
        <p:spPr>
          <a:xfrm flipH="1" rot="-5400000">
            <a:off x="7232634" y="-317484"/>
            <a:ext cx="1593914" cy="2228883"/>
          </a:xfrm>
          <a:custGeom>
            <a:rect b="b" l="l" r="r" t="t"/>
            <a:pathLst>
              <a:path extrusionOk="0" h="32617" w="23325">
                <a:moveTo>
                  <a:pt x="22682" y="32617"/>
                </a:moveTo>
                <a:cubicBezTo>
                  <a:pt x="23324" y="21921"/>
                  <a:pt x="16761" y="23230"/>
                  <a:pt x="11376" y="18954"/>
                </a:cubicBezTo>
                <a:cubicBezTo>
                  <a:pt x="4086" y="13170"/>
                  <a:pt x="15998" y="2562"/>
                  <a:pt x="1" y="0"/>
                </a:cubicBezTo>
                <a:lnTo>
                  <a:pt x="1" y="3261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1"/>
          <p:cNvPicPr preferRelativeResize="0"/>
          <p:nvPr/>
        </p:nvPicPr>
        <p:blipFill>
          <a:blip r:embed="rId2">
            <a:alphaModFix/>
          </a:blip>
          <a:stretch>
            <a:fillRect/>
          </a:stretch>
        </p:blipFill>
        <p:spPr>
          <a:xfrm>
            <a:off x="1761012" y="-12"/>
            <a:ext cx="1917824" cy="461700"/>
          </a:xfrm>
          <a:prstGeom prst="rect">
            <a:avLst/>
          </a:prstGeom>
          <a:noFill/>
          <a:ln>
            <a:noFill/>
          </a:ln>
        </p:spPr>
      </p:pic>
      <p:pic>
        <p:nvPicPr>
          <p:cNvPr id="157" name="Google Shape;157;p21"/>
          <p:cNvPicPr preferRelativeResize="0"/>
          <p:nvPr/>
        </p:nvPicPr>
        <p:blipFill>
          <a:blip r:embed="rId3">
            <a:alphaModFix/>
          </a:blip>
          <a:stretch>
            <a:fillRect/>
          </a:stretch>
        </p:blipFill>
        <p:spPr>
          <a:xfrm>
            <a:off x="50" y="4424531"/>
            <a:ext cx="9144000" cy="104298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58" name="Shape 158"/>
        <p:cNvGrpSpPr/>
        <p:nvPr/>
      </p:nvGrpSpPr>
      <p:grpSpPr>
        <a:xfrm>
          <a:off x="0" y="0"/>
          <a:ext cx="0" cy="0"/>
          <a:chOff x="0" y="0"/>
          <a:chExt cx="0" cy="0"/>
        </a:xfrm>
      </p:grpSpPr>
      <p:sp>
        <p:nvSpPr>
          <p:cNvPr id="159" name="Google Shape;159;p22"/>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22"/>
          <p:cNvSpPr/>
          <p:nvPr/>
        </p:nvSpPr>
        <p:spPr>
          <a:xfrm>
            <a:off x="-1284100" y="4515048"/>
            <a:ext cx="3234544" cy="591053"/>
          </a:xfrm>
          <a:custGeom>
            <a:rect b="b" l="l" r="r" t="t"/>
            <a:pathLst>
              <a:path extrusionOk="0" h="4565" w="24982">
                <a:moveTo>
                  <a:pt x="24740" y="4109"/>
                </a:moveTo>
                <a:cubicBezTo>
                  <a:pt x="24631" y="4021"/>
                  <a:pt x="24509" y="4010"/>
                  <a:pt x="24421" y="4016"/>
                </a:cubicBezTo>
                <a:cubicBezTo>
                  <a:pt x="24449" y="3941"/>
                  <a:pt x="24464" y="3839"/>
                  <a:pt x="24392" y="3751"/>
                </a:cubicBezTo>
                <a:cubicBezTo>
                  <a:pt x="24316" y="3652"/>
                  <a:pt x="24145" y="3663"/>
                  <a:pt x="24024" y="3683"/>
                </a:cubicBezTo>
                <a:cubicBezTo>
                  <a:pt x="24059" y="3599"/>
                  <a:pt x="24067" y="3478"/>
                  <a:pt x="23946" y="3372"/>
                </a:cubicBezTo>
                <a:cubicBezTo>
                  <a:pt x="23829" y="3266"/>
                  <a:pt x="23713" y="3270"/>
                  <a:pt x="23625" y="3294"/>
                </a:cubicBezTo>
                <a:cubicBezTo>
                  <a:pt x="23625" y="3233"/>
                  <a:pt x="23598" y="3161"/>
                  <a:pt x="23498" y="3092"/>
                </a:cubicBezTo>
                <a:cubicBezTo>
                  <a:pt x="23404" y="3026"/>
                  <a:pt x="23308" y="3010"/>
                  <a:pt x="23230" y="3014"/>
                </a:cubicBezTo>
                <a:cubicBezTo>
                  <a:pt x="23295" y="2922"/>
                  <a:pt x="23349" y="2795"/>
                  <a:pt x="23255" y="2709"/>
                </a:cubicBezTo>
                <a:cubicBezTo>
                  <a:pt x="23201" y="2660"/>
                  <a:pt x="23140" y="2642"/>
                  <a:pt x="23081" y="2642"/>
                </a:cubicBezTo>
                <a:cubicBezTo>
                  <a:pt x="23189" y="2533"/>
                  <a:pt x="23287" y="2382"/>
                  <a:pt x="23154" y="2300"/>
                </a:cubicBezTo>
                <a:cubicBezTo>
                  <a:pt x="23068" y="2247"/>
                  <a:pt x="22980" y="2251"/>
                  <a:pt x="22907" y="2269"/>
                </a:cubicBezTo>
                <a:cubicBezTo>
                  <a:pt x="22946" y="2157"/>
                  <a:pt x="22950" y="2005"/>
                  <a:pt x="22759" y="1932"/>
                </a:cubicBezTo>
                <a:cubicBezTo>
                  <a:pt x="22626" y="1879"/>
                  <a:pt x="22518" y="1891"/>
                  <a:pt x="22438" y="1921"/>
                </a:cubicBezTo>
                <a:cubicBezTo>
                  <a:pt x="22475" y="1797"/>
                  <a:pt x="22487" y="1629"/>
                  <a:pt x="22344" y="1568"/>
                </a:cubicBezTo>
                <a:cubicBezTo>
                  <a:pt x="22240" y="1520"/>
                  <a:pt x="22111" y="1535"/>
                  <a:pt x="22015" y="1561"/>
                </a:cubicBezTo>
                <a:cubicBezTo>
                  <a:pt x="22037" y="1502"/>
                  <a:pt x="22043" y="1435"/>
                  <a:pt x="21994" y="1359"/>
                </a:cubicBezTo>
                <a:cubicBezTo>
                  <a:pt x="21923" y="1240"/>
                  <a:pt x="21763" y="1220"/>
                  <a:pt x="21657" y="1220"/>
                </a:cubicBezTo>
                <a:cubicBezTo>
                  <a:pt x="21722" y="1093"/>
                  <a:pt x="21788" y="868"/>
                  <a:pt x="21511" y="753"/>
                </a:cubicBezTo>
                <a:cubicBezTo>
                  <a:pt x="21290" y="661"/>
                  <a:pt x="21104" y="800"/>
                  <a:pt x="20986" y="931"/>
                </a:cubicBezTo>
                <a:cubicBezTo>
                  <a:pt x="20990" y="784"/>
                  <a:pt x="20934" y="614"/>
                  <a:pt x="20687" y="594"/>
                </a:cubicBezTo>
                <a:cubicBezTo>
                  <a:pt x="20427" y="571"/>
                  <a:pt x="20321" y="743"/>
                  <a:pt x="20278" y="886"/>
                </a:cubicBezTo>
                <a:cubicBezTo>
                  <a:pt x="20214" y="774"/>
                  <a:pt x="20102" y="651"/>
                  <a:pt x="19918" y="676"/>
                </a:cubicBezTo>
                <a:cubicBezTo>
                  <a:pt x="19725" y="702"/>
                  <a:pt x="19674" y="862"/>
                  <a:pt x="19666" y="1001"/>
                </a:cubicBezTo>
                <a:cubicBezTo>
                  <a:pt x="19590" y="917"/>
                  <a:pt x="19476" y="837"/>
                  <a:pt x="19328" y="882"/>
                </a:cubicBezTo>
                <a:cubicBezTo>
                  <a:pt x="19154" y="937"/>
                  <a:pt x="19112" y="1154"/>
                  <a:pt x="19101" y="1306"/>
                </a:cubicBezTo>
                <a:cubicBezTo>
                  <a:pt x="19067" y="1285"/>
                  <a:pt x="19022" y="1277"/>
                  <a:pt x="18964" y="1289"/>
                </a:cubicBezTo>
                <a:cubicBezTo>
                  <a:pt x="18864" y="1312"/>
                  <a:pt x="18815" y="1422"/>
                  <a:pt x="18792" y="1523"/>
                </a:cubicBezTo>
                <a:cubicBezTo>
                  <a:pt x="18731" y="1453"/>
                  <a:pt x="18635" y="1400"/>
                  <a:pt x="18488" y="1480"/>
                </a:cubicBezTo>
                <a:cubicBezTo>
                  <a:pt x="18342" y="1557"/>
                  <a:pt x="18312" y="1686"/>
                  <a:pt x="18314" y="1786"/>
                </a:cubicBezTo>
                <a:cubicBezTo>
                  <a:pt x="18240" y="1741"/>
                  <a:pt x="18127" y="1715"/>
                  <a:pt x="17982" y="1766"/>
                </a:cubicBezTo>
                <a:cubicBezTo>
                  <a:pt x="17808" y="1827"/>
                  <a:pt x="17810" y="2011"/>
                  <a:pt x="17843" y="2161"/>
                </a:cubicBezTo>
                <a:cubicBezTo>
                  <a:pt x="17796" y="2138"/>
                  <a:pt x="17739" y="2128"/>
                  <a:pt x="17669" y="2147"/>
                </a:cubicBezTo>
                <a:lnTo>
                  <a:pt x="17667" y="2147"/>
                </a:lnTo>
                <a:cubicBezTo>
                  <a:pt x="17583" y="2171"/>
                  <a:pt x="17530" y="2241"/>
                  <a:pt x="17493" y="2318"/>
                </a:cubicBezTo>
                <a:cubicBezTo>
                  <a:pt x="17481" y="2308"/>
                  <a:pt x="17465" y="2300"/>
                  <a:pt x="17450" y="2294"/>
                </a:cubicBezTo>
                <a:cubicBezTo>
                  <a:pt x="17370" y="2263"/>
                  <a:pt x="17280" y="2280"/>
                  <a:pt x="17209" y="2304"/>
                </a:cubicBezTo>
                <a:cubicBezTo>
                  <a:pt x="17250" y="2187"/>
                  <a:pt x="17270" y="2018"/>
                  <a:pt x="17113" y="1930"/>
                </a:cubicBezTo>
                <a:cubicBezTo>
                  <a:pt x="16982" y="1854"/>
                  <a:pt x="16851" y="1870"/>
                  <a:pt x="16759" y="1901"/>
                </a:cubicBezTo>
                <a:cubicBezTo>
                  <a:pt x="16796" y="1768"/>
                  <a:pt x="16804" y="1574"/>
                  <a:pt x="16589" y="1516"/>
                </a:cubicBezTo>
                <a:cubicBezTo>
                  <a:pt x="16448" y="1482"/>
                  <a:pt x="16325" y="1520"/>
                  <a:pt x="16233" y="1572"/>
                </a:cubicBezTo>
                <a:cubicBezTo>
                  <a:pt x="16255" y="1469"/>
                  <a:pt x="16241" y="1357"/>
                  <a:pt x="16098" y="1310"/>
                </a:cubicBezTo>
                <a:cubicBezTo>
                  <a:pt x="15955" y="1265"/>
                  <a:pt x="15816" y="1332"/>
                  <a:pt x="15723" y="1400"/>
                </a:cubicBezTo>
                <a:cubicBezTo>
                  <a:pt x="15721" y="1320"/>
                  <a:pt x="15689" y="1230"/>
                  <a:pt x="15576" y="1164"/>
                </a:cubicBezTo>
                <a:cubicBezTo>
                  <a:pt x="15445" y="1085"/>
                  <a:pt x="15312" y="1126"/>
                  <a:pt x="15220" y="1183"/>
                </a:cubicBezTo>
                <a:cubicBezTo>
                  <a:pt x="15230" y="1062"/>
                  <a:pt x="15183" y="911"/>
                  <a:pt x="14926" y="847"/>
                </a:cubicBezTo>
                <a:cubicBezTo>
                  <a:pt x="14676" y="784"/>
                  <a:pt x="14473" y="917"/>
                  <a:pt x="14353" y="1034"/>
                </a:cubicBezTo>
                <a:cubicBezTo>
                  <a:pt x="14351" y="1021"/>
                  <a:pt x="14349" y="1005"/>
                  <a:pt x="14345" y="995"/>
                </a:cubicBezTo>
                <a:cubicBezTo>
                  <a:pt x="14324" y="929"/>
                  <a:pt x="14283" y="880"/>
                  <a:pt x="14228" y="845"/>
                </a:cubicBezTo>
                <a:cubicBezTo>
                  <a:pt x="14175" y="811"/>
                  <a:pt x="14109" y="794"/>
                  <a:pt x="14038" y="788"/>
                </a:cubicBezTo>
                <a:cubicBezTo>
                  <a:pt x="13933" y="780"/>
                  <a:pt x="13808" y="800"/>
                  <a:pt x="13700" y="851"/>
                </a:cubicBezTo>
                <a:cubicBezTo>
                  <a:pt x="13721" y="776"/>
                  <a:pt x="13721" y="708"/>
                  <a:pt x="13708" y="653"/>
                </a:cubicBezTo>
                <a:cubicBezTo>
                  <a:pt x="13694" y="594"/>
                  <a:pt x="13663" y="549"/>
                  <a:pt x="13618" y="518"/>
                </a:cubicBezTo>
                <a:cubicBezTo>
                  <a:pt x="13577" y="487"/>
                  <a:pt x="13524" y="471"/>
                  <a:pt x="13465" y="473"/>
                </a:cubicBezTo>
                <a:cubicBezTo>
                  <a:pt x="13387" y="473"/>
                  <a:pt x="13297" y="502"/>
                  <a:pt x="13203" y="559"/>
                </a:cubicBezTo>
                <a:cubicBezTo>
                  <a:pt x="13225" y="430"/>
                  <a:pt x="13223" y="258"/>
                  <a:pt x="13054" y="207"/>
                </a:cubicBezTo>
                <a:cubicBezTo>
                  <a:pt x="12933" y="172"/>
                  <a:pt x="12828" y="236"/>
                  <a:pt x="12749" y="317"/>
                </a:cubicBezTo>
                <a:cubicBezTo>
                  <a:pt x="12738" y="225"/>
                  <a:pt x="12685" y="133"/>
                  <a:pt x="12534" y="88"/>
                </a:cubicBezTo>
                <a:cubicBezTo>
                  <a:pt x="12354" y="31"/>
                  <a:pt x="12215" y="109"/>
                  <a:pt x="12125" y="191"/>
                </a:cubicBezTo>
                <a:cubicBezTo>
                  <a:pt x="12112" y="92"/>
                  <a:pt x="12043" y="0"/>
                  <a:pt x="11832" y="13"/>
                </a:cubicBezTo>
                <a:cubicBezTo>
                  <a:pt x="11603" y="29"/>
                  <a:pt x="11509" y="191"/>
                  <a:pt x="11468" y="324"/>
                </a:cubicBezTo>
                <a:cubicBezTo>
                  <a:pt x="11409" y="225"/>
                  <a:pt x="11312" y="125"/>
                  <a:pt x="11161" y="154"/>
                </a:cubicBezTo>
                <a:cubicBezTo>
                  <a:pt x="10983" y="187"/>
                  <a:pt x="10924" y="375"/>
                  <a:pt x="10905" y="500"/>
                </a:cubicBezTo>
                <a:cubicBezTo>
                  <a:pt x="10852" y="471"/>
                  <a:pt x="10768" y="461"/>
                  <a:pt x="10639" y="491"/>
                </a:cubicBezTo>
                <a:cubicBezTo>
                  <a:pt x="10455" y="540"/>
                  <a:pt x="10427" y="698"/>
                  <a:pt x="10441" y="825"/>
                </a:cubicBezTo>
                <a:cubicBezTo>
                  <a:pt x="10365" y="776"/>
                  <a:pt x="10259" y="739"/>
                  <a:pt x="10124" y="776"/>
                </a:cubicBezTo>
                <a:cubicBezTo>
                  <a:pt x="9929" y="827"/>
                  <a:pt x="9888" y="1034"/>
                  <a:pt x="9888" y="1177"/>
                </a:cubicBezTo>
                <a:cubicBezTo>
                  <a:pt x="9827" y="1136"/>
                  <a:pt x="9737" y="1105"/>
                  <a:pt x="9608" y="1115"/>
                </a:cubicBezTo>
                <a:cubicBezTo>
                  <a:pt x="9463" y="1126"/>
                  <a:pt x="9371" y="1205"/>
                  <a:pt x="9318" y="1279"/>
                </a:cubicBezTo>
                <a:cubicBezTo>
                  <a:pt x="9287" y="1203"/>
                  <a:pt x="9219" y="1132"/>
                  <a:pt x="9086" y="1142"/>
                </a:cubicBezTo>
                <a:cubicBezTo>
                  <a:pt x="8919" y="1154"/>
                  <a:pt x="8818" y="1302"/>
                  <a:pt x="8773" y="1400"/>
                </a:cubicBezTo>
                <a:cubicBezTo>
                  <a:pt x="8722" y="1361"/>
                  <a:pt x="8634" y="1330"/>
                  <a:pt x="8483" y="1357"/>
                </a:cubicBezTo>
                <a:cubicBezTo>
                  <a:pt x="8389" y="1373"/>
                  <a:pt x="8319" y="1414"/>
                  <a:pt x="8266" y="1463"/>
                </a:cubicBezTo>
                <a:cubicBezTo>
                  <a:pt x="8258" y="1316"/>
                  <a:pt x="8207" y="1152"/>
                  <a:pt x="8021" y="1122"/>
                </a:cubicBezTo>
                <a:cubicBezTo>
                  <a:pt x="7836" y="1087"/>
                  <a:pt x="7703" y="1138"/>
                  <a:pt x="7624" y="1185"/>
                </a:cubicBezTo>
                <a:cubicBezTo>
                  <a:pt x="7618" y="995"/>
                  <a:pt x="7562" y="633"/>
                  <a:pt x="7294" y="624"/>
                </a:cubicBezTo>
                <a:cubicBezTo>
                  <a:pt x="7067" y="620"/>
                  <a:pt x="6914" y="763"/>
                  <a:pt x="6834" y="862"/>
                </a:cubicBezTo>
                <a:cubicBezTo>
                  <a:pt x="6781" y="743"/>
                  <a:pt x="6666" y="555"/>
                  <a:pt x="6462" y="579"/>
                </a:cubicBezTo>
                <a:cubicBezTo>
                  <a:pt x="6271" y="600"/>
                  <a:pt x="6151" y="778"/>
                  <a:pt x="6089" y="899"/>
                </a:cubicBezTo>
                <a:cubicBezTo>
                  <a:pt x="6032" y="796"/>
                  <a:pt x="5911" y="676"/>
                  <a:pt x="5668" y="725"/>
                </a:cubicBezTo>
                <a:cubicBezTo>
                  <a:pt x="5496" y="757"/>
                  <a:pt x="5408" y="921"/>
                  <a:pt x="5363" y="1093"/>
                </a:cubicBezTo>
                <a:cubicBezTo>
                  <a:pt x="5318" y="954"/>
                  <a:pt x="5236" y="839"/>
                  <a:pt x="5093" y="829"/>
                </a:cubicBezTo>
                <a:cubicBezTo>
                  <a:pt x="4919" y="819"/>
                  <a:pt x="4811" y="958"/>
                  <a:pt x="4747" y="1103"/>
                </a:cubicBezTo>
                <a:cubicBezTo>
                  <a:pt x="4708" y="962"/>
                  <a:pt x="4610" y="829"/>
                  <a:pt x="4381" y="831"/>
                </a:cubicBezTo>
                <a:cubicBezTo>
                  <a:pt x="4074" y="837"/>
                  <a:pt x="3959" y="1142"/>
                  <a:pt x="3918" y="1351"/>
                </a:cubicBezTo>
                <a:cubicBezTo>
                  <a:pt x="3833" y="1195"/>
                  <a:pt x="3673" y="1009"/>
                  <a:pt x="3415" y="1113"/>
                </a:cubicBezTo>
                <a:cubicBezTo>
                  <a:pt x="3182" y="1207"/>
                  <a:pt x="3153" y="1473"/>
                  <a:pt x="3172" y="1684"/>
                </a:cubicBezTo>
                <a:cubicBezTo>
                  <a:pt x="3047" y="1527"/>
                  <a:pt x="2844" y="1371"/>
                  <a:pt x="2566" y="1465"/>
                </a:cubicBezTo>
                <a:cubicBezTo>
                  <a:pt x="2233" y="1582"/>
                  <a:pt x="2284" y="1891"/>
                  <a:pt x="2359" y="2093"/>
                </a:cubicBezTo>
                <a:cubicBezTo>
                  <a:pt x="2241" y="2028"/>
                  <a:pt x="2069" y="1977"/>
                  <a:pt x="1883" y="2057"/>
                </a:cubicBezTo>
                <a:cubicBezTo>
                  <a:pt x="1637" y="2159"/>
                  <a:pt x="1654" y="2427"/>
                  <a:pt x="1695" y="2597"/>
                </a:cubicBezTo>
                <a:cubicBezTo>
                  <a:pt x="1568" y="2529"/>
                  <a:pt x="1363" y="2472"/>
                  <a:pt x="1144" y="2601"/>
                </a:cubicBezTo>
                <a:cubicBezTo>
                  <a:pt x="911" y="2742"/>
                  <a:pt x="899" y="3026"/>
                  <a:pt x="919" y="3210"/>
                </a:cubicBezTo>
                <a:cubicBezTo>
                  <a:pt x="807" y="3120"/>
                  <a:pt x="635" y="3049"/>
                  <a:pt x="481" y="3243"/>
                </a:cubicBezTo>
                <a:cubicBezTo>
                  <a:pt x="279" y="3499"/>
                  <a:pt x="48" y="3654"/>
                  <a:pt x="29" y="3665"/>
                </a:cubicBezTo>
                <a:cubicBezTo>
                  <a:pt x="11" y="3675"/>
                  <a:pt x="1" y="3695"/>
                  <a:pt x="3" y="3720"/>
                </a:cubicBezTo>
                <a:cubicBezTo>
                  <a:pt x="9" y="3751"/>
                  <a:pt x="33" y="3771"/>
                  <a:pt x="62" y="3767"/>
                </a:cubicBezTo>
                <a:cubicBezTo>
                  <a:pt x="473" y="3716"/>
                  <a:pt x="647" y="3732"/>
                  <a:pt x="805" y="3742"/>
                </a:cubicBezTo>
                <a:cubicBezTo>
                  <a:pt x="903" y="3751"/>
                  <a:pt x="999" y="3757"/>
                  <a:pt x="1142" y="3746"/>
                </a:cubicBezTo>
                <a:cubicBezTo>
                  <a:pt x="1318" y="3734"/>
                  <a:pt x="1461" y="3730"/>
                  <a:pt x="1619" y="3740"/>
                </a:cubicBezTo>
                <a:cubicBezTo>
                  <a:pt x="1778" y="3746"/>
                  <a:pt x="1956" y="3767"/>
                  <a:pt x="2212" y="3802"/>
                </a:cubicBezTo>
                <a:lnTo>
                  <a:pt x="2417" y="3828"/>
                </a:lnTo>
                <a:cubicBezTo>
                  <a:pt x="2932" y="3898"/>
                  <a:pt x="3630" y="3992"/>
                  <a:pt x="3990" y="3910"/>
                </a:cubicBezTo>
                <a:cubicBezTo>
                  <a:pt x="4184" y="3865"/>
                  <a:pt x="4534" y="3859"/>
                  <a:pt x="4995" y="3898"/>
                </a:cubicBezTo>
                <a:cubicBezTo>
                  <a:pt x="5461" y="3935"/>
                  <a:pt x="6038" y="4012"/>
                  <a:pt x="6687" y="4129"/>
                </a:cubicBezTo>
                <a:cubicBezTo>
                  <a:pt x="7474" y="4266"/>
                  <a:pt x="8336" y="4152"/>
                  <a:pt x="9023" y="4059"/>
                </a:cubicBezTo>
                <a:cubicBezTo>
                  <a:pt x="9473" y="3998"/>
                  <a:pt x="9848" y="3949"/>
                  <a:pt x="10062" y="3990"/>
                </a:cubicBezTo>
                <a:cubicBezTo>
                  <a:pt x="11067" y="4174"/>
                  <a:pt x="12380" y="4174"/>
                  <a:pt x="13676" y="4174"/>
                </a:cubicBezTo>
                <a:cubicBezTo>
                  <a:pt x="14627" y="4174"/>
                  <a:pt x="15568" y="4174"/>
                  <a:pt x="16368" y="4248"/>
                </a:cubicBezTo>
                <a:cubicBezTo>
                  <a:pt x="16665" y="4276"/>
                  <a:pt x="17008" y="4285"/>
                  <a:pt x="17350" y="4293"/>
                </a:cubicBezTo>
                <a:cubicBezTo>
                  <a:pt x="17919" y="4305"/>
                  <a:pt x="18488" y="4319"/>
                  <a:pt x="18866" y="4420"/>
                </a:cubicBezTo>
                <a:lnTo>
                  <a:pt x="18872" y="4420"/>
                </a:lnTo>
                <a:cubicBezTo>
                  <a:pt x="19326" y="4503"/>
                  <a:pt x="20194" y="4542"/>
                  <a:pt x="21110" y="4553"/>
                </a:cubicBezTo>
                <a:cubicBezTo>
                  <a:pt x="22416" y="4565"/>
                  <a:pt x="23825" y="4522"/>
                  <a:pt x="24265" y="4479"/>
                </a:cubicBezTo>
                <a:cubicBezTo>
                  <a:pt x="24562" y="4448"/>
                  <a:pt x="24916" y="4503"/>
                  <a:pt x="24918" y="4503"/>
                </a:cubicBezTo>
                <a:lnTo>
                  <a:pt x="24932" y="4503"/>
                </a:lnTo>
                <a:cubicBezTo>
                  <a:pt x="24961" y="4499"/>
                  <a:pt x="24981" y="4473"/>
                  <a:pt x="24977" y="4442"/>
                </a:cubicBezTo>
                <a:cubicBezTo>
                  <a:pt x="24961" y="4442"/>
                  <a:pt x="24932" y="4258"/>
                  <a:pt x="24740" y="4109"/>
                </a:cubicBezTo>
                <a:close/>
              </a:path>
            </a:pathLst>
          </a:custGeom>
          <a:solidFill>
            <a:srgbClr val="002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2"/>
          <p:cNvPicPr preferRelativeResize="0"/>
          <p:nvPr/>
        </p:nvPicPr>
        <p:blipFill>
          <a:blip r:embed="rId2">
            <a:alphaModFix/>
          </a:blip>
          <a:stretch>
            <a:fillRect/>
          </a:stretch>
        </p:blipFill>
        <p:spPr>
          <a:xfrm flipH="1">
            <a:off x="50" y="4620406"/>
            <a:ext cx="9144000" cy="1042988"/>
          </a:xfrm>
          <a:prstGeom prst="rect">
            <a:avLst/>
          </a:prstGeom>
          <a:noFill/>
          <a:ln>
            <a:noFill/>
          </a:ln>
        </p:spPr>
      </p:pic>
      <p:sp>
        <p:nvSpPr>
          <p:cNvPr id="162" name="Google Shape;162;p22"/>
          <p:cNvSpPr/>
          <p:nvPr/>
        </p:nvSpPr>
        <p:spPr>
          <a:xfrm>
            <a:off x="-853155" y="-959925"/>
            <a:ext cx="1767545" cy="1915232"/>
          </a:xfrm>
          <a:custGeom>
            <a:rect b="b" l="l" r="r" t="t"/>
            <a:pathLst>
              <a:path extrusionOk="0" h="15069" w="13907">
                <a:moveTo>
                  <a:pt x="7718" y="14985"/>
                </a:moveTo>
                <a:cubicBezTo>
                  <a:pt x="11431" y="14483"/>
                  <a:pt x="13907" y="11705"/>
                  <a:pt x="13602" y="7941"/>
                </a:cubicBezTo>
                <a:cubicBezTo>
                  <a:pt x="12988" y="330"/>
                  <a:pt x="972" y="0"/>
                  <a:pt x="303" y="8468"/>
                </a:cubicBezTo>
                <a:cubicBezTo>
                  <a:pt x="1" y="12317"/>
                  <a:pt x="3246" y="15069"/>
                  <a:pt x="6912" y="15028"/>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2"/>
          <p:cNvPicPr preferRelativeResize="0"/>
          <p:nvPr/>
        </p:nvPicPr>
        <p:blipFill>
          <a:blip r:embed="rId3">
            <a:alphaModFix/>
          </a:blip>
          <a:stretch>
            <a:fillRect/>
          </a:stretch>
        </p:blipFill>
        <p:spPr>
          <a:xfrm>
            <a:off x="2832353" y="76201"/>
            <a:ext cx="2455199" cy="591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64" name="Shape 164"/>
        <p:cNvGrpSpPr/>
        <p:nvPr/>
      </p:nvGrpSpPr>
      <p:grpSpPr>
        <a:xfrm>
          <a:off x="0" y="0"/>
          <a:ext cx="0" cy="0"/>
          <a:chOff x="0" y="0"/>
          <a:chExt cx="0" cy="0"/>
        </a:xfrm>
      </p:grpSpPr>
      <p:sp>
        <p:nvSpPr>
          <p:cNvPr id="165" name="Google Shape;165;p23"/>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66" name="Google Shape;166;p23"/>
          <p:cNvPicPr preferRelativeResize="0"/>
          <p:nvPr/>
        </p:nvPicPr>
        <p:blipFill>
          <a:blip r:embed="rId2">
            <a:alphaModFix/>
          </a:blip>
          <a:stretch>
            <a:fillRect/>
          </a:stretch>
        </p:blipFill>
        <p:spPr>
          <a:xfrm>
            <a:off x="0" y="4633754"/>
            <a:ext cx="9144000" cy="1042988"/>
          </a:xfrm>
          <a:prstGeom prst="rect">
            <a:avLst/>
          </a:prstGeom>
          <a:noFill/>
          <a:ln>
            <a:noFill/>
          </a:ln>
        </p:spPr>
      </p:pic>
      <p:sp>
        <p:nvSpPr>
          <p:cNvPr id="167" name="Google Shape;167;p23"/>
          <p:cNvSpPr/>
          <p:nvPr/>
        </p:nvSpPr>
        <p:spPr>
          <a:xfrm rot="-5400000">
            <a:off x="344811" y="-373386"/>
            <a:ext cx="1186800" cy="1933622"/>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rot="5400000">
            <a:off x="7506527" y="3587475"/>
            <a:ext cx="1205621" cy="2069725"/>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9000033">
            <a:off x="1954049" y="136687"/>
            <a:ext cx="359303" cy="292351"/>
          </a:xfrm>
          <a:custGeom>
            <a:rect b="b" l="l" r="r" t="t"/>
            <a:pathLst>
              <a:path extrusionOk="0" h="6822" w="8385">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70" name="Shape 170"/>
        <p:cNvGrpSpPr/>
        <p:nvPr/>
      </p:nvGrpSpPr>
      <p:grpSpPr>
        <a:xfrm>
          <a:off x="0" y="0"/>
          <a:ext cx="0" cy="0"/>
          <a:chOff x="0" y="0"/>
          <a:chExt cx="0" cy="0"/>
        </a:xfrm>
      </p:grpSpPr>
      <p:sp>
        <p:nvSpPr>
          <p:cNvPr id="171" name="Google Shape;171;p2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72" name="Google Shape;172;p24"/>
          <p:cNvPicPr preferRelativeResize="0"/>
          <p:nvPr/>
        </p:nvPicPr>
        <p:blipFill>
          <a:blip r:embed="rId2">
            <a:alphaModFix/>
          </a:blip>
          <a:stretch>
            <a:fillRect/>
          </a:stretch>
        </p:blipFill>
        <p:spPr>
          <a:xfrm>
            <a:off x="3737748" y="-98575"/>
            <a:ext cx="3139301" cy="755750"/>
          </a:xfrm>
          <a:prstGeom prst="rect">
            <a:avLst/>
          </a:prstGeom>
          <a:noFill/>
          <a:ln>
            <a:noFill/>
          </a:ln>
        </p:spPr>
      </p:pic>
      <p:sp>
        <p:nvSpPr>
          <p:cNvPr id="173" name="Google Shape;173;p24"/>
          <p:cNvSpPr/>
          <p:nvPr/>
        </p:nvSpPr>
        <p:spPr>
          <a:xfrm flipH="1" rot="-5400000">
            <a:off x="232831" y="-237906"/>
            <a:ext cx="1439395" cy="1904857"/>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4"/>
          <p:cNvPicPr preferRelativeResize="0"/>
          <p:nvPr/>
        </p:nvPicPr>
        <p:blipFill>
          <a:blip r:embed="rId3">
            <a:alphaModFix/>
          </a:blip>
          <a:stretch>
            <a:fillRect/>
          </a:stretch>
        </p:blipFill>
        <p:spPr>
          <a:xfrm flipH="1">
            <a:off x="0" y="4670319"/>
            <a:ext cx="9144000" cy="104298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4_1">
    <p:spTree>
      <p:nvGrpSpPr>
        <p:cNvPr id="175" name="Shape 175"/>
        <p:cNvGrpSpPr/>
        <p:nvPr/>
      </p:nvGrpSpPr>
      <p:grpSpPr>
        <a:xfrm>
          <a:off x="0" y="0"/>
          <a:ext cx="0" cy="0"/>
          <a:chOff x="0" y="0"/>
          <a:chExt cx="0" cy="0"/>
        </a:xfrm>
      </p:grpSpPr>
      <p:sp>
        <p:nvSpPr>
          <p:cNvPr id="176" name="Google Shape;176;p2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77" name="Google Shape;177;p25"/>
          <p:cNvPicPr preferRelativeResize="0"/>
          <p:nvPr/>
        </p:nvPicPr>
        <p:blipFill>
          <a:blip r:embed="rId2">
            <a:alphaModFix/>
          </a:blip>
          <a:stretch>
            <a:fillRect/>
          </a:stretch>
        </p:blipFill>
        <p:spPr>
          <a:xfrm>
            <a:off x="-3500" y="4361404"/>
            <a:ext cx="9144000" cy="1042988"/>
          </a:xfrm>
          <a:prstGeom prst="rect">
            <a:avLst/>
          </a:prstGeom>
          <a:noFill/>
          <a:ln>
            <a:noFill/>
          </a:ln>
        </p:spPr>
      </p:pic>
      <p:pic>
        <p:nvPicPr>
          <p:cNvPr id="178" name="Google Shape;178;p25"/>
          <p:cNvPicPr preferRelativeResize="0"/>
          <p:nvPr/>
        </p:nvPicPr>
        <p:blipFill>
          <a:blip r:embed="rId3">
            <a:alphaModFix/>
          </a:blip>
          <a:stretch>
            <a:fillRect/>
          </a:stretch>
        </p:blipFill>
        <p:spPr>
          <a:xfrm>
            <a:off x="2680450" y="-35300"/>
            <a:ext cx="2759975" cy="664400"/>
          </a:xfrm>
          <a:prstGeom prst="rect">
            <a:avLst/>
          </a:prstGeom>
          <a:noFill/>
          <a:ln>
            <a:noFill/>
          </a:ln>
        </p:spPr>
      </p:pic>
      <p:sp>
        <p:nvSpPr>
          <p:cNvPr id="179" name="Google Shape;179;p25"/>
          <p:cNvSpPr/>
          <p:nvPr/>
        </p:nvSpPr>
        <p:spPr>
          <a:xfrm rot="5400000">
            <a:off x="7583989" y="3664937"/>
            <a:ext cx="1186800" cy="1933622"/>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flipH="1" rot="-5400000">
            <a:off x="403452" y="-432028"/>
            <a:ext cx="1205621" cy="2069725"/>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4_2">
    <p:spTree>
      <p:nvGrpSpPr>
        <p:cNvPr id="181" name="Shape 181"/>
        <p:cNvGrpSpPr/>
        <p:nvPr/>
      </p:nvGrpSpPr>
      <p:grpSpPr>
        <a:xfrm>
          <a:off x="0" y="0"/>
          <a:ext cx="0" cy="0"/>
          <a:chOff x="0" y="0"/>
          <a:chExt cx="0" cy="0"/>
        </a:xfrm>
      </p:grpSpPr>
      <p:sp>
        <p:nvSpPr>
          <p:cNvPr id="182" name="Google Shape;182;p2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83" name="Google Shape;183;p26"/>
          <p:cNvPicPr preferRelativeResize="0"/>
          <p:nvPr/>
        </p:nvPicPr>
        <p:blipFill>
          <a:blip r:embed="rId2">
            <a:alphaModFix/>
          </a:blip>
          <a:stretch>
            <a:fillRect/>
          </a:stretch>
        </p:blipFill>
        <p:spPr>
          <a:xfrm>
            <a:off x="-76204" y="4532312"/>
            <a:ext cx="6773509" cy="1524025"/>
          </a:xfrm>
          <a:prstGeom prst="rect">
            <a:avLst/>
          </a:prstGeom>
          <a:noFill/>
          <a:ln>
            <a:noFill/>
          </a:ln>
        </p:spPr>
      </p:pic>
      <p:pic>
        <p:nvPicPr>
          <p:cNvPr id="184" name="Google Shape;184;p26"/>
          <p:cNvPicPr preferRelativeResize="0"/>
          <p:nvPr/>
        </p:nvPicPr>
        <p:blipFill>
          <a:blip r:embed="rId3">
            <a:alphaModFix/>
          </a:blip>
          <a:stretch>
            <a:fillRect/>
          </a:stretch>
        </p:blipFill>
        <p:spPr>
          <a:xfrm>
            <a:off x="2452622" y="4532296"/>
            <a:ext cx="6773501" cy="1524023"/>
          </a:xfrm>
          <a:prstGeom prst="rect">
            <a:avLst/>
          </a:prstGeom>
          <a:noFill/>
          <a:ln>
            <a:noFill/>
          </a:ln>
        </p:spPr>
      </p:pic>
      <p:pic>
        <p:nvPicPr>
          <p:cNvPr id="185" name="Google Shape;185;p26"/>
          <p:cNvPicPr preferRelativeResize="0"/>
          <p:nvPr/>
        </p:nvPicPr>
        <p:blipFill>
          <a:blip r:embed="rId4">
            <a:alphaModFix/>
          </a:blip>
          <a:stretch>
            <a:fillRect/>
          </a:stretch>
        </p:blipFill>
        <p:spPr>
          <a:xfrm>
            <a:off x="6611374" y="114050"/>
            <a:ext cx="3999475" cy="9628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86" name="Shape 186"/>
        <p:cNvGrpSpPr/>
        <p:nvPr/>
      </p:nvGrpSpPr>
      <p:grpSpPr>
        <a:xfrm>
          <a:off x="0" y="0"/>
          <a:ext cx="0" cy="0"/>
          <a:chOff x="0" y="0"/>
          <a:chExt cx="0" cy="0"/>
        </a:xfrm>
      </p:grpSpPr>
      <p:sp>
        <p:nvSpPr>
          <p:cNvPr id="187" name="Google Shape;187;p27"/>
          <p:cNvSpPr txBox="1"/>
          <p:nvPr>
            <p:ph type="ctrTitle"/>
          </p:nvPr>
        </p:nvSpPr>
        <p:spPr>
          <a:xfrm>
            <a:off x="1765775" y="535000"/>
            <a:ext cx="4284000" cy="9501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8" name="Google Shape;188;p27"/>
          <p:cNvSpPr txBox="1"/>
          <p:nvPr>
            <p:ph idx="1" type="subTitle"/>
          </p:nvPr>
        </p:nvSpPr>
        <p:spPr>
          <a:xfrm>
            <a:off x="1760900" y="1644100"/>
            <a:ext cx="4293900" cy="134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9" name="Google Shape;189;p27"/>
          <p:cNvSpPr txBox="1"/>
          <p:nvPr/>
        </p:nvSpPr>
        <p:spPr>
          <a:xfrm>
            <a:off x="1760900" y="2910400"/>
            <a:ext cx="3585300" cy="700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rgbClr val="000000"/>
                </a:solidFill>
                <a:latin typeface="Open Sans"/>
                <a:ea typeface="Open Sans"/>
                <a:cs typeface="Open Sans"/>
                <a:sym typeface="Open Sans"/>
              </a:rPr>
              <a:t>CREDITS:</a:t>
            </a:r>
            <a:r>
              <a:rPr lang="en" sz="1000">
                <a:solidFill>
                  <a:srgbClr val="000000"/>
                </a:solidFill>
                <a:latin typeface="Open Sans"/>
                <a:ea typeface="Open Sans"/>
                <a:cs typeface="Open Sans"/>
                <a:sym typeface="Open Sans"/>
              </a:rPr>
              <a:t> This presentation template was created by </a:t>
            </a:r>
            <a:r>
              <a:rPr b="1" lang="en" sz="1000">
                <a:solidFill>
                  <a:srgbClr val="000000"/>
                </a:solidFill>
                <a:uFill>
                  <a:noFill/>
                </a:uFill>
                <a:latin typeface="Open Sans"/>
                <a:ea typeface="Open Sans"/>
                <a:cs typeface="Open Sans"/>
                <a:sym typeface="Open Sans"/>
                <a:hlinkClick r:id="rId2">
                  <a:extLst>
                    <a:ext uri="{A12FA001-AC4F-418D-AE19-62706E023703}">
                      <ahyp:hlinkClr val="tx"/>
                    </a:ext>
                  </a:extLst>
                </a:hlinkClick>
              </a:rPr>
              <a:t>Slidesgo</a:t>
            </a:r>
            <a:r>
              <a:rPr b="1" lang="en" sz="1000">
                <a:solidFill>
                  <a:srgbClr val="000000"/>
                </a:solidFill>
                <a:latin typeface="Open Sans"/>
                <a:ea typeface="Open Sans"/>
                <a:cs typeface="Open Sans"/>
                <a:sym typeface="Open Sans"/>
              </a:rPr>
              <a:t>,</a:t>
            </a:r>
            <a:r>
              <a:rPr lang="en" sz="1000">
                <a:solidFill>
                  <a:srgbClr val="000000"/>
                </a:solidFill>
                <a:latin typeface="Open Sans"/>
                <a:ea typeface="Open Sans"/>
                <a:cs typeface="Open Sans"/>
                <a:sym typeface="Open Sans"/>
              </a:rPr>
              <a:t> including icons by </a:t>
            </a:r>
            <a:r>
              <a:rPr b="1" lang="en" sz="1000">
                <a:solidFill>
                  <a:srgbClr val="000000"/>
                </a:solidFill>
                <a:uFill>
                  <a:noFill/>
                </a:uFill>
                <a:latin typeface="Open Sans"/>
                <a:ea typeface="Open Sans"/>
                <a:cs typeface="Open Sans"/>
                <a:sym typeface="Open Sans"/>
                <a:hlinkClick r:id="rId3">
                  <a:extLst>
                    <a:ext uri="{A12FA001-AC4F-418D-AE19-62706E023703}">
                      <ahyp:hlinkClr val="tx"/>
                    </a:ext>
                  </a:extLst>
                </a:hlinkClick>
              </a:rPr>
              <a:t>Flaticon</a:t>
            </a:r>
            <a:r>
              <a:rPr b="1" lang="en" sz="1000">
                <a:solidFill>
                  <a:srgbClr val="000000"/>
                </a:solidFill>
                <a:latin typeface="Open Sans"/>
                <a:ea typeface="Open Sans"/>
                <a:cs typeface="Open Sans"/>
                <a:sym typeface="Open Sans"/>
              </a:rPr>
              <a:t>,</a:t>
            </a:r>
            <a:r>
              <a:rPr lang="en" sz="1000">
                <a:solidFill>
                  <a:srgbClr val="000000"/>
                </a:solidFill>
                <a:latin typeface="Open Sans"/>
                <a:ea typeface="Open Sans"/>
                <a:cs typeface="Open Sans"/>
                <a:sym typeface="Open Sans"/>
              </a:rPr>
              <a:t> and infographics &amp; images by </a:t>
            </a:r>
            <a:r>
              <a:rPr b="1" lang="en" sz="1000">
                <a:solidFill>
                  <a:srgbClr val="000000"/>
                </a:solidFill>
                <a:uFill>
                  <a:noFill/>
                </a:uFill>
                <a:latin typeface="Open Sans"/>
                <a:ea typeface="Open Sans"/>
                <a:cs typeface="Open Sans"/>
                <a:sym typeface="Open Sans"/>
                <a:hlinkClick r:id="rId4">
                  <a:extLst>
                    <a:ext uri="{A12FA001-AC4F-418D-AE19-62706E023703}">
                      <ahyp:hlinkClr val="tx"/>
                    </a:ext>
                  </a:extLst>
                </a:hlinkClick>
              </a:rPr>
              <a:t>Freepik</a:t>
            </a:r>
            <a:endParaRPr b="1" sz="1000">
              <a:solidFill>
                <a:srgbClr val="000000"/>
              </a:solidFill>
              <a:latin typeface="Open Sans"/>
              <a:ea typeface="Open Sans"/>
              <a:cs typeface="Open Sans"/>
              <a:sym typeface="Open Sans"/>
            </a:endParaRPr>
          </a:p>
        </p:txBody>
      </p:sp>
      <p:pic>
        <p:nvPicPr>
          <p:cNvPr id="190" name="Google Shape;190;p27"/>
          <p:cNvPicPr preferRelativeResize="0"/>
          <p:nvPr/>
        </p:nvPicPr>
        <p:blipFill>
          <a:blip r:embed="rId5">
            <a:alphaModFix/>
          </a:blip>
          <a:stretch>
            <a:fillRect/>
          </a:stretch>
        </p:blipFill>
        <p:spPr>
          <a:xfrm>
            <a:off x="-79117" y="4131062"/>
            <a:ext cx="6773509" cy="15240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91" name="Shape 191"/>
        <p:cNvGrpSpPr/>
        <p:nvPr/>
      </p:nvGrpSpPr>
      <p:grpSpPr>
        <a:xfrm>
          <a:off x="0" y="0"/>
          <a:ext cx="0" cy="0"/>
          <a:chOff x="0" y="0"/>
          <a:chExt cx="0" cy="0"/>
        </a:xfrm>
      </p:grpSpPr>
      <p:pic>
        <p:nvPicPr>
          <p:cNvPr id="192" name="Google Shape;192;p28"/>
          <p:cNvPicPr preferRelativeResize="0"/>
          <p:nvPr/>
        </p:nvPicPr>
        <p:blipFill>
          <a:blip r:embed="rId2">
            <a:alphaModFix/>
          </a:blip>
          <a:stretch>
            <a:fillRect/>
          </a:stretch>
        </p:blipFill>
        <p:spPr>
          <a:xfrm>
            <a:off x="2309075" y="3623391"/>
            <a:ext cx="6947400" cy="1927700"/>
          </a:xfrm>
          <a:prstGeom prst="rect">
            <a:avLst/>
          </a:prstGeom>
          <a:noFill/>
          <a:ln>
            <a:noFill/>
          </a:ln>
        </p:spPr>
      </p:pic>
      <p:pic>
        <p:nvPicPr>
          <p:cNvPr id="193" name="Google Shape;193;p28"/>
          <p:cNvPicPr preferRelativeResize="0"/>
          <p:nvPr/>
        </p:nvPicPr>
        <p:blipFill>
          <a:blip r:embed="rId3">
            <a:alphaModFix/>
          </a:blip>
          <a:stretch>
            <a:fillRect/>
          </a:stretch>
        </p:blipFill>
        <p:spPr>
          <a:xfrm>
            <a:off x="6190213" y="783663"/>
            <a:ext cx="2595451" cy="624825"/>
          </a:xfrm>
          <a:prstGeom prst="rect">
            <a:avLst/>
          </a:prstGeom>
          <a:noFill/>
          <a:ln>
            <a:noFill/>
          </a:ln>
        </p:spPr>
      </p:pic>
      <p:pic>
        <p:nvPicPr>
          <p:cNvPr id="194" name="Google Shape;194;p28"/>
          <p:cNvPicPr preferRelativeResize="0"/>
          <p:nvPr/>
        </p:nvPicPr>
        <p:blipFill>
          <a:blip r:embed="rId2">
            <a:alphaModFix/>
          </a:blip>
          <a:stretch>
            <a:fillRect/>
          </a:stretch>
        </p:blipFill>
        <p:spPr>
          <a:xfrm>
            <a:off x="2697550" y="2899646"/>
            <a:ext cx="6773501" cy="1524023"/>
          </a:xfrm>
          <a:prstGeom prst="rect">
            <a:avLst/>
          </a:prstGeom>
          <a:noFill/>
          <a:ln>
            <a:noFill/>
          </a:ln>
        </p:spPr>
      </p:pic>
      <p:sp>
        <p:nvSpPr>
          <p:cNvPr id="195" name="Google Shape;195;p28"/>
          <p:cNvSpPr/>
          <p:nvPr/>
        </p:nvSpPr>
        <p:spPr>
          <a:xfrm rot="-5400000">
            <a:off x="344811" y="-373386"/>
            <a:ext cx="1186800" cy="1933622"/>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rot="9000033">
            <a:off x="1954049" y="136687"/>
            <a:ext cx="359303" cy="292351"/>
          </a:xfrm>
          <a:custGeom>
            <a:rect b="b" l="l" r="r" t="t"/>
            <a:pathLst>
              <a:path extrusionOk="0" h="6822" w="8385">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28"/>
          <p:cNvPicPr preferRelativeResize="0"/>
          <p:nvPr/>
        </p:nvPicPr>
        <p:blipFill>
          <a:blip r:embed="rId4">
            <a:alphaModFix/>
          </a:blip>
          <a:stretch>
            <a:fillRect/>
          </a:stretch>
        </p:blipFill>
        <p:spPr>
          <a:xfrm>
            <a:off x="8118365" y="1800604"/>
            <a:ext cx="985085" cy="1390676"/>
          </a:xfrm>
          <a:prstGeom prst="rect">
            <a:avLst/>
          </a:prstGeom>
          <a:noFill/>
          <a:ln>
            <a:noFill/>
          </a:ln>
        </p:spPr>
      </p:pic>
      <p:pic>
        <p:nvPicPr>
          <p:cNvPr id="198" name="Google Shape;198;p28"/>
          <p:cNvPicPr preferRelativeResize="0"/>
          <p:nvPr/>
        </p:nvPicPr>
        <p:blipFill>
          <a:blip r:embed="rId5">
            <a:alphaModFix/>
          </a:blip>
          <a:stretch>
            <a:fillRect/>
          </a:stretch>
        </p:blipFill>
        <p:spPr>
          <a:xfrm>
            <a:off x="7170498" y="2513174"/>
            <a:ext cx="1386580" cy="730528"/>
          </a:xfrm>
          <a:prstGeom prst="rect">
            <a:avLst/>
          </a:prstGeom>
          <a:noFill/>
          <a:ln>
            <a:noFill/>
          </a:ln>
        </p:spPr>
      </p:pic>
      <p:sp>
        <p:nvSpPr>
          <p:cNvPr id="199" name="Google Shape;199;p28"/>
          <p:cNvSpPr/>
          <p:nvPr/>
        </p:nvSpPr>
        <p:spPr>
          <a:xfrm rot="257312">
            <a:off x="8399299" y="2998769"/>
            <a:ext cx="1199809" cy="273594"/>
          </a:xfrm>
          <a:custGeom>
            <a:rect b="b" l="l" r="r" t="t"/>
            <a:pathLst>
              <a:path extrusionOk="0" h="4390" w="20673">
                <a:moveTo>
                  <a:pt x="20490" y="3765"/>
                </a:moveTo>
                <a:cubicBezTo>
                  <a:pt x="20398" y="3681"/>
                  <a:pt x="20300" y="3673"/>
                  <a:pt x="20224" y="3681"/>
                </a:cubicBezTo>
                <a:cubicBezTo>
                  <a:pt x="20249" y="3608"/>
                  <a:pt x="20261" y="3501"/>
                  <a:pt x="20202" y="3417"/>
                </a:cubicBezTo>
                <a:cubicBezTo>
                  <a:pt x="20138" y="3323"/>
                  <a:pt x="19995" y="3336"/>
                  <a:pt x="19897" y="3360"/>
                </a:cubicBezTo>
                <a:cubicBezTo>
                  <a:pt x="19925" y="3274"/>
                  <a:pt x="19932" y="3155"/>
                  <a:pt x="19831" y="3049"/>
                </a:cubicBezTo>
                <a:cubicBezTo>
                  <a:pt x="19737" y="2947"/>
                  <a:pt x="19637" y="2955"/>
                  <a:pt x="19567" y="2980"/>
                </a:cubicBezTo>
                <a:cubicBezTo>
                  <a:pt x="19567" y="2918"/>
                  <a:pt x="19545" y="2849"/>
                  <a:pt x="19463" y="2781"/>
                </a:cubicBezTo>
                <a:cubicBezTo>
                  <a:pt x="19383" y="2718"/>
                  <a:pt x="19304" y="2707"/>
                  <a:pt x="19240" y="2712"/>
                </a:cubicBezTo>
                <a:cubicBezTo>
                  <a:pt x="19293" y="2617"/>
                  <a:pt x="19340" y="2491"/>
                  <a:pt x="19261" y="2407"/>
                </a:cubicBezTo>
                <a:cubicBezTo>
                  <a:pt x="19218" y="2360"/>
                  <a:pt x="19166" y="2345"/>
                  <a:pt x="19117" y="2343"/>
                </a:cubicBezTo>
                <a:cubicBezTo>
                  <a:pt x="19205" y="2229"/>
                  <a:pt x="19289" y="2077"/>
                  <a:pt x="19179" y="2002"/>
                </a:cubicBezTo>
                <a:cubicBezTo>
                  <a:pt x="19107" y="1950"/>
                  <a:pt x="19033" y="1957"/>
                  <a:pt x="18974" y="1977"/>
                </a:cubicBezTo>
                <a:cubicBezTo>
                  <a:pt x="19007" y="1862"/>
                  <a:pt x="19011" y="1711"/>
                  <a:pt x="18851" y="1644"/>
                </a:cubicBezTo>
                <a:cubicBezTo>
                  <a:pt x="18741" y="1594"/>
                  <a:pt x="18653" y="1609"/>
                  <a:pt x="18587" y="1644"/>
                </a:cubicBezTo>
                <a:cubicBezTo>
                  <a:pt x="18618" y="1515"/>
                  <a:pt x="18626" y="1351"/>
                  <a:pt x="18508" y="1292"/>
                </a:cubicBezTo>
                <a:cubicBezTo>
                  <a:pt x="18422" y="1249"/>
                  <a:pt x="18319" y="1265"/>
                  <a:pt x="18236" y="1292"/>
                </a:cubicBezTo>
                <a:cubicBezTo>
                  <a:pt x="18256" y="1234"/>
                  <a:pt x="18258" y="1165"/>
                  <a:pt x="18217" y="1091"/>
                </a:cubicBezTo>
                <a:cubicBezTo>
                  <a:pt x="18158" y="972"/>
                  <a:pt x="18029" y="958"/>
                  <a:pt x="17939" y="962"/>
                </a:cubicBezTo>
                <a:cubicBezTo>
                  <a:pt x="17994" y="835"/>
                  <a:pt x="18045" y="606"/>
                  <a:pt x="17816" y="498"/>
                </a:cubicBezTo>
                <a:cubicBezTo>
                  <a:pt x="17634" y="410"/>
                  <a:pt x="17481" y="555"/>
                  <a:pt x="17380" y="692"/>
                </a:cubicBezTo>
                <a:cubicBezTo>
                  <a:pt x="17380" y="543"/>
                  <a:pt x="17337" y="377"/>
                  <a:pt x="17133" y="361"/>
                </a:cubicBezTo>
                <a:cubicBezTo>
                  <a:pt x="16918" y="346"/>
                  <a:pt x="16832" y="518"/>
                  <a:pt x="16795" y="664"/>
                </a:cubicBezTo>
                <a:cubicBezTo>
                  <a:pt x="16742" y="551"/>
                  <a:pt x="16650" y="432"/>
                  <a:pt x="16497" y="461"/>
                </a:cubicBezTo>
                <a:cubicBezTo>
                  <a:pt x="16337" y="492"/>
                  <a:pt x="16294" y="655"/>
                  <a:pt x="16290" y="794"/>
                </a:cubicBezTo>
                <a:cubicBezTo>
                  <a:pt x="16224" y="709"/>
                  <a:pt x="16130" y="635"/>
                  <a:pt x="16010" y="684"/>
                </a:cubicBezTo>
                <a:cubicBezTo>
                  <a:pt x="15866" y="743"/>
                  <a:pt x="15832" y="960"/>
                  <a:pt x="15823" y="1112"/>
                </a:cubicBezTo>
                <a:cubicBezTo>
                  <a:pt x="15795" y="1093"/>
                  <a:pt x="15758" y="1085"/>
                  <a:pt x="15709" y="1101"/>
                </a:cubicBezTo>
                <a:cubicBezTo>
                  <a:pt x="15627" y="1126"/>
                  <a:pt x="15586" y="1238"/>
                  <a:pt x="15566" y="1337"/>
                </a:cubicBezTo>
                <a:cubicBezTo>
                  <a:pt x="15514" y="1267"/>
                  <a:pt x="15435" y="1216"/>
                  <a:pt x="15312" y="1300"/>
                </a:cubicBezTo>
                <a:cubicBezTo>
                  <a:pt x="15191" y="1382"/>
                  <a:pt x="15167" y="1513"/>
                  <a:pt x="15169" y="1613"/>
                </a:cubicBezTo>
                <a:cubicBezTo>
                  <a:pt x="15105" y="1572"/>
                  <a:pt x="15013" y="1545"/>
                  <a:pt x="14892" y="1599"/>
                </a:cubicBezTo>
                <a:cubicBezTo>
                  <a:pt x="14749" y="1666"/>
                  <a:pt x="14749" y="1850"/>
                  <a:pt x="14778" y="2002"/>
                </a:cubicBezTo>
                <a:cubicBezTo>
                  <a:pt x="14737" y="1977"/>
                  <a:pt x="14688" y="1971"/>
                  <a:pt x="14633" y="1991"/>
                </a:cubicBezTo>
                <a:lnTo>
                  <a:pt x="14629" y="1993"/>
                </a:lnTo>
                <a:cubicBezTo>
                  <a:pt x="14561" y="2018"/>
                  <a:pt x="14514" y="2090"/>
                  <a:pt x="14485" y="2169"/>
                </a:cubicBezTo>
                <a:cubicBezTo>
                  <a:pt x="14475" y="2159"/>
                  <a:pt x="14463" y="2151"/>
                  <a:pt x="14446" y="2147"/>
                </a:cubicBezTo>
                <a:cubicBezTo>
                  <a:pt x="14381" y="2118"/>
                  <a:pt x="14307" y="2137"/>
                  <a:pt x="14248" y="2165"/>
                </a:cubicBezTo>
                <a:cubicBezTo>
                  <a:pt x="14281" y="2045"/>
                  <a:pt x="14299" y="1875"/>
                  <a:pt x="14168" y="1791"/>
                </a:cubicBezTo>
                <a:cubicBezTo>
                  <a:pt x="14058" y="1719"/>
                  <a:pt x="13951" y="1740"/>
                  <a:pt x="13878" y="1770"/>
                </a:cubicBezTo>
                <a:cubicBezTo>
                  <a:pt x="13904" y="1637"/>
                  <a:pt x="13912" y="1441"/>
                  <a:pt x="13737" y="1394"/>
                </a:cubicBezTo>
                <a:cubicBezTo>
                  <a:pt x="13622" y="1361"/>
                  <a:pt x="13520" y="1404"/>
                  <a:pt x="13442" y="1459"/>
                </a:cubicBezTo>
                <a:cubicBezTo>
                  <a:pt x="13462" y="1357"/>
                  <a:pt x="13450" y="1245"/>
                  <a:pt x="13329" y="1204"/>
                </a:cubicBezTo>
                <a:cubicBezTo>
                  <a:pt x="13213" y="1163"/>
                  <a:pt x="13096" y="1230"/>
                  <a:pt x="13020" y="1302"/>
                </a:cubicBezTo>
                <a:cubicBezTo>
                  <a:pt x="13018" y="1224"/>
                  <a:pt x="12990" y="1136"/>
                  <a:pt x="12898" y="1071"/>
                </a:cubicBezTo>
                <a:cubicBezTo>
                  <a:pt x="12789" y="995"/>
                  <a:pt x="12681" y="1040"/>
                  <a:pt x="12603" y="1097"/>
                </a:cubicBezTo>
                <a:cubicBezTo>
                  <a:pt x="12611" y="979"/>
                  <a:pt x="12572" y="829"/>
                  <a:pt x="12360" y="770"/>
                </a:cubicBezTo>
                <a:cubicBezTo>
                  <a:pt x="12151" y="715"/>
                  <a:pt x="11987" y="852"/>
                  <a:pt x="11885" y="972"/>
                </a:cubicBezTo>
                <a:cubicBezTo>
                  <a:pt x="11883" y="960"/>
                  <a:pt x="11883" y="944"/>
                  <a:pt x="11877" y="934"/>
                </a:cubicBezTo>
                <a:cubicBezTo>
                  <a:pt x="11862" y="870"/>
                  <a:pt x="11826" y="819"/>
                  <a:pt x="11781" y="788"/>
                </a:cubicBezTo>
                <a:cubicBezTo>
                  <a:pt x="11736" y="758"/>
                  <a:pt x="11682" y="739"/>
                  <a:pt x="11623" y="737"/>
                </a:cubicBezTo>
                <a:cubicBezTo>
                  <a:pt x="11535" y="733"/>
                  <a:pt x="11435" y="758"/>
                  <a:pt x="11343" y="809"/>
                </a:cubicBezTo>
                <a:cubicBezTo>
                  <a:pt x="11361" y="729"/>
                  <a:pt x="11361" y="666"/>
                  <a:pt x="11347" y="610"/>
                </a:cubicBezTo>
                <a:cubicBezTo>
                  <a:pt x="11335" y="551"/>
                  <a:pt x="11310" y="508"/>
                  <a:pt x="11273" y="477"/>
                </a:cubicBezTo>
                <a:cubicBezTo>
                  <a:pt x="11238" y="449"/>
                  <a:pt x="11193" y="432"/>
                  <a:pt x="11146" y="436"/>
                </a:cubicBezTo>
                <a:cubicBezTo>
                  <a:pt x="11081" y="438"/>
                  <a:pt x="11005" y="469"/>
                  <a:pt x="10927" y="524"/>
                </a:cubicBezTo>
                <a:cubicBezTo>
                  <a:pt x="10948" y="398"/>
                  <a:pt x="10946" y="226"/>
                  <a:pt x="10805" y="181"/>
                </a:cubicBezTo>
                <a:cubicBezTo>
                  <a:pt x="10707" y="146"/>
                  <a:pt x="10621" y="215"/>
                  <a:pt x="10555" y="297"/>
                </a:cubicBezTo>
                <a:cubicBezTo>
                  <a:pt x="10545" y="205"/>
                  <a:pt x="10502" y="115"/>
                  <a:pt x="10379" y="72"/>
                </a:cubicBezTo>
                <a:cubicBezTo>
                  <a:pt x="10228" y="21"/>
                  <a:pt x="10113" y="101"/>
                  <a:pt x="10042" y="187"/>
                </a:cubicBezTo>
                <a:cubicBezTo>
                  <a:pt x="10027" y="91"/>
                  <a:pt x="9974" y="1"/>
                  <a:pt x="9798" y="19"/>
                </a:cubicBezTo>
                <a:cubicBezTo>
                  <a:pt x="9612" y="40"/>
                  <a:pt x="9532" y="203"/>
                  <a:pt x="9499" y="338"/>
                </a:cubicBezTo>
                <a:cubicBezTo>
                  <a:pt x="9450" y="244"/>
                  <a:pt x="9371" y="150"/>
                  <a:pt x="9246" y="181"/>
                </a:cubicBezTo>
                <a:cubicBezTo>
                  <a:pt x="9096" y="218"/>
                  <a:pt x="9045" y="406"/>
                  <a:pt x="9033" y="533"/>
                </a:cubicBezTo>
                <a:cubicBezTo>
                  <a:pt x="8990" y="508"/>
                  <a:pt x="8920" y="498"/>
                  <a:pt x="8814" y="533"/>
                </a:cubicBezTo>
                <a:cubicBezTo>
                  <a:pt x="8661" y="584"/>
                  <a:pt x="8640" y="745"/>
                  <a:pt x="8652" y="870"/>
                </a:cubicBezTo>
                <a:cubicBezTo>
                  <a:pt x="8591" y="825"/>
                  <a:pt x="8501" y="790"/>
                  <a:pt x="8389" y="831"/>
                </a:cubicBezTo>
                <a:cubicBezTo>
                  <a:pt x="8227" y="889"/>
                  <a:pt x="8196" y="1097"/>
                  <a:pt x="8194" y="1238"/>
                </a:cubicBezTo>
                <a:cubicBezTo>
                  <a:pt x="8143" y="1200"/>
                  <a:pt x="8069" y="1169"/>
                  <a:pt x="7961" y="1183"/>
                </a:cubicBezTo>
                <a:cubicBezTo>
                  <a:pt x="7842" y="1198"/>
                  <a:pt x="7764" y="1277"/>
                  <a:pt x="7719" y="1353"/>
                </a:cubicBezTo>
                <a:cubicBezTo>
                  <a:pt x="7693" y="1279"/>
                  <a:pt x="7640" y="1208"/>
                  <a:pt x="7529" y="1224"/>
                </a:cubicBezTo>
                <a:cubicBezTo>
                  <a:pt x="7388" y="1240"/>
                  <a:pt x="7306" y="1392"/>
                  <a:pt x="7269" y="1492"/>
                </a:cubicBezTo>
                <a:cubicBezTo>
                  <a:pt x="7228" y="1453"/>
                  <a:pt x="7153" y="1425"/>
                  <a:pt x="7028" y="1455"/>
                </a:cubicBezTo>
                <a:cubicBezTo>
                  <a:pt x="6948" y="1476"/>
                  <a:pt x="6891" y="1521"/>
                  <a:pt x="6850" y="1568"/>
                </a:cubicBezTo>
                <a:cubicBezTo>
                  <a:pt x="6844" y="1421"/>
                  <a:pt x="6801" y="1259"/>
                  <a:pt x="6645" y="1230"/>
                </a:cubicBezTo>
                <a:cubicBezTo>
                  <a:pt x="6492" y="1204"/>
                  <a:pt x="6381" y="1257"/>
                  <a:pt x="6318" y="1306"/>
                </a:cubicBezTo>
                <a:cubicBezTo>
                  <a:pt x="6310" y="1116"/>
                  <a:pt x="6267" y="756"/>
                  <a:pt x="6044" y="756"/>
                </a:cubicBezTo>
                <a:cubicBezTo>
                  <a:pt x="5858" y="756"/>
                  <a:pt x="5729" y="903"/>
                  <a:pt x="5663" y="1003"/>
                </a:cubicBezTo>
                <a:cubicBezTo>
                  <a:pt x="5618" y="882"/>
                  <a:pt x="5524" y="702"/>
                  <a:pt x="5352" y="729"/>
                </a:cubicBezTo>
                <a:cubicBezTo>
                  <a:pt x="5197" y="756"/>
                  <a:pt x="5097" y="938"/>
                  <a:pt x="5045" y="1060"/>
                </a:cubicBezTo>
                <a:cubicBezTo>
                  <a:pt x="4998" y="960"/>
                  <a:pt x="4898" y="842"/>
                  <a:pt x="4696" y="899"/>
                </a:cubicBezTo>
                <a:cubicBezTo>
                  <a:pt x="4554" y="938"/>
                  <a:pt x="4481" y="1103"/>
                  <a:pt x="4442" y="1275"/>
                </a:cubicBezTo>
                <a:cubicBezTo>
                  <a:pt x="4405" y="1136"/>
                  <a:pt x="4338" y="1024"/>
                  <a:pt x="4217" y="1020"/>
                </a:cubicBezTo>
                <a:cubicBezTo>
                  <a:pt x="4072" y="1013"/>
                  <a:pt x="3982" y="1157"/>
                  <a:pt x="3930" y="1302"/>
                </a:cubicBezTo>
                <a:cubicBezTo>
                  <a:pt x="3898" y="1163"/>
                  <a:pt x="3816" y="1032"/>
                  <a:pt x="3628" y="1040"/>
                </a:cubicBezTo>
                <a:cubicBezTo>
                  <a:pt x="3374" y="1052"/>
                  <a:pt x="3276" y="1361"/>
                  <a:pt x="3241" y="1572"/>
                </a:cubicBezTo>
                <a:cubicBezTo>
                  <a:pt x="3171" y="1418"/>
                  <a:pt x="3036" y="1234"/>
                  <a:pt x="2824" y="1349"/>
                </a:cubicBezTo>
                <a:cubicBezTo>
                  <a:pt x="2635" y="1451"/>
                  <a:pt x="2609" y="1717"/>
                  <a:pt x="2621" y="1926"/>
                </a:cubicBezTo>
                <a:cubicBezTo>
                  <a:pt x="2519" y="1772"/>
                  <a:pt x="2351" y="1625"/>
                  <a:pt x="2120" y="1727"/>
                </a:cubicBezTo>
                <a:cubicBezTo>
                  <a:pt x="1848" y="1850"/>
                  <a:pt x="1885" y="2159"/>
                  <a:pt x="1950" y="2362"/>
                </a:cubicBezTo>
                <a:cubicBezTo>
                  <a:pt x="1852" y="2300"/>
                  <a:pt x="1709" y="2257"/>
                  <a:pt x="1555" y="2335"/>
                </a:cubicBezTo>
                <a:cubicBezTo>
                  <a:pt x="1351" y="2444"/>
                  <a:pt x="1367" y="2712"/>
                  <a:pt x="1400" y="2881"/>
                </a:cubicBezTo>
                <a:cubicBezTo>
                  <a:pt x="1297" y="2816"/>
                  <a:pt x="1125" y="2763"/>
                  <a:pt x="943" y="2902"/>
                </a:cubicBezTo>
                <a:cubicBezTo>
                  <a:pt x="753" y="3047"/>
                  <a:pt x="739" y="3333"/>
                  <a:pt x="759" y="3516"/>
                </a:cubicBezTo>
                <a:cubicBezTo>
                  <a:pt x="667" y="3428"/>
                  <a:pt x="524" y="3362"/>
                  <a:pt x="397" y="3561"/>
                </a:cubicBezTo>
                <a:cubicBezTo>
                  <a:pt x="227" y="3825"/>
                  <a:pt x="37" y="3982"/>
                  <a:pt x="23" y="3992"/>
                </a:cubicBezTo>
                <a:cubicBezTo>
                  <a:pt x="8" y="4003"/>
                  <a:pt x="0" y="4023"/>
                  <a:pt x="2" y="4048"/>
                </a:cubicBezTo>
                <a:cubicBezTo>
                  <a:pt x="8" y="4078"/>
                  <a:pt x="29" y="4099"/>
                  <a:pt x="51" y="4093"/>
                </a:cubicBezTo>
                <a:cubicBezTo>
                  <a:pt x="391" y="4031"/>
                  <a:pt x="538" y="4039"/>
                  <a:pt x="665" y="4050"/>
                </a:cubicBezTo>
                <a:cubicBezTo>
                  <a:pt x="749" y="4054"/>
                  <a:pt x="827" y="4060"/>
                  <a:pt x="943" y="4043"/>
                </a:cubicBezTo>
                <a:cubicBezTo>
                  <a:pt x="1091" y="4027"/>
                  <a:pt x="1207" y="4019"/>
                  <a:pt x="1340" y="4023"/>
                </a:cubicBezTo>
                <a:cubicBezTo>
                  <a:pt x="1471" y="4029"/>
                  <a:pt x="1619" y="4043"/>
                  <a:pt x="1829" y="4070"/>
                </a:cubicBezTo>
                <a:lnTo>
                  <a:pt x="1997" y="4093"/>
                </a:lnTo>
                <a:cubicBezTo>
                  <a:pt x="2423" y="4150"/>
                  <a:pt x="3000" y="4226"/>
                  <a:pt x="3296" y="4131"/>
                </a:cubicBezTo>
                <a:cubicBezTo>
                  <a:pt x="3458" y="4080"/>
                  <a:pt x="3746" y="4068"/>
                  <a:pt x="4129" y="4090"/>
                </a:cubicBezTo>
                <a:cubicBezTo>
                  <a:pt x="4514" y="4115"/>
                  <a:pt x="4990" y="4176"/>
                  <a:pt x="5526" y="4273"/>
                </a:cubicBezTo>
                <a:cubicBezTo>
                  <a:pt x="6177" y="4389"/>
                  <a:pt x="6893" y="4248"/>
                  <a:pt x="7464" y="4142"/>
                </a:cubicBezTo>
                <a:cubicBezTo>
                  <a:pt x="7834" y="4070"/>
                  <a:pt x="8143" y="4011"/>
                  <a:pt x="8323" y="4043"/>
                </a:cubicBezTo>
                <a:cubicBezTo>
                  <a:pt x="9154" y="4203"/>
                  <a:pt x="10240" y="4166"/>
                  <a:pt x="11314" y="4131"/>
                </a:cubicBezTo>
                <a:cubicBezTo>
                  <a:pt x="12102" y="4105"/>
                  <a:pt x="12881" y="4080"/>
                  <a:pt x="13544" y="4133"/>
                </a:cubicBezTo>
                <a:cubicBezTo>
                  <a:pt x="13790" y="4154"/>
                  <a:pt x="14072" y="4154"/>
                  <a:pt x="14359" y="4152"/>
                </a:cubicBezTo>
                <a:cubicBezTo>
                  <a:pt x="14825" y="4150"/>
                  <a:pt x="15300" y="4146"/>
                  <a:pt x="15611" y="4238"/>
                </a:cubicBezTo>
                <a:lnTo>
                  <a:pt x="15613" y="4242"/>
                </a:lnTo>
                <a:cubicBezTo>
                  <a:pt x="15989" y="4313"/>
                  <a:pt x="16707" y="4328"/>
                  <a:pt x="17464" y="4313"/>
                </a:cubicBezTo>
                <a:cubicBezTo>
                  <a:pt x="18547" y="4289"/>
                  <a:pt x="19711" y="4211"/>
                  <a:pt x="20077" y="4154"/>
                </a:cubicBezTo>
                <a:cubicBezTo>
                  <a:pt x="20322" y="4115"/>
                  <a:pt x="20613" y="4162"/>
                  <a:pt x="20615" y="4162"/>
                </a:cubicBezTo>
                <a:cubicBezTo>
                  <a:pt x="20621" y="4164"/>
                  <a:pt x="20623" y="4162"/>
                  <a:pt x="20629" y="4162"/>
                </a:cubicBezTo>
                <a:cubicBezTo>
                  <a:pt x="20652" y="4156"/>
                  <a:pt x="20666" y="4129"/>
                  <a:pt x="20664" y="4101"/>
                </a:cubicBezTo>
                <a:cubicBezTo>
                  <a:pt x="20672" y="4095"/>
                  <a:pt x="20650" y="3910"/>
                  <a:pt x="20490" y="3765"/>
                </a:cubicBezTo>
                <a:close/>
                <a:moveTo>
                  <a:pt x="14880" y="2198"/>
                </a:moveTo>
                <a:lnTo>
                  <a:pt x="14880" y="2198"/>
                </a:lnTo>
                <a:close/>
              </a:path>
            </a:pathLst>
          </a:custGeom>
          <a:solidFill>
            <a:srgbClr val="002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8"/>
          <p:cNvPicPr preferRelativeResize="0"/>
          <p:nvPr/>
        </p:nvPicPr>
        <p:blipFill>
          <a:blip r:embed="rId3">
            <a:alphaModFix/>
          </a:blip>
          <a:stretch>
            <a:fillRect/>
          </a:stretch>
        </p:blipFill>
        <p:spPr>
          <a:xfrm>
            <a:off x="4225950" y="66438"/>
            <a:ext cx="2595451" cy="624825"/>
          </a:xfrm>
          <a:prstGeom prst="rect">
            <a:avLst/>
          </a:prstGeom>
          <a:noFill/>
          <a:ln>
            <a:noFill/>
          </a:ln>
        </p:spPr>
      </p:pic>
      <p:pic>
        <p:nvPicPr>
          <p:cNvPr id="201" name="Google Shape;201;p28"/>
          <p:cNvPicPr preferRelativeResize="0"/>
          <p:nvPr/>
        </p:nvPicPr>
        <p:blipFill>
          <a:blip r:embed="rId6">
            <a:alphaModFix/>
          </a:blip>
          <a:stretch>
            <a:fillRect/>
          </a:stretch>
        </p:blipFill>
        <p:spPr>
          <a:xfrm>
            <a:off x="5055300" y="2229800"/>
            <a:ext cx="2115201" cy="2862675"/>
          </a:xfrm>
          <a:prstGeom prst="rect">
            <a:avLst/>
          </a:prstGeom>
          <a:noFill/>
          <a:ln>
            <a:noFill/>
          </a:ln>
        </p:spPr>
      </p:pic>
      <p:pic>
        <p:nvPicPr>
          <p:cNvPr id="202" name="Google Shape;202;p28"/>
          <p:cNvPicPr preferRelativeResize="0"/>
          <p:nvPr/>
        </p:nvPicPr>
        <p:blipFill>
          <a:blip r:embed="rId7">
            <a:alphaModFix/>
          </a:blip>
          <a:stretch>
            <a:fillRect/>
          </a:stretch>
        </p:blipFill>
        <p:spPr>
          <a:xfrm>
            <a:off x="-85679" y="3752825"/>
            <a:ext cx="6773509" cy="1524025"/>
          </a:xfrm>
          <a:prstGeom prst="rect">
            <a:avLst/>
          </a:prstGeom>
          <a:noFill/>
          <a:ln>
            <a:noFill/>
          </a:ln>
        </p:spPr>
      </p:pic>
      <p:sp>
        <p:nvSpPr>
          <p:cNvPr id="203" name="Google Shape;203;p28"/>
          <p:cNvSpPr/>
          <p:nvPr/>
        </p:nvSpPr>
        <p:spPr>
          <a:xfrm flipH="1" rot="5400000">
            <a:off x="6255404" y="2254704"/>
            <a:ext cx="1390666" cy="4386927"/>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04" name="Shape 204"/>
        <p:cNvGrpSpPr/>
        <p:nvPr/>
      </p:nvGrpSpPr>
      <p:grpSpPr>
        <a:xfrm>
          <a:off x="0" y="0"/>
          <a:ext cx="0" cy="0"/>
          <a:chOff x="0" y="0"/>
          <a:chExt cx="0" cy="0"/>
        </a:xfrm>
      </p:grpSpPr>
      <p:sp>
        <p:nvSpPr>
          <p:cNvPr id="205" name="Google Shape;205;p29"/>
          <p:cNvSpPr/>
          <p:nvPr/>
        </p:nvSpPr>
        <p:spPr>
          <a:xfrm flipH="1" rot="5400000">
            <a:off x="7185430" y="-308345"/>
            <a:ext cx="1650206" cy="2266975"/>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29"/>
          <p:cNvPicPr preferRelativeResize="0"/>
          <p:nvPr/>
        </p:nvPicPr>
        <p:blipFill>
          <a:blip r:embed="rId2">
            <a:alphaModFix/>
          </a:blip>
          <a:stretch>
            <a:fillRect/>
          </a:stretch>
        </p:blipFill>
        <p:spPr>
          <a:xfrm>
            <a:off x="-1425697" y="753176"/>
            <a:ext cx="2455199" cy="591046"/>
          </a:xfrm>
          <a:prstGeom prst="rect">
            <a:avLst/>
          </a:prstGeom>
          <a:noFill/>
          <a:ln>
            <a:noFill/>
          </a:ln>
        </p:spPr>
      </p:pic>
      <p:pic>
        <p:nvPicPr>
          <p:cNvPr id="207" name="Google Shape;207;p29"/>
          <p:cNvPicPr preferRelativeResize="0"/>
          <p:nvPr/>
        </p:nvPicPr>
        <p:blipFill>
          <a:blip r:embed="rId3">
            <a:alphaModFix/>
          </a:blip>
          <a:stretch>
            <a:fillRect/>
          </a:stretch>
        </p:blipFill>
        <p:spPr>
          <a:xfrm>
            <a:off x="5584378" y="3607560"/>
            <a:ext cx="493497" cy="1251115"/>
          </a:xfrm>
          <a:prstGeom prst="rect">
            <a:avLst/>
          </a:prstGeom>
          <a:noFill/>
          <a:ln>
            <a:noFill/>
          </a:ln>
        </p:spPr>
      </p:pic>
      <p:pic>
        <p:nvPicPr>
          <p:cNvPr id="208" name="Google Shape;208;p29"/>
          <p:cNvPicPr preferRelativeResize="0"/>
          <p:nvPr/>
        </p:nvPicPr>
        <p:blipFill>
          <a:blip r:embed="rId3">
            <a:alphaModFix/>
          </a:blip>
          <a:stretch>
            <a:fillRect/>
          </a:stretch>
        </p:blipFill>
        <p:spPr>
          <a:xfrm>
            <a:off x="3067600" y="3848892"/>
            <a:ext cx="493497" cy="1251115"/>
          </a:xfrm>
          <a:prstGeom prst="rect">
            <a:avLst/>
          </a:prstGeom>
          <a:noFill/>
          <a:ln>
            <a:noFill/>
          </a:ln>
        </p:spPr>
      </p:pic>
      <p:pic>
        <p:nvPicPr>
          <p:cNvPr id="209" name="Google Shape;209;p29"/>
          <p:cNvPicPr preferRelativeResize="0"/>
          <p:nvPr/>
        </p:nvPicPr>
        <p:blipFill>
          <a:blip r:embed="rId3">
            <a:alphaModFix/>
          </a:blip>
          <a:stretch>
            <a:fillRect/>
          </a:stretch>
        </p:blipFill>
        <p:spPr>
          <a:xfrm>
            <a:off x="4904130" y="3452570"/>
            <a:ext cx="646936" cy="1640112"/>
          </a:xfrm>
          <a:prstGeom prst="rect">
            <a:avLst/>
          </a:prstGeom>
          <a:noFill/>
          <a:ln>
            <a:noFill/>
          </a:ln>
        </p:spPr>
      </p:pic>
      <p:pic>
        <p:nvPicPr>
          <p:cNvPr id="210" name="Google Shape;210;p29"/>
          <p:cNvPicPr preferRelativeResize="0"/>
          <p:nvPr/>
        </p:nvPicPr>
        <p:blipFill>
          <a:blip r:embed="rId3">
            <a:alphaModFix/>
          </a:blip>
          <a:stretch>
            <a:fillRect/>
          </a:stretch>
        </p:blipFill>
        <p:spPr>
          <a:xfrm>
            <a:off x="3585949" y="3504209"/>
            <a:ext cx="646936" cy="1640112"/>
          </a:xfrm>
          <a:prstGeom prst="rect">
            <a:avLst/>
          </a:prstGeom>
          <a:noFill/>
          <a:ln>
            <a:noFill/>
          </a:ln>
        </p:spPr>
      </p:pic>
      <p:pic>
        <p:nvPicPr>
          <p:cNvPr id="211" name="Google Shape;211;p29"/>
          <p:cNvPicPr preferRelativeResize="0"/>
          <p:nvPr/>
        </p:nvPicPr>
        <p:blipFill>
          <a:blip r:embed="rId4">
            <a:alphaModFix/>
          </a:blip>
          <a:stretch>
            <a:fillRect/>
          </a:stretch>
        </p:blipFill>
        <p:spPr>
          <a:xfrm>
            <a:off x="3493475" y="2308412"/>
            <a:ext cx="2168825" cy="3061827"/>
          </a:xfrm>
          <a:prstGeom prst="rect">
            <a:avLst/>
          </a:prstGeom>
          <a:noFill/>
          <a:ln>
            <a:noFill/>
          </a:ln>
        </p:spPr>
      </p:pic>
      <p:pic>
        <p:nvPicPr>
          <p:cNvPr id="212" name="Google Shape;212;p29"/>
          <p:cNvPicPr preferRelativeResize="0"/>
          <p:nvPr/>
        </p:nvPicPr>
        <p:blipFill>
          <a:blip r:embed="rId5">
            <a:alphaModFix/>
          </a:blip>
          <a:stretch>
            <a:fillRect/>
          </a:stretch>
        </p:blipFill>
        <p:spPr>
          <a:xfrm>
            <a:off x="4138825" y="4295049"/>
            <a:ext cx="5005174" cy="1126155"/>
          </a:xfrm>
          <a:prstGeom prst="rect">
            <a:avLst/>
          </a:prstGeom>
          <a:noFill/>
          <a:ln>
            <a:noFill/>
          </a:ln>
        </p:spPr>
      </p:pic>
      <p:pic>
        <p:nvPicPr>
          <p:cNvPr id="213" name="Google Shape;213;p29"/>
          <p:cNvPicPr preferRelativeResize="0"/>
          <p:nvPr/>
        </p:nvPicPr>
        <p:blipFill>
          <a:blip r:embed="rId6">
            <a:alphaModFix/>
          </a:blip>
          <a:stretch>
            <a:fillRect/>
          </a:stretch>
        </p:blipFill>
        <p:spPr>
          <a:xfrm>
            <a:off x="0" y="4421392"/>
            <a:ext cx="4697519" cy="1056932"/>
          </a:xfrm>
          <a:prstGeom prst="rect">
            <a:avLst/>
          </a:prstGeom>
          <a:noFill/>
          <a:ln>
            <a:noFill/>
          </a:ln>
        </p:spPr>
      </p:pic>
      <p:pic>
        <p:nvPicPr>
          <p:cNvPr id="214" name="Google Shape;214;p29"/>
          <p:cNvPicPr preferRelativeResize="0"/>
          <p:nvPr/>
        </p:nvPicPr>
        <p:blipFill>
          <a:blip r:embed="rId7">
            <a:alphaModFix/>
          </a:blip>
          <a:stretch>
            <a:fillRect/>
          </a:stretch>
        </p:blipFill>
        <p:spPr>
          <a:xfrm>
            <a:off x="7845387" y="4179399"/>
            <a:ext cx="803474" cy="606311"/>
          </a:xfrm>
          <a:prstGeom prst="rect">
            <a:avLst/>
          </a:prstGeom>
          <a:noFill/>
          <a:ln>
            <a:noFill/>
          </a:ln>
        </p:spPr>
      </p:pic>
      <p:pic>
        <p:nvPicPr>
          <p:cNvPr id="215" name="Google Shape;215;p29"/>
          <p:cNvPicPr preferRelativeResize="0"/>
          <p:nvPr/>
        </p:nvPicPr>
        <p:blipFill>
          <a:blip r:embed="rId8">
            <a:alphaModFix/>
          </a:blip>
          <a:stretch>
            <a:fillRect/>
          </a:stretch>
        </p:blipFill>
        <p:spPr>
          <a:xfrm>
            <a:off x="1210574" y="4196200"/>
            <a:ext cx="745189" cy="572700"/>
          </a:xfrm>
          <a:prstGeom prst="rect">
            <a:avLst/>
          </a:prstGeom>
          <a:noFill/>
          <a:ln>
            <a:noFill/>
          </a:ln>
        </p:spPr>
      </p:pic>
      <p:sp>
        <p:nvSpPr>
          <p:cNvPr id="216" name="Google Shape;216;p29"/>
          <p:cNvSpPr/>
          <p:nvPr/>
        </p:nvSpPr>
        <p:spPr>
          <a:xfrm rot="-5400000">
            <a:off x="780396" y="3391584"/>
            <a:ext cx="1049068" cy="2609810"/>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9"/>
          <p:cNvPicPr preferRelativeResize="0"/>
          <p:nvPr/>
        </p:nvPicPr>
        <p:blipFill>
          <a:blip r:embed="rId2">
            <a:alphaModFix/>
          </a:blip>
          <a:stretch>
            <a:fillRect/>
          </a:stretch>
        </p:blipFill>
        <p:spPr>
          <a:xfrm>
            <a:off x="3364691" y="124526"/>
            <a:ext cx="2455199" cy="59104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4"/>
          <p:cNvSpPr txBox="1"/>
          <p:nvPr>
            <p:ph idx="1" type="body"/>
          </p:nvPr>
        </p:nvSpPr>
        <p:spPr>
          <a:xfrm>
            <a:off x="720000" y="1207625"/>
            <a:ext cx="7704000" cy="340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Char char="●"/>
              <a:defRPr sz="1400">
                <a:solidFill>
                  <a:srgbClr val="000000"/>
                </a:solidFill>
              </a:defRPr>
            </a:lvl1pPr>
            <a:lvl2pPr indent="-304800" lvl="1" marL="914400" rtl="0">
              <a:lnSpc>
                <a:spcPct val="115000"/>
              </a:lnSpc>
              <a:spcBef>
                <a:spcPts val="0"/>
              </a:spcBef>
              <a:spcAft>
                <a:spcPts val="0"/>
              </a:spcAft>
              <a:buClr>
                <a:srgbClr val="000000"/>
              </a:buClr>
              <a:buSzPts val="1200"/>
              <a:buChar char="○"/>
              <a:defRPr>
                <a:solidFill>
                  <a:srgbClr val="000000"/>
                </a:solidFill>
              </a:defRPr>
            </a:lvl2pPr>
            <a:lvl3pPr indent="-304800" lvl="2" marL="1371600" rtl="0">
              <a:lnSpc>
                <a:spcPct val="115000"/>
              </a:lnSpc>
              <a:spcBef>
                <a:spcPts val="0"/>
              </a:spcBef>
              <a:spcAft>
                <a:spcPts val="0"/>
              </a:spcAft>
              <a:buClr>
                <a:srgbClr val="000000"/>
              </a:buClr>
              <a:buSzPts val="1200"/>
              <a:buChar char="■"/>
              <a:defRPr>
                <a:solidFill>
                  <a:srgbClr val="000000"/>
                </a:solidFill>
              </a:defRPr>
            </a:lvl3pPr>
            <a:lvl4pPr indent="-304800" lvl="3" marL="1828800" rtl="0">
              <a:lnSpc>
                <a:spcPct val="115000"/>
              </a:lnSpc>
              <a:spcBef>
                <a:spcPts val="0"/>
              </a:spcBef>
              <a:spcAft>
                <a:spcPts val="0"/>
              </a:spcAft>
              <a:buClr>
                <a:srgbClr val="000000"/>
              </a:buClr>
              <a:buSzPts val="1200"/>
              <a:buChar char="●"/>
              <a:defRPr>
                <a:solidFill>
                  <a:srgbClr val="000000"/>
                </a:solidFill>
              </a:defRPr>
            </a:lvl4pPr>
            <a:lvl5pPr indent="-304800" lvl="4" marL="2286000" rtl="0">
              <a:lnSpc>
                <a:spcPct val="115000"/>
              </a:lnSpc>
              <a:spcBef>
                <a:spcPts val="0"/>
              </a:spcBef>
              <a:spcAft>
                <a:spcPts val="0"/>
              </a:spcAft>
              <a:buClr>
                <a:srgbClr val="000000"/>
              </a:buClr>
              <a:buSzPts val="1200"/>
              <a:buChar char="○"/>
              <a:defRPr>
                <a:solidFill>
                  <a:srgbClr val="000000"/>
                </a:solidFill>
              </a:defRPr>
            </a:lvl5pPr>
            <a:lvl6pPr indent="-304800" lvl="5" marL="2743200" rtl="0">
              <a:lnSpc>
                <a:spcPct val="115000"/>
              </a:lnSpc>
              <a:spcBef>
                <a:spcPts val="0"/>
              </a:spcBef>
              <a:spcAft>
                <a:spcPts val="0"/>
              </a:spcAft>
              <a:buClr>
                <a:srgbClr val="000000"/>
              </a:buClr>
              <a:buSzPts val="1200"/>
              <a:buChar char="■"/>
              <a:defRPr>
                <a:solidFill>
                  <a:srgbClr val="000000"/>
                </a:solidFill>
              </a:defRPr>
            </a:lvl6pPr>
            <a:lvl7pPr indent="-304800" lvl="6" marL="3200400" rtl="0">
              <a:lnSpc>
                <a:spcPct val="115000"/>
              </a:lnSpc>
              <a:spcBef>
                <a:spcPts val="0"/>
              </a:spcBef>
              <a:spcAft>
                <a:spcPts val="0"/>
              </a:spcAft>
              <a:buClr>
                <a:srgbClr val="000000"/>
              </a:buClr>
              <a:buSzPts val="1200"/>
              <a:buChar char="●"/>
              <a:defRPr>
                <a:solidFill>
                  <a:srgbClr val="000000"/>
                </a:solidFill>
              </a:defRPr>
            </a:lvl7pPr>
            <a:lvl8pPr indent="-304800" lvl="7" marL="3657600" rtl="0">
              <a:lnSpc>
                <a:spcPct val="115000"/>
              </a:lnSpc>
              <a:spcBef>
                <a:spcPts val="0"/>
              </a:spcBef>
              <a:spcAft>
                <a:spcPts val="0"/>
              </a:spcAft>
              <a:buClr>
                <a:srgbClr val="000000"/>
              </a:buClr>
              <a:buSzPts val="1200"/>
              <a:buChar char="○"/>
              <a:defRPr>
                <a:solidFill>
                  <a:srgbClr val="000000"/>
                </a:solidFill>
              </a:defRPr>
            </a:lvl8pPr>
            <a:lvl9pPr indent="-304800" lvl="8" marL="4114800" rtl="0">
              <a:lnSpc>
                <a:spcPct val="115000"/>
              </a:lnSpc>
              <a:spcBef>
                <a:spcPts val="0"/>
              </a:spcBef>
              <a:spcAft>
                <a:spcPts val="0"/>
              </a:spcAft>
              <a:buClr>
                <a:srgbClr val="000000"/>
              </a:buClr>
              <a:buSzPts val="1200"/>
              <a:buChar char="■"/>
              <a:defRPr>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idx="1" type="subTitle"/>
          </p:nvPr>
        </p:nvSpPr>
        <p:spPr>
          <a:xfrm>
            <a:off x="1355497" y="1639750"/>
            <a:ext cx="1881900" cy="471600"/>
          </a:xfrm>
          <a:prstGeom prst="rect">
            <a:avLst/>
          </a:prstGeom>
          <a:noFill/>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4" name="Google Shape;24;p5"/>
          <p:cNvSpPr txBox="1"/>
          <p:nvPr>
            <p:ph idx="2" type="subTitle"/>
          </p:nvPr>
        </p:nvSpPr>
        <p:spPr>
          <a:xfrm>
            <a:off x="6479851" y="1639750"/>
            <a:ext cx="1881900" cy="471600"/>
          </a:xfrm>
          <a:prstGeom prst="rect">
            <a:avLst/>
          </a:prstGeom>
          <a:noFill/>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5" name="Google Shape;25;p5"/>
          <p:cNvSpPr txBox="1"/>
          <p:nvPr>
            <p:ph idx="3" type="subTitle"/>
          </p:nvPr>
        </p:nvSpPr>
        <p:spPr>
          <a:xfrm>
            <a:off x="782250" y="2229578"/>
            <a:ext cx="2455200" cy="125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 name="Google Shape;26;p5"/>
          <p:cNvSpPr txBox="1"/>
          <p:nvPr>
            <p:ph idx="4" type="subTitle"/>
          </p:nvPr>
        </p:nvSpPr>
        <p:spPr>
          <a:xfrm>
            <a:off x="5906471" y="2229575"/>
            <a:ext cx="2455200" cy="125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5"/>
          <p:cNvSpPr/>
          <p:nvPr/>
        </p:nvSpPr>
        <p:spPr>
          <a:xfrm flipH="1" rot="5400000">
            <a:off x="7185430" y="-308345"/>
            <a:ext cx="1650206" cy="2266975"/>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 name="Google Shape;29;p5"/>
          <p:cNvPicPr preferRelativeResize="0"/>
          <p:nvPr/>
        </p:nvPicPr>
        <p:blipFill>
          <a:blip r:embed="rId2">
            <a:alphaModFix/>
          </a:blip>
          <a:stretch>
            <a:fillRect/>
          </a:stretch>
        </p:blipFill>
        <p:spPr>
          <a:xfrm>
            <a:off x="-1425697" y="753176"/>
            <a:ext cx="2455199" cy="59104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6"/>
          <p:cNvSpPr/>
          <p:nvPr/>
        </p:nvSpPr>
        <p:spPr>
          <a:xfrm>
            <a:off x="-1275131" y="-1380225"/>
            <a:ext cx="3827832" cy="1915232"/>
          </a:xfrm>
          <a:custGeom>
            <a:rect b="b" l="l" r="r" t="t"/>
            <a:pathLst>
              <a:path extrusionOk="0" h="15069" w="13907">
                <a:moveTo>
                  <a:pt x="7718" y="14985"/>
                </a:moveTo>
                <a:cubicBezTo>
                  <a:pt x="11431" y="14483"/>
                  <a:pt x="13907" y="11705"/>
                  <a:pt x="13602" y="7941"/>
                </a:cubicBezTo>
                <a:cubicBezTo>
                  <a:pt x="12988" y="330"/>
                  <a:pt x="972" y="0"/>
                  <a:pt x="303" y="8468"/>
                </a:cubicBezTo>
                <a:cubicBezTo>
                  <a:pt x="1" y="12317"/>
                  <a:pt x="3246" y="15069"/>
                  <a:pt x="6912" y="15028"/>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 name="Google Shape;33;p6"/>
          <p:cNvPicPr preferRelativeResize="0"/>
          <p:nvPr/>
        </p:nvPicPr>
        <p:blipFill>
          <a:blip r:embed="rId2">
            <a:alphaModFix/>
          </a:blip>
          <a:stretch>
            <a:fillRect/>
          </a:stretch>
        </p:blipFill>
        <p:spPr>
          <a:xfrm>
            <a:off x="-76204" y="4532312"/>
            <a:ext cx="6773509" cy="1524025"/>
          </a:xfrm>
          <a:prstGeom prst="rect">
            <a:avLst/>
          </a:prstGeom>
          <a:noFill/>
          <a:ln>
            <a:noFill/>
          </a:ln>
        </p:spPr>
      </p:pic>
      <p:pic>
        <p:nvPicPr>
          <p:cNvPr id="34" name="Google Shape;34;p6"/>
          <p:cNvPicPr preferRelativeResize="0"/>
          <p:nvPr/>
        </p:nvPicPr>
        <p:blipFill>
          <a:blip r:embed="rId3">
            <a:alphaModFix/>
          </a:blip>
          <a:stretch>
            <a:fillRect/>
          </a:stretch>
        </p:blipFill>
        <p:spPr>
          <a:xfrm>
            <a:off x="2452622" y="4532296"/>
            <a:ext cx="6773501" cy="1524023"/>
          </a:xfrm>
          <a:prstGeom prst="rect">
            <a:avLst/>
          </a:prstGeom>
          <a:noFill/>
          <a:ln>
            <a:noFill/>
          </a:ln>
        </p:spPr>
      </p:pic>
      <p:pic>
        <p:nvPicPr>
          <p:cNvPr id="35" name="Google Shape;35;p6"/>
          <p:cNvPicPr preferRelativeResize="0"/>
          <p:nvPr/>
        </p:nvPicPr>
        <p:blipFill>
          <a:blip r:embed="rId4">
            <a:alphaModFix/>
          </a:blip>
          <a:stretch>
            <a:fillRect/>
          </a:stretch>
        </p:blipFill>
        <p:spPr>
          <a:xfrm flipH="1">
            <a:off x="7511573" y="4532312"/>
            <a:ext cx="1037124" cy="7826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4367800" y="1055225"/>
            <a:ext cx="3744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7"/>
          <p:cNvSpPr txBox="1"/>
          <p:nvPr>
            <p:ph idx="1" type="body"/>
          </p:nvPr>
        </p:nvSpPr>
        <p:spPr>
          <a:xfrm>
            <a:off x="4362900" y="1810400"/>
            <a:ext cx="3744300" cy="1755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solidFill>
                  <a:srgbClr val="434343"/>
                </a:solidFill>
              </a:defRPr>
            </a:lvl1pPr>
            <a:lvl2pPr indent="-304800" lvl="1" marL="914400" rtl="0">
              <a:lnSpc>
                <a:spcPct val="100000"/>
              </a:lnSpc>
              <a:spcBef>
                <a:spcPts val="0"/>
              </a:spcBef>
              <a:spcAft>
                <a:spcPts val="0"/>
              </a:spcAft>
              <a:buClr>
                <a:srgbClr val="434343"/>
              </a:buClr>
              <a:buSzPts val="1200"/>
              <a:buChar char="○"/>
              <a:defRPr>
                <a:solidFill>
                  <a:srgbClr val="434343"/>
                </a:solidFill>
              </a:defRPr>
            </a:lvl2pPr>
            <a:lvl3pPr indent="-304800" lvl="2" marL="1371600" rtl="0">
              <a:lnSpc>
                <a:spcPct val="100000"/>
              </a:lnSpc>
              <a:spcBef>
                <a:spcPts val="0"/>
              </a:spcBef>
              <a:spcAft>
                <a:spcPts val="0"/>
              </a:spcAft>
              <a:buClr>
                <a:srgbClr val="434343"/>
              </a:buClr>
              <a:buSzPts val="1200"/>
              <a:buChar char="■"/>
              <a:defRPr>
                <a:solidFill>
                  <a:srgbClr val="434343"/>
                </a:solidFill>
              </a:defRPr>
            </a:lvl3pPr>
            <a:lvl4pPr indent="-304800" lvl="3" marL="1828800" rtl="0">
              <a:lnSpc>
                <a:spcPct val="100000"/>
              </a:lnSpc>
              <a:spcBef>
                <a:spcPts val="0"/>
              </a:spcBef>
              <a:spcAft>
                <a:spcPts val="0"/>
              </a:spcAft>
              <a:buClr>
                <a:srgbClr val="434343"/>
              </a:buClr>
              <a:buSzPts val="1200"/>
              <a:buChar char="●"/>
              <a:defRPr>
                <a:solidFill>
                  <a:srgbClr val="434343"/>
                </a:solidFill>
              </a:defRPr>
            </a:lvl4pPr>
            <a:lvl5pPr indent="-304800" lvl="4" marL="2286000" rtl="0">
              <a:lnSpc>
                <a:spcPct val="100000"/>
              </a:lnSpc>
              <a:spcBef>
                <a:spcPts val="0"/>
              </a:spcBef>
              <a:spcAft>
                <a:spcPts val="0"/>
              </a:spcAft>
              <a:buClr>
                <a:srgbClr val="434343"/>
              </a:buClr>
              <a:buSzPts val="1200"/>
              <a:buChar char="○"/>
              <a:defRPr>
                <a:solidFill>
                  <a:srgbClr val="434343"/>
                </a:solidFill>
              </a:defRPr>
            </a:lvl5pPr>
            <a:lvl6pPr indent="-304800" lvl="5" marL="2743200" rtl="0">
              <a:lnSpc>
                <a:spcPct val="100000"/>
              </a:lnSpc>
              <a:spcBef>
                <a:spcPts val="0"/>
              </a:spcBef>
              <a:spcAft>
                <a:spcPts val="0"/>
              </a:spcAft>
              <a:buClr>
                <a:srgbClr val="434343"/>
              </a:buClr>
              <a:buSzPts val="1200"/>
              <a:buChar char="■"/>
              <a:defRPr>
                <a:solidFill>
                  <a:srgbClr val="434343"/>
                </a:solidFill>
              </a:defRPr>
            </a:lvl6pPr>
            <a:lvl7pPr indent="-304800" lvl="6" marL="3200400" rtl="0">
              <a:lnSpc>
                <a:spcPct val="100000"/>
              </a:lnSpc>
              <a:spcBef>
                <a:spcPts val="0"/>
              </a:spcBef>
              <a:spcAft>
                <a:spcPts val="0"/>
              </a:spcAft>
              <a:buClr>
                <a:srgbClr val="434343"/>
              </a:buClr>
              <a:buSzPts val="1200"/>
              <a:buChar char="●"/>
              <a:defRPr>
                <a:solidFill>
                  <a:srgbClr val="434343"/>
                </a:solidFill>
              </a:defRPr>
            </a:lvl7pPr>
            <a:lvl8pPr indent="-304800" lvl="7" marL="3657600" rtl="0">
              <a:lnSpc>
                <a:spcPct val="100000"/>
              </a:lnSpc>
              <a:spcBef>
                <a:spcPts val="0"/>
              </a:spcBef>
              <a:spcAft>
                <a:spcPts val="0"/>
              </a:spcAft>
              <a:buClr>
                <a:srgbClr val="434343"/>
              </a:buClr>
              <a:buSzPts val="1200"/>
              <a:buChar char="○"/>
              <a:defRPr>
                <a:solidFill>
                  <a:srgbClr val="434343"/>
                </a:solidFill>
              </a:defRPr>
            </a:lvl8pPr>
            <a:lvl9pPr indent="-304800" lvl="8" marL="4114800" rtl="0">
              <a:lnSpc>
                <a:spcPct val="100000"/>
              </a:lnSpc>
              <a:spcBef>
                <a:spcPts val="0"/>
              </a:spcBef>
              <a:spcAft>
                <a:spcPts val="0"/>
              </a:spcAft>
              <a:buClr>
                <a:srgbClr val="434343"/>
              </a:buClr>
              <a:buSzPts val="1200"/>
              <a:buChar char="■"/>
              <a:defRPr>
                <a:solidFill>
                  <a:srgbClr val="434343"/>
                </a:solidFill>
              </a:defRPr>
            </a:lvl9pPr>
          </a:lstStyle>
          <a:p/>
        </p:txBody>
      </p:sp>
      <p:pic>
        <p:nvPicPr>
          <p:cNvPr id="39" name="Google Shape;39;p7"/>
          <p:cNvPicPr preferRelativeResize="0"/>
          <p:nvPr/>
        </p:nvPicPr>
        <p:blipFill>
          <a:blip r:embed="rId2">
            <a:alphaModFix/>
          </a:blip>
          <a:stretch>
            <a:fillRect/>
          </a:stretch>
        </p:blipFill>
        <p:spPr>
          <a:xfrm flipH="1">
            <a:off x="0" y="4245756"/>
            <a:ext cx="9144000" cy="1042988"/>
          </a:xfrm>
          <a:prstGeom prst="rect">
            <a:avLst/>
          </a:prstGeom>
          <a:noFill/>
          <a:ln>
            <a:noFill/>
          </a:ln>
        </p:spPr>
      </p:pic>
      <p:sp>
        <p:nvSpPr>
          <p:cNvPr id="40" name="Google Shape;40;p7"/>
          <p:cNvSpPr/>
          <p:nvPr/>
        </p:nvSpPr>
        <p:spPr>
          <a:xfrm rot="5400000">
            <a:off x="7627431" y="3257087"/>
            <a:ext cx="2151024" cy="1948905"/>
          </a:xfrm>
          <a:custGeom>
            <a:rect b="b" l="l" r="r" t="t"/>
            <a:pathLst>
              <a:path extrusionOk="0" h="17199" w="29456">
                <a:moveTo>
                  <a:pt x="2737" y="0"/>
                </a:moveTo>
                <a:cubicBezTo>
                  <a:pt x="1797" y="918"/>
                  <a:pt x="872" y="1945"/>
                  <a:pt x="556" y="3222"/>
                </a:cubicBezTo>
                <a:cubicBezTo>
                  <a:pt x="1" y="5461"/>
                  <a:pt x="1573" y="7800"/>
                  <a:pt x="3628" y="8846"/>
                </a:cubicBezTo>
                <a:cubicBezTo>
                  <a:pt x="4677" y="9381"/>
                  <a:pt x="5855" y="9658"/>
                  <a:pt x="7032" y="9658"/>
                </a:cubicBezTo>
                <a:cubicBezTo>
                  <a:pt x="7494" y="9658"/>
                  <a:pt x="7956" y="9615"/>
                  <a:pt x="8410" y="9529"/>
                </a:cubicBezTo>
                <a:cubicBezTo>
                  <a:pt x="9714" y="9282"/>
                  <a:pt x="10967" y="8684"/>
                  <a:pt x="12292" y="8684"/>
                </a:cubicBezTo>
                <a:cubicBezTo>
                  <a:pt x="12314" y="8684"/>
                  <a:pt x="12337" y="8684"/>
                  <a:pt x="12359" y="8684"/>
                </a:cubicBezTo>
                <a:cubicBezTo>
                  <a:pt x="13852" y="8708"/>
                  <a:pt x="15372" y="9676"/>
                  <a:pt x="15734" y="11126"/>
                </a:cubicBezTo>
                <a:cubicBezTo>
                  <a:pt x="16007" y="12220"/>
                  <a:pt x="15623" y="13430"/>
                  <a:pt x="16047" y="14475"/>
                </a:cubicBezTo>
                <a:cubicBezTo>
                  <a:pt x="16302" y="15107"/>
                  <a:pt x="16825" y="15594"/>
                  <a:pt x="17390" y="15976"/>
                </a:cubicBezTo>
                <a:cubicBezTo>
                  <a:pt x="18615" y="16801"/>
                  <a:pt x="20092" y="17198"/>
                  <a:pt x="21574" y="17198"/>
                </a:cubicBezTo>
                <a:cubicBezTo>
                  <a:pt x="22251" y="17198"/>
                  <a:pt x="22928" y="17115"/>
                  <a:pt x="23583" y="16953"/>
                </a:cubicBezTo>
                <a:cubicBezTo>
                  <a:pt x="25672" y="16434"/>
                  <a:pt x="27529" y="15157"/>
                  <a:pt x="28937" y="13529"/>
                </a:cubicBezTo>
                <a:lnTo>
                  <a:pt x="294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flipH="1" rot="-5400000">
            <a:off x="508095" y="-510195"/>
            <a:ext cx="1498366" cy="2514556"/>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1388100" y="110685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4" name="Google Shape;44;p8"/>
          <p:cNvSpPr/>
          <p:nvPr/>
        </p:nvSpPr>
        <p:spPr>
          <a:xfrm flipH="1">
            <a:off x="6296537" y="-1035350"/>
            <a:ext cx="3827832" cy="1915232"/>
          </a:xfrm>
          <a:custGeom>
            <a:rect b="b" l="l" r="r" t="t"/>
            <a:pathLst>
              <a:path extrusionOk="0" h="15069" w="13907">
                <a:moveTo>
                  <a:pt x="7718" y="14985"/>
                </a:moveTo>
                <a:cubicBezTo>
                  <a:pt x="11431" y="14483"/>
                  <a:pt x="13907" y="11705"/>
                  <a:pt x="13602" y="7941"/>
                </a:cubicBezTo>
                <a:cubicBezTo>
                  <a:pt x="12988" y="330"/>
                  <a:pt x="972" y="0"/>
                  <a:pt x="303" y="8468"/>
                </a:cubicBezTo>
                <a:cubicBezTo>
                  <a:pt x="1" y="12317"/>
                  <a:pt x="3246" y="15069"/>
                  <a:pt x="6912" y="15028"/>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 name="Google Shape;45;p8"/>
          <p:cNvPicPr preferRelativeResize="0"/>
          <p:nvPr/>
        </p:nvPicPr>
        <p:blipFill>
          <a:blip r:embed="rId2">
            <a:alphaModFix/>
          </a:blip>
          <a:stretch>
            <a:fillRect/>
          </a:stretch>
        </p:blipFill>
        <p:spPr>
          <a:xfrm flipH="1">
            <a:off x="2430059" y="3770312"/>
            <a:ext cx="6773509" cy="1524025"/>
          </a:xfrm>
          <a:prstGeom prst="rect">
            <a:avLst/>
          </a:prstGeom>
          <a:noFill/>
          <a:ln>
            <a:noFill/>
          </a:ln>
        </p:spPr>
      </p:pic>
      <p:pic>
        <p:nvPicPr>
          <p:cNvPr id="46" name="Google Shape;46;p8"/>
          <p:cNvPicPr preferRelativeResize="0"/>
          <p:nvPr/>
        </p:nvPicPr>
        <p:blipFill>
          <a:blip r:embed="rId3">
            <a:alphaModFix/>
          </a:blip>
          <a:stretch>
            <a:fillRect/>
          </a:stretch>
        </p:blipFill>
        <p:spPr>
          <a:xfrm flipH="1">
            <a:off x="-98759" y="3770296"/>
            <a:ext cx="6773501" cy="1524023"/>
          </a:xfrm>
          <a:prstGeom prst="rect">
            <a:avLst/>
          </a:prstGeom>
          <a:noFill/>
          <a:ln>
            <a:noFill/>
          </a:ln>
        </p:spPr>
      </p:pic>
      <p:pic>
        <p:nvPicPr>
          <p:cNvPr id="47" name="Google Shape;47;p8"/>
          <p:cNvPicPr preferRelativeResize="0"/>
          <p:nvPr/>
        </p:nvPicPr>
        <p:blipFill>
          <a:blip r:embed="rId4">
            <a:alphaModFix/>
          </a:blip>
          <a:stretch>
            <a:fillRect/>
          </a:stretch>
        </p:blipFill>
        <p:spPr>
          <a:xfrm>
            <a:off x="578666" y="3770312"/>
            <a:ext cx="1037124" cy="78265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txBox="1"/>
          <p:nvPr>
            <p:ph type="title"/>
          </p:nvPr>
        </p:nvSpPr>
        <p:spPr>
          <a:xfrm>
            <a:off x="720100" y="534998"/>
            <a:ext cx="77040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 name="Google Shape;50;p9"/>
          <p:cNvSpPr txBox="1"/>
          <p:nvPr>
            <p:ph idx="1" type="subTitle"/>
          </p:nvPr>
        </p:nvSpPr>
        <p:spPr>
          <a:xfrm>
            <a:off x="2241550" y="2207325"/>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51" name="Google Shape;51;p9"/>
          <p:cNvPicPr preferRelativeResize="0"/>
          <p:nvPr/>
        </p:nvPicPr>
        <p:blipFill>
          <a:blip r:embed="rId2">
            <a:alphaModFix/>
          </a:blip>
          <a:stretch>
            <a:fillRect/>
          </a:stretch>
        </p:blipFill>
        <p:spPr>
          <a:xfrm flipH="1">
            <a:off x="-24900" y="4361404"/>
            <a:ext cx="9144000" cy="1042988"/>
          </a:xfrm>
          <a:prstGeom prst="rect">
            <a:avLst/>
          </a:prstGeom>
          <a:noFill/>
          <a:ln>
            <a:noFill/>
          </a:ln>
        </p:spPr>
      </p:pic>
      <p:pic>
        <p:nvPicPr>
          <p:cNvPr id="52" name="Google Shape;52;p9"/>
          <p:cNvPicPr preferRelativeResize="0"/>
          <p:nvPr/>
        </p:nvPicPr>
        <p:blipFill>
          <a:blip r:embed="rId3">
            <a:alphaModFix/>
          </a:blip>
          <a:stretch>
            <a:fillRect/>
          </a:stretch>
        </p:blipFill>
        <p:spPr>
          <a:xfrm flipH="1">
            <a:off x="3675175" y="-35300"/>
            <a:ext cx="2759975" cy="664400"/>
          </a:xfrm>
          <a:prstGeom prst="rect">
            <a:avLst/>
          </a:prstGeom>
          <a:noFill/>
          <a:ln>
            <a:noFill/>
          </a:ln>
        </p:spPr>
      </p:pic>
      <p:sp>
        <p:nvSpPr>
          <p:cNvPr id="53" name="Google Shape;53;p9"/>
          <p:cNvSpPr/>
          <p:nvPr/>
        </p:nvSpPr>
        <p:spPr>
          <a:xfrm flipH="1" rot="-5400000">
            <a:off x="344811" y="3664937"/>
            <a:ext cx="1186800" cy="1933622"/>
          </a:xfrm>
          <a:custGeom>
            <a:rect b="b" l="l" r="r" t="t"/>
            <a:pathLst>
              <a:path extrusionOk="0" h="34234" w="24921">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rot="5400000">
            <a:off x="7506527" y="-432028"/>
            <a:ext cx="1205621" cy="2069725"/>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type="title"/>
          </p:nvPr>
        </p:nvSpPr>
        <p:spPr>
          <a:xfrm>
            <a:off x="720000" y="40358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57" name="Google Shape;57;p10"/>
          <p:cNvPicPr preferRelativeResize="0"/>
          <p:nvPr/>
        </p:nvPicPr>
        <p:blipFill>
          <a:blip r:embed="rId2">
            <a:alphaModFix/>
          </a:blip>
          <a:stretch>
            <a:fillRect/>
          </a:stretch>
        </p:blipFill>
        <p:spPr>
          <a:xfrm flipH="1">
            <a:off x="2716592" y="4433600"/>
            <a:ext cx="6773509" cy="1524025"/>
          </a:xfrm>
          <a:prstGeom prst="rect">
            <a:avLst/>
          </a:prstGeom>
          <a:noFill/>
          <a:ln>
            <a:noFill/>
          </a:ln>
        </p:spPr>
      </p:pic>
      <p:pic>
        <p:nvPicPr>
          <p:cNvPr id="58" name="Google Shape;58;p10"/>
          <p:cNvPicPr preferRelativeResize="0"/>
          <p:nvPr/>
        </p:nvPicPr>
        <p:blipFill>
          <a:blip r:embed="rId3">
            <a:alphaModFix/>
          </a:blip>
          <a:stretch>
            <a:fillRect/>
          </a:stretch>
        </p:blipFill>
        <p:spPr>
          <a:xfrm flipH="1">
            <a:off x="-85679" y="4492871"/>
            <a:ext cx="6773501" cy="1524023"/>
          </a:xfrm>
          <a:prstGeom prst="rect">
            <a:avLst/>
          </a:prstGeom>
          <a:noFill/>
          <a:ln>
            <a:noFill/>
          </a:ln>
        </p:spPr>
      </p:pic>
      <p:sp>
        <p:nvSpPr>
          <p:cNvPr id="59" name="Google Shape;59;p10"/>
          <p:cNvSpPr/>
          <p:nvPr/>
        </p:nvSpPr>
        <p:spPr>
          <a:xfrm flipH="1" rot="10800000">
            <a:off x="0" y="-2761"/>
            <a:ext cx="9144100" cy="572711"/>
          </a:xfrm>
          <a:custGeom>
            <a:rect b="b" l="l" r="r" t="t"/>
            <a:pathLst>
              <a:path extrusionOk="0" h="12052" w="120021">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jp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0"/>
          <p:cNvPicPr preferRelativeResize="0"/>
          <p:nvPr/>
        </p:nvPicPr>
        <p:blipFill>
          <a:blip r:embed="rId3">
            <a:alphaModFix/>
          </a:blip>
          <a:stretch>
            <a:fillRect/>
          </a:stretch>
        </p:blipFill>
        <p:spPr>
          <a:xfrm>
            <a:off x="2309075" y="3623391"/>
            <a:ext cx="6947400" cy="1927700"/>
          </a:xfrm>
          <a:prstGeom prst="rect">
            <a:avLst/>
          </a:prstGeom>
          <a:noFill/>
          <a:ln>
            <a:noFill/>
          </a:ln>
        </p:spPr>
      </p:pic>
      <p:pic>
        <p:nvPicPr>
          <p:cNvPr id="223" name="Google Shape;223;p30"/>
          <p:cNvPicPr preferRelativeResize="0"/>
          <p:nvPr/>
        </p:nvPicPr>
        <p:blipFill>
          <a:blip r:embed="rId4">
            <a:alphaModFix/>
          </a:blip>
          <a:stretch>
            <a:fillRect/>
          </a:stretch>
        </p:blipFill>
        <p:spPr>
          <a:xfrm>
            <a:off x="6190213" y="783663"/>
            <a:ext cx="2595451" cy="624825"/>
          </a:xfrm>
          <a:prstGeom prst="rect">
            <a:avLst/>
          </a:prstGeom>
          <a:noFill/>
          <a:ln>
            <a:noFill/>
          </a:ln>
        </p:spPr>
      </p:pic>
      <p:pic>
        <p:nvPicPr>
          <p:cNvPr id="224" name="Google Shape;224;p30"/>
          <p:cNvPicPr preferRelativeResize="0"/>
          <p:nvPr/>
        </p:nvPicPr>
        <p:blipFill>
          <a:blip r:embed="rId3">
            <a:alphaModFix/>
          </a:blip>
          <a:stretch>
            <a:fillRect/>
          </a:stretch>
        </p:blipFill>
        <p:spPr>
          <a:xfrm>
            <a:off x="2697550" y="2899646"/>
            <a:ext cx="6773501" cy="1524023"/>
          </a:xfrm>
          <a:prstGeom prst="rect">
            <a:avLst/>
          </a:prstGeom>
          <a:noFill/>
          <a:ln>
            <a:noFill/>
          </a:ln>
        </p:spPr>
      </p:pic>
      <p:sp>
        <p:nvSpPr>
          <p:cNvPr id="225" name="Google Shape;225;p30"/>
          <p:cNvSpPr txBox="1"/>
          <p:nvPr>
            <p:ph type="ctrTitle"/>
          </p:nvPr>
        </p:nvSpPr>
        <p:spPr>
          <a:xfrm>
            <a:off x="715100" y="850500"/>
            <a:ext cx="4899900" cy="205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000">
                <a:solidFill>
                  <a:schemeClr val="dk1"/>
                </a:solidFill>
              </a:rPr>
              <a:t>AgriGenie</a:t>
            </a:r>
            <a:r>
              <a:rPr lang="en" sz="7000">
                <a:solidFill>
                  <a:schemeClr val="dk1"/>
                </a:solidFill>
              </a:rPr>
              <a:t> - Crop Prediction app</a:t>
            </a:r>
            <a:endParaRPr sz="7000">
              <a:solidFill>
                <a:schemeClr val="dk1"/>
              </a:solidFill>
            </a:endParaRPr>
          </a:p>
        </p:txBody>
      </p:sp>
      <p:sp>
        <p:nvSpPr>
          <p:cNvPr id="226" name="Google Shape;226;p30"/>
          <p:cNvSpPr txBox="1"/>
          <p:nvPr>
            <p:ph idx="1" type="subTitle"/>
          </p:nvPr>
        </p:nvSpPr>
        <p:spPr>
          <a:xfrm>
            <a:off x="715100" y="3122913"/>
            <a:ext cx="35652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That Help Farmer To Predict </a:t>
            </a:r>
            <a:r>
              <a:rPr lang="en"/>
              <a:t>Seasonal</a:t>
            </a:r>
            <a:r>
              <a:rPr lang="en"/>
              <a:t> Crops</a:t>
            </a:r>
            <a:endParaRPr/>
          </a:p>
        </p:txBody>
      </p:sp>
      <p:pic>
        <p:nvPicPr>
          <p:cNvPr id="227" name="Google Shape;227;p30"/>
          <p:cNvPicPr preferRelativeResize="0"/>
          <p:nvPr/>
        </p:nvPicPr>
        <p:blipFill>
          <a:blip r:embed="rId5">
            <a:alphaModFix/>
          </a:blip>
          <a:stretch>
            <a:fillRect/>
          </a:stretch>
        </p:blipFill>
        <p:spPr>
          <a:xfrm>
            <a:off x="8118365" y="1800604"/>
            <a:ext cx="985085" cy="1390676"/>
          </a:xfrm>
          <a:prstGeom prst="rect">
            <a:avLst/>
          </a:prstGeom>
          <a:noFill/>
          <a:ln>
            <a:noFill/>
          </a:ln>
        </p:spPr>
      </p:pic>
      <p:pic>
        <p:nvPicPr>
          <p:cNvPr id="228" name="Google Shape;228;p30"/>
          <p:cNvPicPr preferRelativeResize="0"/>
          <p:nvPr/>
        </p:nvPicPr>
        <p:blipFill>
          <a:blip r:embed="rId6">
            <a:alphaModFix/>
          </a:blip>
          <a:stretch>
            <a:fillRect/>
          </a:stretch>
        </p:blipFill>
        <p:spPr>
          <a:xfrm>
            <a:off x="7170498" y="2513174"/>
            <a:ext cx="1386580" cy="730528"/>
          </a:xfrm>
          <a:prstGeom prst="rect">
            <a:avLst/>
          </a:prstGeom>
          <a:noFill/>
          <a:ln>
            <a:noFill/>
          </a:ln>
        </p:spPr>
      </p:pic>
      <p:sp>
        <p:nvSpPr>
          <p:cNvPr id="229" name="Google Shape;229;p30"/>
          <p:cNvSpPr/>
          <p:nvPr/>
        </p:nvSpPr>
        <p:spPr>
          <a:xfrm rot="257312">
            <a:off x="8399299" y="2998769"/>
            <a:ext cx="1199809" cy="273594"/>
          </a:xfrm>
          <a:custGeom>
            <a:rect b="b" l="l" r="r" t="t"/>
            <a:pathLst>
              <a:path extrusionOk="0" h="4390" w="20673">
                <a:moveTo>
                  <a:pt x="20490" y="3765"/>
                </a:moveTo>
                <a:cubicBezTo>
                  <a:pt x="20398" y="3681"/>
                  <a:pt x="20300" y="3673"/>
                  <a:pt x="20224" y="3681"/>
                </a:cubicBezTo>
                <a:cubicBezTo>
                  <a:pt x="20249" y="3608"/>
                  <a:pt x="20261" y="3501"/>
                  <a:pt x="20202" y="3417"/>
                </a:cubicBezTo>
                <a:cubicBezTo>
                  <a:pt x="20138" y="3323"/>
                  <a:pt x="19995" y="3336"/>
                  <a:pt x="19897" y="3360"/>
                </a:cubicBezTo>
                <a:cubicBezTo>
                  <a:pt x="19925" y="3274"/>
                  <a:pt x="19932" y="3155"/>
                  <a:pt x="19831" y="3049"/>
                </a:cubicBezTo>
                <a:cubicBezTo>
                  <a:pt x="19737" y="2947"/>
                  <a:pt x="19637" y="2955"/>
                  <a:pt x="19567" y="2980"/>
                </a:cubicBezTo>
                <a:cubicBezTo>
                  <a:pt x="19567" y="2918"/>
                  <a:pt x="19545" y="2849"/>
                  <a:pt x="19463" y="2781"/>
                </a:cubicBezTo>
                <a:cubicBezTo>
                  <a:pt x="19383" y="2718"/>
                  <a:pt x="19304" y="2707"/>
                  <a:pt x="19240" y="2712"/>
                </a:cubicBezTo>
                <a:cubicBezTo>
                  <a:pt x="19293" y="2617"/>
                  <a:pt x="19340" y="2491"/>
                  <a:pt x="19261" y="2407"/>
                </a:cubicBezTo>
                <a:cubicBezTo>
                  <a:pt x="19218" y="2360"/>
                  <a:pt x="19166" y="2345"/>
                  <a:pt x="19117" y="2343"/>
                </a:cubicBezTo>
                <a:cubicBezTo>
                  <a:pt x="19205" y="2229"/>
                  <a:pt x="19289" y="2077"/>
                  <a:pt x="19179" y="2002"/>
                </a:cubicBezTo>
                <a:cubicBezTo>
                  <a:pt x="19107" y="1950"/>
                  <a:pt x="19033" y="1957"/>
                  <a:pt x="18974" y="1977"/>
                </a:cubicBezTo>
                <a:cubicBezTo>
                  <a:pt x="19007" y="1862"/>
                  <a:pt x="19011" y="1711"/>
                  <a:pt x="18851" y="1644"/>
                </a:cubicBezTo>
                <a:cubicBezTo>
                  <a:pt x="18741" y="1594"/>
                  <a:pt x="18653" y="1609"/>
                  <a:pt x="18587" y="1644"/>
                </a:cubicBezTo>
                <a:cubicBezTo>
                  <a:pt x="18618" y="1515"/>
                  <a:pt x="18626" y="1351"/>
                  <a:pt x="18508" y="1292"/>
                </a:cubicBezTo>
                <a:cubicBezTo>
                  <a:pt x="18422" y="1249"/>
                  <a:pt x="18319" y="1265"/>
                  <a:pt x="18236" y="1292"/>
                </a:cubicBezTo>
                <a:cubicBezTo>
                  <a:pt x="18256" y="1234"/>
                  <a:pt x="18258" y="1165"/>
                  <a:pt x="18217" y="1091"/>
                </a:cubicBezTo>
                <a:cubicBezTo>
                  <a:pt x="18158" y="972"/>
                  <a:pt x="18029" y="958"/>
                  <a:pt x="17939" y="962"/>
                </a:cubicBezTo>
                <a:cubicBezTo>
                  <a:pt x="17994" y="835"/>
                  <a:pt x="18045" y="606"/>
                  <a:pt x="17816" y="498"/>
                </a:cubicBezTo>
                <a:cubicBezTo>
                  <a:pt x="17634" y="410"/>
                  <a:pt x="17481" y="555"/>
                  <a:pt x="17380" y="692"/>
                </a:cubicBezTo>
                <a:cubicBezTo>
                  <a:pt x="17380" y="543"/>
                  <a:pt x="17337" y="377"/>
                  <a:pt x="17133" y="361"/>
                </a:cubicBezTo>
                <a:cubicBezTo>
                  <a:pt x="16918" y="346"/>
                  <a:pt x="16832" y="518"/>
                  <a:pt x="16795" y="664"/>
                </a:cubicBezTo>
                <a:cubicBezTo>
                  <a:pt x="16742" y="551"/>
                  <a:pt x="16650" y="432"/>
                  <a:pt x="16497" y="461"/>
                </a:cubicBezTo>
                <a:cubicBezTo>
                  <a:pt x="16337" y="492"/>
                  <a:pt x="16294" y="655"/>
                  <a:pt x="16290" y="794"/>
                </a:cubicBezTo>
                <a:cubicBezTo>
                  <a:pt x="16224" y="709"/>
                  <a:pt x="16130" y="635"/>
                  <a:pt x="16010" y="684"/>
                </a:cubicBezTo>
                <a:cubicBezTo>
                  <a:pt x="15866" y="743"/>
                  <a:pt x="15832" y="960"/>
                  <a:pt x="15823" y="1112"/>
                </a:cubicBezTo>
                <a:cubicBezTo>
                  <a:pt x="15795" y="1093"/>
                  <a:pt x="15758" y="1085"/>
                  <a:pt x="15709" y="1101"/>
                </a:cubicBezTo>
                <a:cubicBezTo>
                  <a:pt x="15627" y="1126"/>
                  <a:pt x="15586" y="1238"/>
                  <a:pt x="15566" y="1337"/>
                </a:cubicBezTo>
                <a:cubicBezTo>
                  <a:pt x="15514" y="1267"/>
                  <a:pt x="15435" y="1216"/>
                  <a:pt x="15312" y="1300"/>
                </a:cubicBezTo>
                <a:cubicBezTo>
                  <a:pt x="15191" y="1382"/>
                  <a:pt x="15167" y="1513"/>
                  <a:pt x="15169" y="1613"/>
                </a:cubicBezTo>
                <a:cubicBezTo>
                  <a:pt x="15105" y="1572"/>
                  <a:pt x="15013" y="1545"/>
                  <a:pt x="14892" y="1599"/>
                </a:cubicBezTo>
                <a:cubicBezTo>
                  <a:pt x="14749" y="1666"/>
                  <a:pt x="14749" y="1850"/>
                  <a:pt x="14778" y="2002"/>
                </a:cubicBezTo>
                <a:cubicBezTo>
                  <a:pt x="14737" y="1977"/>
                  <a:pt x="14688" y="1971"/>
                  <a:pt x="14633" y="1991"/>
                </a:cubicBezTo>
                <a:lnTo>
                  <a:pt x="14629" y="1993"/>
                </a:lnTo>
                <a:cubicBezTo>
                  <a:pt x="14561" y="2018"/>
                  <a:pt x="14514" y="2090"/>
                  <a:pt x="14485" y="2169"/>
                </a:cubicBezTo>
                <a:cubicBezTo>
                  <a:pt x="14475" y="2159"/>
                  <a:pt x="14463" y="2151"/>
                  <a:pt x="14446" y="2147"/>
                </a:cubicBezTo>
                <a:cubicBezTo>
                  <a:pt x="14381" y="2118"/>
                  <a:pt x="14307" y="2137"/>
                  <a:pt x="14248" y="2165"/>
                </a:cubicBezTo>
                <a:cubicBezTo>
                  <a:pt x="14281" y="2045"/>
                  <a:pt x="14299" y="1875"/>
                  <a:pt x="14168" y="1791"/>
                </a:cubicBezTo>
                <a:cubicBezTo>
                  <a:pt x="14058" y="1719"/>
                  <a:pt x="13951" y="1740"/>
                  <a:pt x="13878" y="1770"/>
                </a:cubicBezTo>
                <a:cubicBezTo>
                  <a:pt x="13904" y="1637"/>
                  <a:pt x="13912" y="1441"/>
                  <a:pt x="13737" y="1394"/>
                </a:cubicBezTo>
                <a:cubicBezTo>
                  <a:pt x="13622" y="1361"/>
                  <a:pt x="13520" y="1404"/>
                  <a:pt x="13442" y="1459"/>
                </a:cubicBezTo>
                <a:cubicBezTo>
                  <a:pt x="13462" y="1357"/>
                  <a:pt x="13450" y="1245"/>
                  <a:pt x="13329" y="1204"/>
                </a:cubicBezTo>
                <a:cubicBezTo>
                  <a:pt x="13213" y="1163"/>
                  <a:pt x="13096" y="1230"/>
                  <a:pt x="13020" y="1302"/>
                </a:cubicBezTo>
                <a:cubicBezTo>
                  <a:pt x="13018" y="1224"/>
                  <a:pt x="12990" y="1136"/>
                  <a:pt x="12898" y="1071"/>
                </a:cubicBezTo>
                <a:cubicBezTo>
                  <a:pt x="12789" y="995"/>
                  <a:pt x="12681" y="1040"/>
                  <a:pt x="12603" y="1097"/>
                </a:cubicBezTo>
                <a:cubicBezTo>
                  <a:pt x="12611" y="979"/>
                  <a:pt x="12572" y="829"/>
                  <a:pt x="12360" y="770"/>
                </a:cubicBezTo>
                <a:cubicBezTo>
                  <a:pt x="12151" y="715"/>
                  <a:pt x="11987" y="852"/>
                  <a:pt x="11885" y="972"/>
                </a:cubicBezTo>
                <a:cubicBezTo>
                  <a:pt x="11883" y="960"/>
                  <a:pt x="11883" y="944"/>
                  <a:pt x="11877" y="934"/>
                </a:cubicBezTo>
                <a:cubicBezTo>
                  <a:pt x="11862" y="870"/>
                  <a:pt x="11826" y="819"/>
                  <a:pt x="11781" y="788"/>
                </a:cubicBezTo>
                <a:cubicBezTo>
                  <a:pt x="11736" y="758"/>
                  <a:pt x="11682" y="739"/>
                  <a:pt x="11623" y="737"/>
                </a:cubicBezTo>
                <a:cubicBezTo>
                  <a:pt x="11535" y="733"/>
                  <a:pt x="11435" y="758"/>
                  <a:pt x="11343" y="809"/>
                </a:cubicBezTo>
                <a:cubicBezTo>
                  <a:pt x="11361" y="729"/>
                  <a:pt x="11361" y="666"/>
                  <a:pt x="11347" y="610"/>
                </a:cubicBezTo>
                <a:cubicBezTo>
                  <a:pt x="11335" y="551"/>
                  <a:pt x="11310" y="508"/>
                  <a:pt x="11273" y="477"/>
                </a:cubicBezTo>
                <a:cubicBezTo>
                  <a:pt x="11238" y="449"/>
                  <a:pt x="11193" y="432"/>
                  <a:pt x="11146" y="436"/>
                </a:cubicBezTo>
                <a:cubicBezTo>
                  <a:pt x="11081" y="438"/>
                  <a:pt x="11005" y="469"/>
                  <a:pt x="10927" y="524"/>
                </a:cubicBezTo>
                <a:cubicBezTo>
                  <a:pt x="10948" y="398"/>
                  <a:pt x="10946" y="226"/>
                  <a:pt x="10805" y="181"/>
                </a:cubicBezTo>
                <a:cubicBezTo>
                  <a:pt x="10707" y="146"/>
                  <a:pt x="10621" y="215"/>
                  <a:pt x="10555" y="297"/>
                </a:cubicBezTo>
                <a:cubicBezTo>
                  <a:pt x="10545" y="205"/>
                  <a:pt x="10502" y="115"/>
                  <a:pt x="10379" y="72"/>
                </a:cubicBezTo>
                <a:cubicBezTo>
                  <a:pt x="10228" y="21"/>
                  <a:pt x="10113" y="101"/>
                  <a:pt x="10042" y="187"/>
                </a:cubicBezTo>
                <a:cubicBezTo>
                  <a:pt x="10027" y="91"/>
                  <a:pt x="9974" y="1"/>
                  <a:pt x="9798" y="19"/>
                </a:cubicBezTo>
                <a:cubicBezTo>
                  <a:pt x="9612" y="40"/>
                  <a:pt x="9532" y="203"/>
                  <a:pt x="9499" y="338"/>
                </a:cubicBezTo>
                <a:cubicBezTo>
                  <a:pt x="9450" y="244"/>
                  <a:pt x="9371" y="150"/>
                  <a:pt x="9246" y="181"/>
                </a:cubicBezTo>
                <a:cubicBezTo>
                  <a:pt x="9096" y="218"/>
                  <a:pt x="9045" y="406"/>
                  <a:pt x="9033" y="533"/>
                </a:cubicBezTo>
                <a:cubicBezTo>
                  <a:pt x="8990" y="508"/>
                  <a:pt x="8920" y="498"/>
                  <a:pt x="8814" y="533"/>
                </a:cubicBezTo>
                <a:cubicBezTo>
                  <a:pt x="8661" y="584"/>
                  <a:pt x="8640" y="745"/>
                  <a:pt x="8652" y="870"/>
                </a:cubicBezTo>
                <a:cubicBezTo>
                  <a:pt x="8591" y="825"/>
                  <a:pt x="8501" y="790"/>
                  <a:pt x="8389" y="831"/>
                </a:cubicBezTo>
                <a:cubicBezTo>
                  <a:pt x="8227" y="889"/>
                  <a:pt x="8196" y="1097"/>
                  <a:pt x="8194" y="1238"/>
                </a:cubicBezTo>
                <a:cubicBezTo>
                  <a:pt x="8143" y="1200"/>
                  <a:pt x="8069" y="1169"/>
                  <a:pt x="7961" y="1183"/>
                </a:cubicBezTo>
                <a:cubicBezTo>
                  <a:pt x="7842" y="1198"/>
                  <a:pt x="7764" y="1277"/>
                  <a:pt x="7719" y="1353"/>
                </a:cubicBezTo>
                <a:cubicBezTo>
                  <a:pt x="7693" y="1279"/>
                  <a:pt x="7640" y="1208"/>
                  <a:pt x="7529" y="1224"/>
                </a:cubicBezTo>
                <a:cubicBezTo>
                  <a:pt x="7388" y="1240"/>
                  <a:pt x="7306" y="1392"/>
                  <a:pt x="7269" y="1492"/>
                </a:cubicBezTo>
                <a:cubicBezTo>
                  <a:pt x="7228" y="1453"/>
                  <a:pt x="7153" y="1425"/>
                  <a:pt x="7028" y="1455"/>
                </a:cubicBezTo>
                <a:cubicBezTo>
                  <a:pt x="6948" y="1476"/>
                  <a:pt x="6891" y="1521"/>
                  <a:pt x="6850" y="1568"/>
                </a:cubicBezTo>
                <a:cubicBezTo>
                  <a:pt x="6844" y="1421"/>
                  <a:pt x="6801" y="1259"/>
                  <a:pt x="6645" y="1230"/>
                </a:cubicBezTo>
                <a:cubicBezTo>
                  <a:pt x="6492" y="1204"/>
                  <a:pt x="6381" y="1257"/>
                  <a:pt x="6318" y="1306"/>
                </a:cubicBezTo>
                <a:cubicBezTo>
                  <a:pt x="6310" y="1116"/>
                  <a:pt x="6267" y="756"/>
                  <a:pt x="6044" y="756"/>
                </a:cubicBezTo>
                <a:cubicBezTo>
                  <a:pt x="5858" y="756"/>
                  <a:pt x="5729" y="903"/>
                  <a:pt x="5663" y="1003"/>
                </a:cubicBezTo>
                <a:cubicBezTo>
                  <a:pt x="5618" y="882"/>
                  <a:pt x="5524" y="702"/>
                  <a:pt x="5352" y="729"/>
                </a:cubicBezTo>
                <a:cubicBezTo>
                  <a:pt x="5197" y="756"/>
                  <a:pt x="5097" y="938"/>
                  <a:pt x="5045" y="1060"/>
                </a:cubicBezTo>
                <a:cubicBezTo>
                  <a:pt x="4998" y="960"/>
                  <a:pt x="4898" y="842"/>
                  <a:pt x="4696" y="899"/>
                </a:cubicBezTo>
                <a:cubicBezTo>
                  <a:pt x="4554" y="938"/>
                  <a:pt x="4481" y="1103"/>
                  <a:pt x="4442" y="1275"/>
                </a:cubicBezTo>
                <a:cubicBezTo>
                  <a:pt x="4405" y="1136"/>
                  <a:pt x="4338" y="1024"/>
                  <a:pt x="4217" y="1020"/>
                </a:cubicBezTo>
                <a:cubicBezTo>
                  <a:pt x="4072" y="1013"/>
                  <a:pt x="3982" y="1157"/>
                  <a:pt x="3930" y="1302"/>
                </a:cubicBezTo>
                <a:cubicBezTo>
                  <a:pt x="3898" y="1163"/>
                  <a:pt x="3816" y="1032"/>
                  <a:pt x="3628" y="1040"/>
                </a:cubicBezTo>
                <a:cubicBezTo>
                  <a:pt x="3374" y="1052"/>
                  <a:pt x="3276" y="1361"/>
                  <a:pt x="3241" y="1572"/>
                </a:cubicBezTo>
                <a:cubicBezTo>
                  <a:pt x="3171" y="1418"/>
                  <a:pt x="3036" y="1234"/>
                  <a:pt x="2824" y="1349"/>
                </a:cubicBezTo>
                <a:cubicBezTo>
                  <a:pt x="2635" y="1451"/>
                  <a:pt x="2609" y="1717"/>
                  <a:pt x="2621" y="1926"/>
                </a:cubicBezTo>
                <a:cubicBezTo>
                  <a:pt x="2519" y="1772"/>
                  <a:pt x="2351" y="1625"/>
                  <a:pt x="2120" y="1727"/>
                </a:cubicBezTo>
                <a:cubicBezTo>
                  <a:pt x="1848" y="1850"/>
                  <a:pt x="1885" y="2159"/>
                  <a:pt x="1950" y="2362"/>
                </a:cubicBezTo>
                <a:cubicBezTo>
                  <a:pt x="1852" y="2300"/>
                  <a:pt x="1709" y="2257"/>
                  <a:pt x="1555" y="2335"/>
                </a:cubicBezTo>
                <a:cubicBezTo>
                  <a:pt x="1351" y="2444"/>
                  <a:pt x="1367" y="2712"/>
                  <a:pt x="1400" y="2881"/>
                </a:cubicBezTo>
                <a:cubicBezTo>
                  <a:pt x="1297" y="2816"/>
                  <a:pt x="1125" y="2763"/>
                  <a:pt x="943" y="2902"/>
                </a:cubicBezTo>
                <a:cubicBezTo>
                  <a:pt x="753" y="3047"/>
                  <a:pt x="739" y="3333"/>
                  <a:pt x="759" y="3516"/>
                </a:cubicBezTo>
                <a:cubicBezTo>
                  <a:pt x="667" y="3428"/>
                  <a:pt x="524" y="3362"/>
                  <a:pt x="397" y="3561"/>
                </a:cubicBezTo>
                <a:cubicBezTo>
                  <a:pt x="227" y="3825"/>
                  <a:pt x="37" y="3982"/>
                  <a:pt x="23" y="3992"/>
                </a:cubicBezTo>
                <a:cubicBezTo>
                  <a:pt x="8" y="4003"/>
                  <a:pt x="0" y="4023"/>
                  <a:pt x="2" y="4048"/>
                </a:cubicBezTo>
                <a:cubicBezTo>
                  <a:pt x="8" y="4078"/>
                  <a:pt x="29" y="4099"/>
                  <a:pt x="51" y="4093"/>
                </a:cubicBezTo>
                <a:cubicBezTo>
                  <a:pt x="391" y="4031"/>
                  <a:pt x="538" y="4039"/>
                  <a:pt x="665" y="4050"/>
                </a:cubicBezTo>
                <a:cubicBezTo>
                  <a:pt x="749" y="4054"/>
                  <a:pt x="827" y="4060"/>
                  <a:pt x="943" y="4043"/>
                </a:cubicBezTo>
                <a:cubicBezTo>
                  <a:pt x="1091" y="4027"/>
                  <a:pt x="1207" y="4019"/>
                  <a:pt x="1340" y="4023"/>
                </a:cubicBezTo>
                <a:cubicBezTo>
                  <a:pt x="1471" y="4029"/>
                  <a:pt x="1619" y="4043"/>
                  <a:pt x="1829" y="4070"/>
                </a:cubicBezTo>
                <a:lnTo>
                  <a:pt x="1997" y="4093"/>
                </a:lnTo>
                <a:cubicBezTo>
                  <a:pt x="2423" y="4150"/>
                  <a:pt x="3000" y="4226"/>
                  <a:pt x="3296" y="4131"/>
                </a:cubicBezTo>
                <a:cubicBezTo>
                  <a:pt x="3458" y="4080"/>
                  <a:pt x="3746" y="4068"/>
                  <a:pt x="4129" y="4090"/>
                </a:cubicBezTo>
                <a:cubicBezTo>
                  <a:pt x="4514" y="4115"/>
                  <a:pt x="4990" y="4176"/>
                  <a:pt x="5526" y="4273"/>
                </a:cubicBezTo>
                <a:cubicBezTo>
                  <a:pt x="6177" y="4389"/>
                  <a:pt x="6893" y="4248"/>
                  <a:pt x="7464" y="4142"/>
                </a:cubicBezTo>
                <a:cubicBezTo>
                  <a:pt x="7834" y="4070"/>
                  <a:pt x="8143" y="4011"/>
                  <a:pt x="8323" y="4043"/>
                </a:cubicBezTo>
                <a:cubicBezTo>
                  <a:pt x="9154" y="4203"/>
                  <a:pt x="10240" y="4166"/>
                  <a:pt x="11314" y="4131"/>
                </a:cubicBezTo>
                <a:cubicBezTo>
                  <a:pt x="12102" y="4105"/>
                  <a:pt x="12881" y="4080"/>
                  <a:pt x="13544" y="4133"/>
                </a:cubicBezTo>
                <a:cubicBezTo>
                  <a:pt x="13790" y="4154"/>
                  <a:pt x="14072" y="4154"/>
                  <a:pt x="14359" y="4152"/>
                </a:cubicBezTo>
                <a:cubicBezTo>
                  <a:pt x="14825" y="4150"/>
                  <a:pt x="15300" y="4146"/>
                  <a:pt x="15611" y="4238"/>
                </a:cubicBezTo>
                <a:lnTo>
                  <a:pt x="15613" y="4242"/>
                </a:lnTo>
                <a:cubicBezTo>
                  <a:pt x="15989" y="4313"/>
                  <a:pt x="16707" y="4328"/>
                  <a:pt x="17464" y="4313"/>
                </a:cubicBezTo>
                <a:cubicBezTo>
                  <a:pt x="18547" y="4289"/>
                  <a:pt x="19711" y="4211"/>
                  <a:pt x="20077" y="4154"/>
                </a:cubicBezTo>
                <a:cubicBezTo>
                  <a:pt x="20322" y="4115"/>
                  <a:pt x="20613" y="4162"/>
                  <a:pt x="20615" y="4162"/>
                </a:cubicBezTo>
                <a:cubicBezTo>
                  <a:pt x="20621" y="4164"/>
                  <a:pt x="20623" y="4162"/>
                  <a:pt x="20629" y="4162"/>
                </a:cubicBezTo>
                <a:cubicBezTo>
                  <a:pt x="20652" y="4156"/>
                  <a:pt x="20666" y="4129"/>
                  <a:pt x="20664" y="4101"/>
                </a:cubicBezTo>
                <a:cubicBezTo>
                  <a:pt x="20672" y="4095"/>
                  <a:pt x="20650" y="3910"/>
                  <a:pt x="20490" y="3765"/>
                </a:cubicBezTo>
                <a:close/>
                <a:moveTo>
                  <a:pt x="14880" y="2198"/>
                </a:moveTo>
                <a:lnTo>
                  <a:pt x="14880" y="2198"/>
                </a:lnTo>
                <a:close/>
              </a:path>
            </a:pathLst>
          </a:custGeom>
          <a:solidFill>
            <a:srgbClr val="002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0"/>
          <p:cNvPicPr preferRelativeResize="0"/>
          <p:nvPr/>
        </p:nvPicPr>
        <p:blipFill>
          <a:blip r:embed="rId7">
            <a:alphaModFix/>
          </a:blip>
          <a:stretch>
            <a:fillRect/>
          </a:stretch>
        </p:blipFill>
        <p:spPr>
          <a:xfrm>
            <a:off x="5055300" y="2229800"/>
            <a:ext cx="2115201" cy="2862675"/>
          </a:xfrm>
          <a:prstGeom prst="rect">
            <a:avLst/>
          </a:prstGeom>
          <a:noFill/>
          <a:ln>
            <a:noFill/>
          </a:ln>
        </p:spPr>
      </p:pic>
      <p:pic>
        <p:nvPicPr>
          <p:cNvPr id="231" name="Google Shape;231;p30"/>
          <p:cNvPicPr preferRelativeResize="0"/>
          <p:nvPr/>
        </p:nvPicPr>
        <p:blipFill>
          <a:blip r:embed="rId8">
            <a:alphaModFix/>
          </a:blip>
          <a:stretch>
            <a:fillRect/>
          </a:stretch>
        </p:blipFill>
        <p:spPr>
          <a:xfrm>
            <a:off x="-85679" y="3752825"/>
            <a:ext cx="6773509" cy="1524025"/>
          </a:xfrm>
          <a:prstGeom prst="rect">
            <a:avLst/>
          </a:prstGeom>
          <a:noFill/>
          <a:ln>
            <a:noFill/>
          </a:ln>
        </p:spPr>
      </p:pic>
      <p:sp>
        <p:nvSpPr>
          <p:cNvPr id="232" name="Google Shape;232;p30"/>
          <p:cNvSpPr/>
          <p:nvPr/>
        </p:nvSpPr>
        <p:spPr>
          <a:xfrm flipH="1" rot="5400000">
            <a:off x="6255404" y="2254704"/>
            <a:ext cx="1390666" cy="4386927"/>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720000" y="3805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Flow</a:t>
            </a:r>
            <a:endParaRPr/>
          </a:p>
        </p:txBody>
      </p:sp>
      <p:pic>
        <p:nvPicPr>
          <p:cNvPr id="365" name="Google Shape;365;p39"/>
          <p:cNvPicPr preferRelativeResize="0"/>
          <p:nvPr/>
        </p:nvPicPr>
        <p:blipFill>
          <a:blip r:embed="rId3">
            <a:alphaModFix/>
          </a:blip>
          <a:stretch>
            <a:fillRect/>
          </a:stretch>
        </p:blipFill>
        <p:spPr>
          <a:xfrm>
            <a:off x="8135725" y="4153762"/>
            <a:ext cx="876885" cy="1042999"/>
          </a:xfrm>
          <a:prstGeom prst="rect">
            <a:avLst/>
          </a:prstGeom>
          <a:noFill/>
          <a:ln>
            <a:noFill/>
          </a:ln>
        </p:spPr>
      </p:pic>
      <p:pic>
        <p:nvPicPr>
          <p:cNvPr id="366" name="Google Shape;366;p39"/>
          <p:cNvPicPr preferRelativeResize="0"/>
          <p:nvPr/>
        </p:nvPicPr>
        <p:blipFill>
          <a:blip r:embed="rId4">
            <a:alphaModFix/>
          </a:blip>
          <a:stretch>
            <a:fillRect/>
          </a:stretch>
        </p:blipFill>
        <p:spPr>
          <a:xfrm>
            <a:off x="7059322" y="822775"/>
            <a:ext cx="1752400" cy="421875"/>
          </a:xfrm>
          <a:prstGeom prst="rect">
            <a:avLst/>
          </a:prstGeom>
          <a:noFill/>
          <a:ln>
            <a:noFill/>
          </a:ln>
        </p:spPr>
      </p:pic>
      <p:pic>
        <p:nvPicPr>
          <p:cNvPr id="367" name="Google Shape;367;p39"/>
          <p:cNvPicPr preferRelativeResize="0"/>
          <p:nvPr/>
        </p:nvPicPr>
        <p:blipFill>
          <a:blip r:embed="rId5">
            <a:alphaModFix/>
          </a:blip>
          <a:stretch>
            <a:fillRect/>
          </a:stretch>
        </p:blipFill>
        <p:spPr>
          <a:xfrm>
            <a:off x="2107813" y="1090225"/>
            <a:ext cx="4928374" cy="369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40"/>
          <p:cNvPicPr preferRelativeResize="0"/>
          <p:nvPr/>
        </p:nvPicPr>
        <p:blipFill>
          <a:blip r:embed="rId3">
            <a:alphaModFix/>
          </a:blip>
          <a:stretch>
            <a:fillRect/>
          </a:stretch>
        </p:blipFill>
        <p:spPr>
          <a:xfrm>
            <a:off x="7099720" y="3247461"/>
            <a:ext cx="5046311" cy="1214853"/>
          </a:xfrm>
          <a:prstGeom prst="rect">
            <a:avLst/>
          </a:prstGeom>
          <a:noFill/>
          <a:ln>
            <a:noFill/>
          </a:ln>
        </p:spPr>
      </p:pic>
      <p:sp>
        <p:nvSpPr>
          <p:cNvPr id="373" name="Google Shape;373;p40"/>
          <p:cNvSpPr txBox="1"/>
          <p:nvPr>
            <p:ph type="ctrTitle"/>
          </p:nvPr>
        </p:nvSpPr>
        <p:spPr>
          <a:xfrm>
            <a:off x="2062725" y="1862825"/>
            <a:ext cx="4284000" cy="9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374" name="Google Shape;374;p40"/>
          <p:cNvPicPr preferRelativeResize="0"/>
          <p:nvPr/>
        </p:nvPicPr>
        <p:blipFill>
          <a:blip r:embed="rId4">
            <a:alphaModFix/>
          </a:blip>
          <a:stretch>
            <a:fillRect/>
          </a:stretch>
        </p:blipFill>
        <p:spPr>
          <a:xfrm>
            <a:off x="2449709" y="3826246"/>
            <a:ext cx="6773501" cy="1524023"/>
          </a:xfrm>
          <a:prstGeom prst="rect">
            <a:avLst/>
          </a:prstGeom>
          <a:noFill/>
          <a:ln>
            <a:noFill/>
          </a:ln>
        </p:spPr>
      </p:pic>
      <p:pic>
        <p:nvPicPr>
          <p:cNvPr id="375" name="Google Shape;375;p40"/>
          <p:cNvPicPr preferRelativeResize="0"/>
          <p:nvPr/>
        </p:nvPicPr>
        <p:blipFill>
          <a:blip r:embed="rId5">
            <a:alphaModFix/>
          </a:blip>
          <a:stretch>
            <a:fillRect/>
          </a:stretch>
        </p:blipFill>
        <p:spPr>
          <a:xfrm rot="-128976">
            <a:off x="5473875" y="3108850"/>
            <a:ext cx="2238955" cy="1179599"/>
          </a:xfrm>
          <a:prstGeom prst="rect">
            <a:avLst/>
          </a:prstGeom>
          <a:noFill/>
          <a:ln>
            <a:noFill/>
          </a:ln>
        </p:spPr>
      </p:pic>
      <p:pic>
        <p:nvPicPr>
          <p:cNvPr id="376" name="Google Shape;376;p40"/>
          <p:cNvPicPr preferRelativeResize="0"/>
          <p:nvPr/>
        </p:nvPicPr>
        <p:blipFill>
          <a:blip r:embed="rId6">
            <a:alphaModFix/>
          </a:blip>
          <a:stretch>
            <a:fillRect/>
          </a:stretch>
        </p:blipFill>
        <p:spPr>
          <a:xfrm>
            <a:off x="7423580" y="1495775"/>
            <a:ext cx="2010640" cy="2838551"/>
          </a:xfrm>
          <a:prstGeom prst="rect">
            <a:avLst/>
          </a:prstGeom>
          <a:noFill/>
          <a:ln>
            <a:noFill/>
          </a:ln>
        </p:spPr>
      </p:pic>
      <p:pic>
        <p:nvPicPr>
          <p:cNvPr id="377" name="Google Shape;377;p40"/>
          <p:cNvPicPr preferRelativeResize="0"/>
          <p:nvPr/>
        </p:nvPicPr>
        <p:blipFill>
          <a:blip r:embed="rId7">
            <a:alphaModFix/>
          </a:blip>
          <a:stretch>
            <a:fillRect/>
          </a:stretch>
        </p:blipFill>
        <p:spPr>
          <a:xfrm>
            <a:off x="5130548" y="535000"/>
            <a:ext cx="3139301" cy="755750"/>
          </a:xfrm>
          <a:prstGeom prst="rect">
            <a:avLst/>
          </a:prstGeom>
          <a:noFill/>
          <a:ln>
            <a:noFill/>
          </a:ln>
        </p:spPr>
      </p:pic>
      <p:sp>
        <p:nvSpPr>
          <p:cNvPr id="378" name="Google Shape;378;p40"/>
          <p:cNvSpPr/>
          <p:nvPr/>
        </p:nvSpPr>
        <p:spPr>
          <a:xfrm>
            <a:off x="0" y="4584375"/>
            <a:ext cx="9144100" cy="572711"/>
          </a:xfrm>
          <a:custGeom>
            <a:rect b="b" l="l" r="r" t="t"/>
            <a:pathLst>
              <a:path extrusionOk="0" h="12052" w="120021">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rot="5400000">
            <a:off x="6136032" y="-1514776"/>
            <a:ext cx="1498366" cy="4517568"/>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1651150" y="2850900"/>
            <a:ext cx="3729900" cy="700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667825" y="11922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Overview</a:t>
            </a:r>
            <a:endParaRPr/>
          </a:p>
        </p:txBody>
      </p:sp>
      <p:sp>
        <p:nvSpPr>
          <p:cNvPr id="238" name="Google Shape;238;p31"/>
          <p:cNvSpPr txBox="1"/>
          <p:nvPr/>
        </p:nvSpPr>
        <p:spPr>
          <a:xfrm>
            <a:off x="667825" y="1971675"/>
            <a:ext cx="7065300" cy="1788300"/>
          </a:xfrm>
          <a:prstGeom prst="rect">
            <a:avLst/>
          </a:prstGeom>
          <a:noFill/>
          <a:ln>
            <a:noFill/>
          </a:ln>
        </p:spPr>
        <p:txBody>
          <a:bodyPr anchorCtr="0" anchor="t" bIns="91425" lIns="91425" spcFirstLastPara="1" rIns="0" wrap="square" tIns="91425">
            <a:noAutofit/>
          </a:bodyPr>
          <a:lstStyle/>
          <a:p>
            <a:pPr indent="0" lvl="0" marL="0" rtl="0" algn="just">
              <a:lnSpc>
                <a:spcPct val="115000"/>
              </a:lnSpc>
              <a:spcBef>
                <a:spcPts val="0"/>
              </a:spcBef>
              <a:spcAft>
                <a:spcPts val="0"/>
              </a:spcAft>
              <a:buNone/>
            </a:pPr>
            <a:r>
              <a:rPr lang="en">
                <a:solidFill>
                  <a:schemeClr val="dk1"/>
                </a:solidFill>
                <a:latin typeface="Open Sans"/>
                <a:ea typeface="Open Sans"/>
                <a:cs typeface="Open Sans"/>
                <a:sym typeface="Open Sans"/>
              </a:rPr>
              <a:t>AgriGenie is a revolutionary mobile application designed to empower farmers by providing accurate predictions for seasonal crops and personalized recommendations for crops and fertilizers. With the aim of maximizing agricultural productivity and sustainability, this app combines advanced data analytics, machine learning algorithms, and agricultural expertise to assist farmers in making informed decisions regarding crop selection and fertilization practices.</a:t>
            </a:r>
            <a:endParaRPr>
              <a:solidFill>
                <a:schemeClr val="dk1"/>
              </a:solidFill>
              <a:latin typeface="Open Sans"/>
              <a:ea typeface="Open Sans"/>
              <a:cs typeface="Open Sans"/>
              <a:sym typeface="Open Sans"/>
            </a:endParaRPr>
          </a:p>
        </p:txBody>
      </p:sp>
      <p:pic>
        <p:nvPicPr>
          <p:cNvPr id="239" name="Google Shape;239;p31"/>
          <p:cNvPicPr preferRelativeResize="0"/>
          <p:nvPr/>
        </p:nvPicPr>
        <p:blipFill>
          <a:blip r:embed="rId3">
            <a:alphaModFix/>
          </a:blip>
          <a:stretch>
            <a:fillRect/>
          </a:stretch>
        </p:blipFill>
        <p:spPr>
          <a:xfrm>
            <a:off x="5317487" y="566113"/>
            <a:ext cx="1917824" cy="461700"/>
          </a:xfrm>
          <a:prstGeom prst="rect">
            <a:avLst/>
          </a:prstGeom>
          <a:noFill/>
          <a:ln>
            <a:noFill/>
          </a:ln>
        </p:spPr>
      </p:pic>
      <p:pic>
        <p:nvPicPr>
          <p:cNvPr id="240" name="Google Shape;240;p31"/>
          <p:cNvPicPr preferRelativeResize="0"/>
          <p:nvPr/>
        </p:nvPicPr>
        <p:blipFill>
          <a:blip r:embed="rId4">
            <a:alphaModFix/>
          </a:blip>
          <a:stretch>
            <a:fillRect/>
          </a:stretch>
        </p:blipFill>
        <p:spPr>
          <a:xfrm>
            <a:off x="7675075" y="1838750"/>
            <a:ext cx="2543649" cy="4259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idx="5" type="title"/>
          </p:nvPr>
        </p:nvSpPr>
        <p:spPr>
          <a:xfrm>
            <a:off x="720000" y="544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Goals</a:t>
            </a:r>
            <a:endParaRPr/>
          </a:p>
        </p:txBody>
      </p:sp>
      <p:pic>
        <p:nvPicPr>
          <p:cNvPr id="246" name="Google Shape;246;p32"/>
          <p:cNvPicPr preferRelativeResize="0"/>
          <p:nvPr/>
        </p:nvPicPr>
        <p:blipFill>
          <a:blip r:embed="rId3">
            <a:alphaModFix/>
          </a:blip>
          <a:stretch>
            <a:fillRect/>
          </a:stretch>
        </p:blipFill>
        <p:spPr>
          <a:xfrm>
            <a:off x="274271" y="3891428"/>
            <a:ext cx="1045076" cy="788625"/>
          </a:xfrm>
          <a:prstGeom prst="rect">
            <a:avLst/>
          </a:prstGeom>
          <a:noFill/>
          <a:ln>
            <a:noFill/>
          </a:ln>
        </p:spPr>
      </p:pic>
      <p:pic>
        <p:nvPicPr>
          <p:cNvPr id="247" name="Google Shape;247;p32"/>
          <p:cNvPicPr preferRelativeResize="0"/>
          <p:nvPr/>
        </p:nvPicPr>
        <p:blipFill>
          <a:blip r:embed="rId4">
            <a:alphaModFix/>
          </a:blip>
          <a:stretch>
            <a:fillRect/>
          </a:stretch>
        </p:blipFill>
        <p:spPr>
          <a:xfrm>
            <a:off x="7277101" y="731975"/>
            <a:ext cx="2555800" cy="3608175"/>
          </a:xfrm>
          <a:prstGeom prst="rect">
            <a:avLst/>
          </a:prstGeom>
          <a:noFill/>
          <a:ln>
            <a:noFill/>
          </a:ln>
        </p:spPr>
      </p:pic>
      <p:pic>
        <p:nvPicPr>
          <p:cNvPr id="248" name="Google Shape;248;p32"/>
          <p:cNvPicPr preferRelativeResize="0"/>
          <p:nvPr/>
        </p:nvPicPr>
        <p:blipFill>
          <a:blip r:embed="rId5">
            <a:alphaModFix/>
          </a:blip>
          <a:stretch>
            <a:fillRect/>
          </a:stretch>
        </p:blipFill>
        <p:spPr>
          <a:xfrm>
            <a:off x="6863525" y="3891423"/>
            <a:ext cx="958724" cy="736799"/>
          </a:xfrm>
          <a:prstGeom prst="rect">
            <a:avLst/>
          </a:prstGeom>
          <a:noFill/>
          <a:ln>
            <a:noFill/>
          </a:ln>
        </p:spPr>
      </p:pic>
      <p:pic>
        <p:nvPicPr>
          <p:cNvPr id="249" name="Google Shape;249;p32"/>
          <p:cNvPicPr preferRelativeResize="0"/>
          <p:nvPr/>
        </p:nvPicPr>
        <p:blipFill>
          <a:blip r:embed="rId6">
            <a:alphaModFix/>
          </a:blip>
          <a:stretch>
            <a:fillRect/>
          </a:stretch>
        </p:blipFill>
        <p:spPr>
          <a:xfrm>
            <a:off x="4293662" y="599888"/>
            <a:ext cx="1917824" cy="461700"/>
          </a:xfrm>
          <a:prstGeom prst="rect">
            <a:avLst/>
          </a:prstGeom>
          <a:noFill/>
          <a:ln>
            <a:noFill/>
          </a:ln>
        </p:spPr>
      </p:pic>
      <p:sp>
        <p:nvSpPr>
          <p:cNvPr id="250" name="Google Shape;250;p32"/>
          <p:cNvSpPr/>
          <p:nvPr/>
        </p:nvSpPr>
        <p:spPr>
          <a:xfrm>
            <a:off x="0" y="4584375"/>
            <a:ext cx="9144100" cy="572711"/>
          </a:xfrm>
          <a:custGeom>
            <a:rect b="b" l="l" r="r" t="t"/>
            <a:pathLst>
              <a:path extrusionOk="0" h="12052" w="120021">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txBox="1"/>
          <p:nvPr/>
        </p:nvSpPr>
        <p:spPr>
          <a:xfrm>
            <a:off x="657375" y="1241375"/>
            <a:ext cx="6731400" cy="1788300"/>
          </a:xfrm>
          <a:prstGeom prst="rect">
            <a:avLst/>
          </a:prstGeom>
          <a:noFill/>
          <a:ln>
            <a:noFill/>
          </a:ln>
        </p:spPr>
        <p:txBody>
          <a:bodyPr anchorCtr="0" anchor="t" bIns="91425" lIns="91425" spcFirstLastPara="1" rIns="0" wrap="square" tIns="91425">
            <a:noAutofit/>
          </a:bodyPr>
          <a:lstStyle/>
          <a:p>
            <a:pPr indent="0" lvl="0" marL="0" rtl="0" algn="just">
              <a:lnSpc>
                <a:spcPct val="115000"/>
              </a:lnSpc>
              <a:spcBef>
                <a:spcPts val="0"/>
              </a:spcBef>
              <a:spcAft>
                <a:spcPts val="0"/>
              </a:spcAft>
              <a:buNone/>
            </a:pPr>
            <a:r>
              <a:rPr b="1" lang="en">
                <a:solidFill>
                  <a:schemeClr val="dk1"/>
                </a:solidFill>
                <a:latin typeface="Open Sans"/>
                <a:ea typeface="Open Sans"/>
                <a:cs typeface="Open Sans"/>
                <a:sym typeface="Open Sans"/>
              </a:rPr>
              <a:t>Accurate crop predictions:</a:t>
            </a:r>
            <a:r>
              <a:rPr lang="en">
                <a:solidFill>
                  <a:schemeClr val="dk1"/>
                </a:solidFill>
                <a:latin typeface="Open Sans"/>
                <a:ea typeface="Open Sans"/>
                <a:cs typeface="Open Sans"/>
                <a:sym typeface="Open Sans"/>
              </a:rPr>
              <a:t> Provide farmers with reliable forecasts for seasonal crop selection based on weather data and performance records.</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b="1">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b="1" lang="en">
                <a:solidFill>
                  <a:schemeClr val="dk1"/>
                </a:solidFill>
                <a:latin typeface="Open Sans"/>
                <a:ea typeface="Open Sans"/>
                <a:cs typeface="Open Sans"/>
                <a:sym typeface="Open Sans"/>
              </a:rPr>
              <a:t>Efficient fertilizer usage:</a:t>
            </a:r>
            <a:r>
              <a:rPr lang="en">
                <a:solidFill>
                  <a:schemeClr val="dk1"/>
                </a:solidFill>
                <a:latin typeface="Open Sans"/>
                <a:ea typeface="Open Sans"/>
                <a:cs typeface="Open Sans"/>
                <a:sym typeface="Open Sans"/>
              </a:rPr>
              <a:t> Optimize fertilizer recommendations to improve crop growth while minimizing waste and environmental impact.</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b="1" lang="en">
                <a:solidFill>
                  <a:schemeClr val="dk1"/>
                </a:solidFill>
                <a:latin typeface="Open Sans"/>
                <a:ea typeface="Open Sans"/>
                <a:cs typeface="Open Sans"/>
                <a:sym typeface="Open Sans"/>
              </a:rPr>
              <a:t>Empower farmers with knowledge:</a:t>
            </a:r>
            <a:r>
              <a:rPr lang="en">
                <a:solidFill>
                  <a:schemeClr val="dk1"/>
                </a:solidFill>
                <a:latin typeface="Open Sans"/>
                <a:ea typeface="Open Sans"/>
                <a:cs typeface="Open Sans"/>
                <a:sym typeface="Open Sans"/>
              </a:rPr>
              <a:t> Equip farmers with a comprehensive knowledge base to enhance decision-making and improve agricultural practices.</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a:off x="6089475" y="85466"/>
            <a:ext cx="3394926" cy="817275"/>
          </a:xfrm>
          <a:prstGeom prst="rect">
            <a:avLst/>
          </a:prstGeom>
          <a:noFill/>
          <a:ln>
            <a:noFill/>
          </a:ln>
        </p:spPr>
      </p:pic>
      <p:sp>
        <p:nvSpPr>
          <p:cNvPr id="257" name="Google Shape;257;p33"/>
          <p:cNvSpPr txBox="1"/>
          <p:nvPr>
            <p:ph type="title"/>
          </p:nvPr>
        </p:nvSpPr>
        <p:spPr>
          <a:xfrm>
            <a:off x="4367800" y="1055225"/>
            <a:ext cx="374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58" name="Google Shape;258;p33"/>
          <p:cNvSpPr txBox="1"/>
          <p:nvPr>
            <p:ph idx="1" type="body"/>
          </p:nvPr>
        </p:nvSpPr>
        <p:spPr>
          <a:xfrm>
            <a:off x="4362900" y="1810400"/>
            <a:ext cx="4309200" cy="175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Farmers face challenge in selecting the most suitable crops for specific seasons and optimizing fertilizer usage, resulting in potential crop failure, inefficient resource allocation, and limited access to up-to-date agricultural knowledge.</a:t>
            </a:r>
            <a:endParaRPr/>
          </a:p>
        </p:txBody>
      </p:sp>
      <p:pic>
        <p:nvPicPr>
          <p:cNvPr id="259" name="Google Shape;259;p33"/>
          <p:cNvPicPr preferRelativeResize="0"/>
          <p:nvPr/>
        </p:nvPicPr>
        <p:blipFill rotWithShape="1">
          <a:blip r:embed="rId4">
            <a:alphaModFix/>
          </a:blip>
          <a:srcRect b="12630" l="0" r="0" t="12630"/>
          <a:stretch/>
        </p:blipFill>
        <p:spPr>
          <a:xfrm>
            <a:off x="715100" y="669150"/>
            <a:ext cx="3348000" cy="3348000"/>
          </a:xfrm>
          <a:prstGeom prst="ellipse">
            <a:avLst/>
          </a:prstGeom>
          <a:noFill/>
          <a:ln cap="flat" cmpd="sng" w="9525">
            <a:solidFill>
              <a:schemeClr val="dk1"/>
            </a:solidFill>
            <a:prstDash val="solid"/>
            <a:round/>
            <a:headEnd len="sm" w="sm" type="none"/>
            <a:tailEnd len="sm" w="sm" type="none"/>
          </a:ln>
        </p:spPr>
      </p:pic>
      <p:pic>
        <p:nvPicPr>
          <p:cNvPr id="260" name="Google Shape;260;p33"/>
          <p:cNvPicPr preferRelativeResize="0"/>
          <p:nvPr/>
        </p:nvPicPr>
        <p:blipFill>
          <a:blip r:embed="rId3">
            <a:alphaModFix/>
          </a:blip>
          <a:stretch>
            <a:fillRect/>
          </a:stretch>
        </p:blipFill>
        <p:spPr>
          <a:xfrm>
            <a:off x="-982363" y="2488641"/>
            <a:ext cx="3394926" cy="817275"/>
          </a:xfrm>
          <a:prstGeom prst="rect">
            <a:avLst/>
          </a:prstGeom>
          <a:noFill/>
          <a:ln>
            <a:noFill/>
          </a:ln>
        </p:spPr>
      </p:pic>
      <p:pic>
        <p:nvPicPr>
          <p:cNvPr id="261" name="Google Shape;261;p33"/>
          <p:cNvPicPr preferRelativeResize="0"/>
          <p:nvPr/>
        </p:nvPicPr>
        <p:blipFill>
          <a:blip r:embed="rId5">
            <a:alphaModFix/>
          </a:blip>
          <a:stretch>
            <a:fillRect/>
          </a:stretch>
        </p:blipFill>
        <p:spPr>
          <a:xfrm>
            <a:off x="3857847" y="3965974"/>
            <a:ext cx="1250219" cy="817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4"/>
          <p:cNvPicPr preferRelativeResize="0"/>
          <p:nvPr/>
        </p:nvPicPr>
        <p:blipFill>
          <a:blip r:embed="rId3">
            <a:alphaModFix/>
          </a:blip>
          <a:stretch>
            <a:fillRect/>
          </a:stretch>
        </p:blipFill>
        <p:spPr>
          <a:xfrm flipH="1">
            <a:off x="1920825" y="3759600"/>
            <a:ext cx="2958919" cy="712350"/>
          </a:xfrm>
          <a:prstGeom prst="rect">
            <a:avLst/>
          </a:prstGeom>
          <a:noFill/>
          <a:ln>
            <a:noFill/>
          </a:ln>
        </p:spPr>
      </p:pic>
      <p:pic>
        <p:nvPicPr>
          <p:cNvPr id="267" name="Google Shape;267;p34"/>
          <p:cNvPicPr preferRelativeResize="0"/>
          <p:nvPr/>
        </p:nvPicPr>
        <p:blipFill>
          <a:blip r:embed="rId4">
            <a:alphaModFix/>
          </a:blip>
          <a:stretch>
            <a:fillRect/>
          </a:stretch>
        </p:blipFill>
        <p:spPr>
          <a:xfrm>
            <a:off x="-190488" y="521554"/>
            <a:ext cx="3394926" cy="817275"/>
          </a:xfrm>
          <a:prstGeom prst="rect">
            <a:avLst/>
          </a:prstGeom>
          <a:noFill/>
          <a:ln>
            <a:noFill/>
          </a:ln>
        </p:spPr>
      </p:pic>
      <p:pic>
        <p:nvPicPr>
          <p:cNvPr id="268" name="Google Shape;268;p34"/>
          <p:cNvPicPr preferRelativeResize="0"/>
          <p:nvPr/>
        </p:nvPicPr>
        <p:blipFill>
          <a:blip r:embed="rId5">
            <a:alphaModFix/>
          </a:blip>
          <a:stretch>
            <a:fillRect/>
          </a:stretch>
        </p:blipFill>
        <p:spPr>
          <a:xfrm flipH="1" rot="141079">
            <a:off x="155138" y="3182037"/>
            <a:ext cx="2156824" cy="1136319"/>
          </a:xfrm>
          <a:prstGeom prst="rect">
            <a:avLst/>
          </a:prstGeom>
          <a:noFill/>
          <a:ln>
            <a:noFill/>
          </a:ln>
        </p:spPr>
      </p:pic>
      <p:pic>
        <p:nvPicPr>
          <p:cNvPr id="269" name="Google Shape;269;p34"/>
          <p:cNvPicPr preferRelativeResize="0"/>
          <p:nvPr/>
        </p:nvPicPr>
        <p:blipFill>
          <a:blip r:embed="rId6">
            <a:alphaModFix/>
          </a:blip>
          <a:stretch>
            <a:fillRect/>
          </a:stretch>
        </p:blipFill>
        <p:spPr>
          <a:xfrm>
            <a:off x="0" y="3993431"/>
            <a:ext cx="9144000" cy="1042988"/>
          </a:xfrm>
          <a:prstGeom prst="rect">
            <a:avLst/>
          </a:prstGeom>
          <a:noFill/>
          <a:ln>
            <a:noFill/>
          </a:ln>
        </p:spPr>
      </p:pic>
      <p:sp>
        <p:nvSpPr>
          <p:cNvPr id="270" name="Google Shape;270;p34"/>
          <p:cNvSpPr/>
          <p:nvPr/>
        </p:nvSpPr>
        <p:spPr>
          <a:xfrm>
            <a:off x="7745073" y="816009"/>
            <a:ext cx="519178" cy="422401"/>
          </a:xfrm>
          <a:custGeom>
            <a:rect b="b" l="l" r="r" t="t"/>
            <a:pathLst>
              <a:path extrusionOk="0" h="6822" w="8385">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rot="2026369">
            <a:off x="7554510" y="3250056"/>
            <a:ext cx="1067304" cy="2476820"/>
          </a:xfrm>
          <a:custGeom>
            <a:rect b="b" l="l" r="r" t="t"/>
            <a:pathLst>
              <a:path extrusionOk="0" h="9902" w="4267">
                <a:moveTo>
                  <a:pt x="4244" y="9799"/>
                </a:moveTo>
                <a:cubicBezTo>
                  <a:pt x="4017" y="9623"/>
                  <a:pt x="3808" y="9439"/>
                  <a:pt x="3614" y="9246"/>
                </a:cubicBezTo>
                <a:cubicBezTo>
                  <a:pt x="3733" y="9122"/>
                  <a:pt x="4203" y="8547"/>
                  <a:pt x="3577" y="7829"/>
                </a:cubicBezTo>
                <a:cubicBezTo>
                  <a:pt x="3569" y="7552"/>
                  <a:pt x="3499" y="7280"/>
                  <a:pt x="3383" y="7047"/>
                </a:cubicBezTo>
                <a:cubicBezTo>
                  <a:pt x="3377" y="7041"/>
                  <a:pt x="3362" y="7047"/>
                  <a:pt x="3367" y="7057"/>
                </a:cubicBezTo>
                <a:cubicBezTo>
                  <a:pt x="3459" y="7262"/>
                  <a:pt x="3512" y="7475"/>
                  <a:pt x="3528" y="7706"/>
                </a:cubicBezTo>
                <a:cubicBezTo>
                  <a:pt x="3530" y="7728"/>
                  <a:pt x="3530" y="7751"/>
                  <a:pt x="3530" y="7773"/>
                </a:cubicBezTo>
                <a:cubicBezTo>
                  <a:pt x="3506" y="7749"/>
                  <a:pt x="3479" y="7720"/>
                  <a:pt x="3450" y="7696"/>
                </a:cubicBezTo>
                <a:cubicBezTo>
                  <a:pt x="3448" y="7692"/>
                  <a:pt x="3444" y="7690"/>
                  <a:pt x="3440" y="7687"/>
                </a:cubicBezTo>
                <a:cubicBezTo>
                  <a:pt x="3409" y="7389"/>
                  <a:pt x="3307" y="7098"/>
                  <a:pt x="3150" y="6867"/>
                </a:cubicBezTo>
                <a:cubicBezTo>
                  <a:pt x="3141" y="6857"/>
                  <a:pt x="3127" y="6867"/>
                  <a:pt x="3131" y="6877"/>
                </a:cubicBezTo>
                <a:cubicBezTo>
                  <a:pt x="3244" y="7065"/>
                  <a:pt x="3324" y="7272"/>
                  <a:pt x="3367" y="7495"/>
                </a:cubicBezTo>
                <a:cubicBezTo>
                  <a:pt x="3379" y="7559"/>
                  <a:pt x="3385" y="7626"/>
                  <a:pt x="3389" y="7692"/>
                </a:cubicBezTo>
                <a:cubicBezTo>
                  <a:pt x="3387" y="7696"/>
                  <a:pt x="3385" y="7698"/>
                  <a:pt x="3383" y="7698"/>
                </a:cubicBezTo>
                <a:cubicBezTo>
                  <a:pt x="3377" y="7700"/>
                  <a:pt x="3375" y="7710"/>
                  <a:pt x="3373" y="7714"/>
                </a:cubicBezTo>
                <a:cubicBezTo>
                  <a:pt x="3364" y="7737"/>
                  <a:pt x="3354" y="7759"/>
                  <a:pt x="3346" y="7780"/>
                </a:cubicBezTo>
                <a:cubicBezTo>
                  <a:pt x="3338" y="7559"/>
                  <a:pt x="3254" y="7299"/>
                  <a:pt x="3027" y="6998"/>
                </a:cubicBezTo>
                <a:lnTo>
                  <a:pt x="3027" y="6998"/>
                </a:lnTo>
                <a:cubicBezTo>
                  <a:pt x="3051" y="6738"/>
                  <a:pt x="3029" y="6476"/>
                  <a:pt x="2955" y="6241"/>
                </a:cubicBezTo>
                <a:cubicBezTo>
                  <a:pt x="2953" y="6231"/>
                  <a:pt x="2935" y="6237"/>
                  <a:pt x="2937" y="6247"/>
                </a:cubicBezTo>
                <a:cubicBezTo>
                  <a:pt x="2994" y="6466"/>
                  <a:pt x="3011" y="6687"/>
                  <a:pt x="2990" y="6920"/>
                </a:cubicBezTo>
                <a:lnTo>
                  <a:pt x="2982" y="6982"/>
                </a:lnTo>
                <a:cubicBezTo>
                  <a:pt x="2976" y="6982"/>
                  <a:pt x="2966" y="6986"/>
                  <a:pt x="2959" y="6994"/>
                </a:cubicBezTo>
                <a:cubicBezTo>
                  <a:pt x="2951" y="6998"/>
                  <a:pt x="2947" y="7006"/>
                  <a:pt x="2945" y="7012"/>
                </a:cubicBezTo>
                <a:cubicBezTo>
                  <a:pt x="2943" y="7014"/>
                  <a:pt x="2943" y="7016"/>
                  <a:pt x="2939" y="7023"/>
                </a:cubicBezTo>
                <a:cubicBezTo>
                  <a:pt x="2996" y="6720"/>
                  <a:pt x="2943" y="6347"/>
                  <a:pt x="2620" y="5942"/>
                </a:cubicBezTo>
                <a:cubicBezTo>
                  <a:pt x="2599" y="5713"/>
                  <a:pt x="2538" y="5490"/>
                  <a:pt x="2444" y="5296"/>
                </a:cubicBezTo>
                <a:cubicBezTo>
                  <a:pt x="2436" y="5286"/>
                  <a:pt x="2417" y="5292"/>
                  <a:pt x="2423" y="5304"/>
                </a:cubicBezTo>
                <a:cubicBezTo>
                  <a:pt x="2505" y="5498"/>
                  <a:pt x="2556" y="5701"/>
                  <a:pt x="2573" y="5916"/>
                </a:cubicBezTo>
                <a:cubicBezTo>
                  <a:pt x="2560" y="5916"/>
                  <a:pt x="2548" y="5922"/>
                  <a:pt x="2536" y="5932"/>
                </a:cubicBezTo>
                <a:cubicBezTo>
                  <a:pt x="2528" y="5940"/>
                  <a:pt x="2522" y="5948"/>
                  <a:pt x="2519" y="5957"/>
                </a:cubicBezTo>
                <a:cubicBezTo>
                  <a:pt x="2517" y="5961"/>
                  <a:pt x="2515" y="5967"/>
                  <a:pt x="2511" y="5969"/>
                </a:cubicBezTo>
                <a:cubicBezTo>
                  <a:pt x="2497" y="5717"/>
                  <a:pt x="2436" y="5472"/>
                  <a:pt x="2333" y="5263"/>
                </a:cubicBezTo>
                <a:cubicBezTo>
                  <a:pt x="2325" y="5255"/>
                  <a:pt x="2307" y="5261"/>
                  <a:pt x="2313" y="5271"/>
                </a:cubicBezTo>
                <a:cubicBezTo>
                  <a:pt x="2399" y="5478"/>
                  <a:pt x="2454" y="5691"/>
                  <a:pt x="2466" y="5920"/>
                </a:cubicBezTo>
                <a:cubicBezTo>
                  <a:pt x="2468" y="5969"/>
                  <a:pt x="2468" y="6018"/>
                  <a:pt x="2466" y="6065"/>
                </a:cubicBezTo>
                <a:cubicBezTo>
                  <a:pt x="2458" y="6083"/>
                  <a:pt x="2448" y="6102"/>
                  <a:pt x="2440" y="6120"/>
                </a:cubicBezTo>
                <a:cubicBezTo>
                  <a:pt x="2405" y="5950"/>
                  <a:pt x="2333" y="5766"/>
                  <a:pt x="2209" y="5564"/>
                </a:cubicBezTo>
                <a:cubicBezTo>
                  <a:pt x="2202" y="5554"/>
                  <a:pt x="2192" y="5547"/>
                  <a:pt x="2184" y="5543"/>
                </a:cubicBezTo>
                <a:cubicBezTo>
                  <a:pt x="2239" y="5296"/>
                  <a:pt x="2211" y="5030"/>
                  <a:pt x="2090" y="4823"/>
                </a:cubicBezTo>
                <a:cubicBezTo>
                  <a:pt x="2080" y="4813"/>
                  <a:pt x="2065" y="4825"/>
                  <a:pt x="2073" y="4835"/>
                </a:cubicBezTo>
                <a:cubicBezTo>
                  <a:pt x="2168" y="5015"/>
                  <a:pt x="2168" y="5200"/>
                  <a:pt x="2153" y="5390"/>
                </a:cubicBezTo>
                <a:cubicBezTo>
                  <a:pt x="2137" y="5234"/>
                  <a:pt x="2088" y="5063"/>
                  <a:pt x="2000" y="4874"/>
                </a:cubicBezTo>
                <a:cubicBezTo>
                  <a:pt x="2100" y="4608"/>
                  <a:pt x="2098" y="4295"/>
                  <a:pt x="2133" y="4035"/>
                </a:cubicBezTo>
                <a:cubicBezTo>
                  <a:pt x="2133" y="4025"/>
                  <a:pt x="2121" y="4025"/>
                  <a:pt x="2118" y="4033"/>
                </a:cubicBezTo>
                <a:cubicBezTo>
                  <a:pt x="2082" y="4191"/>
                  <a:pt x="2051" y="4351"/>
                  <a:pt x="2026" y="4510"/>
                </a:cubicBezTo>
                <a:cubicBezTo>
                  <a:pt x="2010" y="4608"/>
                  <a:pt x="1986" y="4698"/>
                  <a:pt x="1957" y="4784"/>
                </a:cubicBezTo>
                <a:cubicBezTo>
                  <a:pt x="1953" y="4776"/>
                  <a:pt x="1945" y="4770"/>
                  <a:pt x="1936" y="4764"/>
                </a:cubicBezTo>
                <a:cubicBezTo>
                  <a:pt x="2028" y="4459"/>
                  <a:pt x="1973" y="4107"/>
                  <a:pt x="1973" y="3804"/>
                </a:cubicBezTo>
                <a:cubicBezTo>
                  <a:pt x="1971" y="3794"/>
                  <a:pt x="1953" y="3794"/>
                  <a:pt x="1953" y="3804"/>
                </a:cubicBezTo>
                <a:cubicBezTo>
                  <a:pt x="1928" y="3956"/>
                  <a:pt x="1936" y="4107"/>
                  <a:pt x="1936" y="4256"/>
                </a:cubicBezTo>
                <a:lnTo>
                  <a:pt x="1936" y="4291"/>
                </a:lnTo>
                <a:cubicBezTo>
                  <a:pt x="1920" y="4164"/>
                  <a:pt x="1883" y="4027"/>
                  <a:pt x="1826" y="3878"/>
                </a:cubicBezTo>
                <a:cubicBezTo>
                  <a:pt x="2078" y="3598"/>
                  <a:pt x="2141" y="3127"/>
                  <a:pt x="2188" y="2790"/>
                </a:cubicBezTo>
                <a:cubicBezTo>
                  <a:pt x="2188" y="2777"/>
                  <a:pt x="2168" y="2771"/>
                  <a:pt x="2164" y="2785"/>
                </a:cubicBezTo>
                <a:cubicBezTo>
                  <a:pt x="2086" y="3168"/>
                  <a:pt x="1986" y="3504"/>
                  <a:pt x="1781" y="3833"/>
                </a:cubicBezTo>
                <a:lnTo>
                  <a:pt x="1779" y="3833"/>
                </a:lnTo>
                <a:cubicBezTo>
                  <a:pt x="1801" y="3772"/>
                  <a:pt x="1822" y="3702"/>
                  <a:pt x="1836" y="3628"/>
                </a:cubicBezTo>
                <a:cubicBezTo>
                  <a:pt x="1994" y="3371"/>
                  <a:pt x="2000" y="3000"/>
                  <a:pt x="2008" y="2730"/>
                </a:cubicBezTo>
                <a:cubicBezTo>
                  <a:pt x="2010" y="2724"/>
                  <a:pt x="1994" y="2724"/>
                  <a:pt x="1990" y="2734"/>
                </a:cubicBezTo>
                <a:cubicBezTo>
                  <a:pt x="1967" y="2974"/>
                  <a:pt x="1934" y="3195"/>
                  <a:pt x="1863" y="3409"/>
                </a:cubicBezTo>
                <a:cubicBezTo>
                  <a:pt x="1867" y="3242"/>
                  <a:pt x="1846" y="3053"/>
                  <a:pt x="1785" y="2837"/>
                </a:cubicBezTo>
                <a:cubicBezTo>
                  <a:pt x="1783" y="2826"/>
                  <a:pt x="1779" y="2818"/>
                  <a:pt x="1771" y="2810"/>
                </a:cubicBezTo>
                <a:cubicBezTo>
                  <a:pt x="1789" y="2769"/>
                  <a:pt x="1803" y="2726"/>
                  <a:pt x="1820" y="2679"/>
                </a:cubicBezTo>
                <a:cubicBezTo>
                  <a:pt x="1996" y="2407"/>
                  <a:pt x="2037" y="2049"/>
                  <a:pt x="2022" y="1744"/>
                </a:cubicBezTo>
                <a:cubicBezTo>
                  <a:pt x="2022" y="1732"/>
                  <a:pt x="2004" y="1734"/>
                  <a:pt x="2004" y="1746"/>
                </a:cubicBezTo>
                <a:cubicBezTo>
                  <a:pt x="2002" y="1936"/>
                  <a:pt x="1981" y="2125"/>
                  <a:pt x="1932" y="2311"/>
                </a:cubicBezTo>
                <a:cubicBezTo>
                  <a:pt x="1914" y="2376"/>
                  <a:pt x="1891" y="2434"/>
                  <a:pt x="1865" y="2491"/>
                </a:cubicBezTo>
                <a:cubicBezTo>
                  <a:pt x="1902" y="2284"/>
                  <a:pt x="1895" y="2045"/>
                  <a:pt x="1822" y="1773"/>
                </a:cubicBezTo>
                <a:cubicBezTo>
                  <a:pt x="1981" y="1541"/>
                  <a:pt x="2100" y="1267"/>
                  <a:pt x="2151" y="1010"/>
                </a:cubicBezTo>
                <a:cubicBezTo>
                  <a:pt x="2155" y="999"/>
                  <a:pt x="2137" y="997"/>
                  <a:pt x="2135" y="1008"/>
                </a:cubicBezTo>
                <a:cubicBezTo>
                  <a:pt x="2055" y="1265"/>
                  <a:pt x="1916" y="1482"/>
                  <a:pt x="1783" y="1707"/>
                </a:cubicBezTo>
                <a:lnTo>
                  <a:pt x="1781" y="1707"/>
                </a:lnTo>
                <a:cubicBezTo>
                  <a:pt x="1875" y="1480"/>
                  <a:pt x="1926" y="1222"/>
                  <a:pt x="1920" y="991"/>
                </a:cubicBezTo>
                <a:cubicBezTo>
                  <a:pt x="1916" y="985"/>
                  <a:pt x="1902" y="985"/>
                  <a:pt x="1902" y="995"/>
                </a:cubicBezTo>
                <a:cubicBezTo>
                  <a:pt x="1883" y="1253"/>
                  <a:pt x="1793" y="1482"/>
                  <a:pt x="1717" y="1726"/>
                </a:cubicBezTo>
                <a:cubicBezTo>
                  <a:pt x="1668" y="1767"/>
                  <a:pt x="1623" y="1805"/>
                  <a:pt x="1578" y="1842"/>
                </a:cubicBezTo>
                <a:cubicBezTo>
                  <a:pt x="1638" y="1609"/>
                  <a:pt x="1634" y="1306"/>
                  <a:pt x="1476" y="934"/>
                </a:cubicBezTo>
                <a:cubicBezTo>
                  <a:pt x="1554" y="654"/>
                  <a:pt x="1615" y="381"/>
                  <a:pt x="1760" y="109"/>
                </a:cubicBezTo>
                <a:cubicBezTo>
                  <a:pt x="1767" y="97"/>
                  <a:pt x="1750" y="89"/>
                  <a:pt x="1742" y="99"/>
                </a:cubicBezTo>
                <a:cubicBezTo>
                  <a:pt x="1599" y="308"/>
                  <a:pt x="1486" y="570"/>
                  <a:pt x="1425" y="827"/>
                </a:cubicBezTo>
                <a:cubicBezTo>
                  <a:pt x="1411" y="815"/>
                  <a:pt x="1388" y="813"/>
                  <a:pt x="1364" y="825"/>
                </a:cubicBezTo>
                <a:cubicBezTo>
                  <a:pt x="1362" y="825"/>
                  <a:pt x="1362" y="827"/>
                  <a:pt x="1359" y="827"/>
                </a:cubicBezTo>
                <a:cubicBezTo>
                  <a:pt x="1433" y="555"/>
                  <a:pt x="1494" y="285"/>
                  <a:pt x="1638" y="23"/>
                </a:cubicBezTo>
                <a:cubicBezTo>
                  <a:pt x="1644" y="13"/>
                  <a:pt x="1625" y="1"/>
                  <a:pt x="1619" y="15"/>
                </a:cubicBezTo>
                <a:cubicBezTo>
                  <a:pt x="1441" y="273"/>
                  <a:pt x="1310" y="611"/>
                  <a:pt x="1267" y="928"/>
                </a:cubicBezTo>
                <a:cubicBezTo>
                  <a:pt x="1065" y="1161"/>
                  <a:pt x="924" y="1370"/>
                  <a:pt x="856" y="1572"/>
                </a:cubicBezTo>
                <a:cubicBezTo>
                  <a:pt x="805" y="1509"/>
                  <a:pt x="748" y="1443"/>
                  <a:pt x="688" y="1378"/>
                </a:cubicBezTo>
                <a:lnTo>
                  <a:pt x="688" y="1378"/>
                </a:lnTo>
                <a:cubicBezTo>
                  <a:pt x="678" y="1145"/>
                  <a:pt x="686" y="915"/>
                  <a:pt x="789" y="682"/>
                </a:cubicBezTo>
                <a:cubicBezTo>
                  <a:pt x="797" y="672"/>
                  <a:pt x="780" y="664"/>
                  <a:pt x="774" y="674"/>
                </a:cubicBezTo>
                <a:cubicBezTo>
                  <a:pt x="672" y="866"/>
                  <a:pt x="611" y="1126"/>
                  <a:pt x="611" y="1372"/>
                </a:cubicBezTo>
                <a:cubicBezTo>
                  <a:pt x="605" y="1378"/>
                  <a:pt x="600" y="1386"/>
                  <a:pt x="596" y="1394"/>
                </a:cubicBezTo>
                <a:lnTo>
                  <a:pt x="582" y="1431"/>
                </a:lnTo>
                <a:cubicBezTo>
                  <a:pt x="543" y="1214"/>
                  <a:pt x="541" y="997"/>
                  <a:pt x="643" y="768"/>
                </a:cubicBezTo>
                <a:cubicBezTo>
                  <a:pt x="645" y="764"/>
                  <a:pt x="635" y="758"/>
                  <a:pt x="631" y="766"/>
                </a:cubicBezTo>
                <a:cubicBezTo>
                  <a:pt x="504" y="995"/>
                  <a:pt x="484" y="1286"/>
                  <a:pt x="539" y="1544"/>
                </a:cubicBezTo>
                <a:cubicBezTo>
                  <a:pt x="355" y="2065"/>
                  <a:pt x="390" y="2452"/>
                  <a:pt x="508" y="2728"/>
                </a:cubicBezTo>
                <a:cubicBezTo>
                  <a:pt x="492" y="2716"/>
                  <a:pt x="474" y="2706"/>
                  <a:pt x="457" y="2693"/>
                </a:cubicBezTo>
                <a:cubicBezTo>
                  <a:pt x="451" y="2687"/>
                  <a:pt x="443" y="2685"/>
                  <a:pt x="437" y="2683"/>
                </a:cubicBezTo>
                <a:cubicBezTo>
                  <a:pt x="422" y="2677"/>
                  <a:pt x="408" y="2679"/>
                  <a:pt x="398" y="2685"/>
                </a:cubicBezTo>
                <a:cubicBezTo>
                  <a:pt x="328" y="2474"/>
                  <a:pt x="279" y="2260"/>
                  <a:pt x="267" y="2024"/>
                </a:cubicBezTo>
                <a:cubicBezTo>
                  <a:pt x="265" y="2016"/>
                  <a:pt x="253" y="2016"/>
                  <a:pt x="253" y="2024"/>
                </a:cubicBezTo>
                <a:cubicBezTo>
                  <a:pt x="244" y="2247"/>
                  <a:pt x="277" y="2526"/>
                  <a:pt x="357" y="2777"/>
                </a:cubicBezTo>
                <a:cubicBezTo>
                  <a:pt x="246" y="3352"/>
                  <a:pt x="345" y="3741"/>
                  <a:pt x="504" y="3999"/>
                </a:cubicBezTo>
                <a:lnTo>
                  <a:pt x="351" y="3923"/>
                </a:lnTo>
                <a:cubicBezTo>
                  <a:pt x="347" y="3921"/>
                  <a:pt x="339" y="3921"/>
                  <a:pt x="330" y="3917"/>
                </a:cubicBezTo>
                <a:lnTo>
                  <a:pt x="326" y="3917"/>
                </a:lnTo>
                <a:cubicBezTo>
                  <a:pt x="144" y="3686"/>
                  <a:pt x="30" y="3393"/>
                  <a:pt x="38" y="3084"/>
                </a:cubicBezTo>
                <a:cubicBezTo>
                  <a:pt x="38" y="3068"/>
                  <a:pt x="17" y="3068"/>
                  <a:pt x="17" y="3082"/>
                </a:cubicBezTo>
                <a:cubicBezTo>
                  <a:pt x="1" y="3289"/>
                  <a:pt x="58" y="3487"/>
                  <a:pt x="132" y="3671"/>
                </a:cubicBezTo>
                <a:cubicBezTo>
                  <a:pt x="165" y="3757"/>
                  <a:pt x="212" y="3860"/>
                  <a:pt x="269" y="3945"/>
                </a:cubicBezTo>
                <a:cubicBezTo>
                  <a:pt x="267" y="3952"/>
                  <a:pt x="265" y="3958"/>
                  <a:pt x="265" y="3964"/>
                </a:cubicBezTo>
                <a:cubicBezTo>
                  <a:pt x="206" y="4436"/>
                  <a:pt x="316" y="4745"/>
                  <a:pt x="482" y="4952"/>
                </a:cubicBezTo>
                <a:cubicBezTo>
                  <a:pt x="478" y="4950"/>
                  <a:pt x="469" y="4950"/>
                  <a:pt x="463" y="4950"/>
                </a:cubicBezTo>
                <a:cubicBezTo>
                  <a:pt x="449" y="4950"/>
                  <a:pt x="437" y="4958"/>
                  <a:pt x="429" y="4968"/>
                </a:cubicBezTo>
                <a:cubicBezTo>
                  <a:pt x="396" y="4927"/>
                  <a:pt x="361" y="4885"/>
                  <a:pt x="330" y="4835"/>
                </a:cubicBezTo>
                <a:cubicBezTo>
                  <a:pt x="244" y="4686"/>
                  <a:pt x="171" y="4529"/>
                  <a:pt x="89" y="4375"/>
                </a:cubicBezTo>
                <a:cubicBezTo>
                  <a:pt x="85" y="4365"/>
                  <a:pt x="73" y="4375"/>
                  <a:pt x="75" y="4383"/>
                </a:cubicBezTo>
                <a:cubicBezTo>
                  <a:pt x="173" y="4588"/>
                  <a:pt x="259" y="4854"/>
                  <a:pt x="408" y="5048"/>
                </a:cubicBezTo>
                <a:cubicBezTo>
                  <a:pt x="422" y="5588"/>
                  <a:pt x="596" y="5887"/>
                  <a:pt x="805" y="6051"/>
                </a:cubicBezTo>
                <a:cubicBezTo>
                  <a:pt x="766" y="6045"/>
                  <a:pt x="725" y="6043"/>
                  <a:pt x="686" y="6040"/>
                </a:cubicBezTo>
                <a:cubicBezTo>
                  <a:pt x="551" y="5899"/>
                  <a:pt x="433" y="5736"/>
                  <a:pt x="330" y="5570"/>
                </a:cubicBezTo>
                <a:cubicBezTo>
                  <a:pt x="324" y="5560"/>
                  <a:pt x="308" y="5570"/>
                  <a:pt x="316" y="5580"/>
                </a:cubicBezTo>
                <a:cubicBezTo>
                  <a:pt x="388" y="5709"/>
                  <a:pt x="482" y="5883"/>
                  <a:pt x="602" y="6036"/>
                </a:cubicBezTo>
                <a:lnTo>
                  <a:pt x="600" y="6036"/>
                </a:lnTo>
                <a:cubicBezTo>
                  <a:pt x="600" y="6036"/>
                  <a:pt x="596" y="6036"/>
                  <a:pt x="596" y="6040"/>
                </a:cubicBezTo>
                <a:cubicBezTo>
                  <a:pt x="576" y="6024"/>
                  <a:pt x="560" y="6006"/>
                  <a:pt x="539" y="5985"/>
                </a:cubicBezTo>
                <a:cubicBezTo>
                  <a:pt x="392" y="5840"/>
                  <a:pt x="269" y="5666"/>
                  <a:pt x="161" y="5492"/>
                </a:cubicBezTo>
                <a:cubicBezTo>
                  <a:pt x="152" y="5482"/>
                  <a:pt x="140" y="5494"/>
                  <a:pt x="144" y="5502"/>
                </a:cubicBezTo>
                <a:cubicBezTo>
                  <a:pt x="238" y="5676"/>
                  <a:pt x="377" y="5924"/>
                  <a:pt x="555" y="6100"/>
                </a:cubicBezTo>
                <a:lnTo>
                  <a:pt x="555" y="6110"/>
                </a:lnTo>
                <a:cubicBezTo>
                  <a:pt x="686" y="6701"/>
                  <a:pt x="958" y="6961"/>
                  <a:pt x="1226" y="7059"/>
                </a:cubicBezTo>
                <a:cubicBezTo>
                  <a:pt x="1114" y="7063"/>
                  <a:pt x="999" y="7072"/>
                  <a:pt x="877" y="7084"/>
                </a:cubicBezTo>
                <a:cubicBezTo>
                  <a:pt x="870" y="7084"/>
                  <a:pt x="862" y="7086"/>
                  <a:pt x="858" y="7088"/>
                </a:cubicBezTo>
                <a:cubicBezTo>
                  <a:pt x="697" y="6963"/>
                  <a:pt x="551" y="6797"/>
                  <a:pt x="451" y="6605"/>
                </a:cubicBezTo>
                <a:cubicBezTo>
                  <a:pt x="447" y="6597"/>
                  <a:pt x="431" y="6607"/>
                  <a:pt x="437" y="6617"/>
                </a:cubicBezTo>
                <a:cubicBezTo>
                  <a:pt x="523" y="6818"/>
                  <a:pt x="652" y="6973"/>
                  <a:pt x="805" y="7111"/>
                </a:cubicBezTo>
                <a:cubicBezTo>
                  <a:pt x="811" y="7117"/>
                  <a:pt x="817" y="7125"/>
                  <a:pt x="825" y="7129"/>
                </a:cubicBezTo>
                <a:cubicBezTo>
                  <a:pt x="821" y="7139"/>
                  <a:pt x="825" y="7151"/>
                  <a:pt x="830" y="7162"/>
                </a:cubicBezTo>
                <a:cubicBezTo>
                  <a:pt x="1374" y="8181"/>
                  <a:pt x="2131" y="7976"/>
                  <a:pt x="2397" y="7861"/>
                </a:cubicBezTo>
                <a:cubicBezTo>
                  <a:pt x="2436" y="7927"/>
                  <a:pt x="2477" y="7994"/>
                  <a:pt x="2517" y="8060"/>
                </a:cubicBezTo>
                <a:cubicBezTo>
                  <a:pt x="2474" y="8039"/>
                  <a:pt x="2425" y="8023"/>
                  <a:pt x="2376" y="8007"/>
                </a:cubicBezTo>
                <a:cubicBezTo>
                  <a:pt x="2141" y="7941"/>
                  <a:pt x="1859" y="7962"/>
                  <a:pt x="1527" y="8025"/>
                </a:cubicBezTo>
                <a:cubicBezTo>
                  <a:pt x="1523" y="8025"/>
                  <a:pt x="1517" y="8027"/>
                  <a:pt x="1515" y="8027"/>
                </a:cubicBezTo>
                <a:cubicBezTo>
                  <a:pt x="1339" y="7915"/>
                  <a:pt x="1173" y="7769"/>
                  <a:pt x="1051" y="7604"/>
                </a:cubicBezTo>
                <a:cubicBezTo>
                  <a:pt x="1042" y="7593"/>
                  <a:pt x="1026" y="7599"/>
                  <a:pt x="1032" y="7610"/>
                </a:cubicBezTo>
                <a:cubicBezTo>
                  <a:pt x="1153" y="7794"/>
                  <a:pt x="1306" y="7937"/>
                  <a:pt x="1486" y="8060"/>
                </a:cubicBezTo>
                <a:cubicBezTo>
                  <a:pt x="1482" y="8074"/>
                  <a:pt x="1484" y="8088"/>
                  <a:pt x="1490" y="8101"/>
                </a:cubicBezTo>
                <a:cubicBezTo>
                  <a:pt x="1501" y="8119"/>
                  <a:pt x="1507" y="8136"/>
                  <a:pt x="1517" y="8152"/>
                </a:cubicBezTo>
                <a:cubicBezTo>
                  <a:pt x="1513" y="8150"/>
                  <a:pt x="1507" y="8148"/>
                  <a:pt x="1501" y="8142"/>
                </a:cubicBezTo>
                <a:cubicBezTo>
                  <a:pt x="1306" y="8027"/>
                  <a:pt x="1124" y="7872"/>
                  <a:pt x="991" y="7690"/>
                </a:cubicBezTo>
                <a:cubicBezTo>
                  <a:pt x="983" y="7679"/>
                  <a:pt x="969" y="7687"/>
                  <a:pt x="973" y="7698"/>
                </a:cubicBezTo>
                <a:cubicBezTo>
                  <a:pt x="1093" y="7884"/>
                  <a:pt x="1249" y="8027"/>
                  <a:pt x="1433" y="8152"/>
                </a:cubicBezTo>
                <a:cubicBezTo>
                  <a:pt x="1474" y="8181"/>
                  <a:pt x="1521" y="8209"/>
                  <a:pt x="1566" y="8238"/>
                </a:cubicBezTo>
                <a:cubicBezTo>
                  <a:pt x="2106" y="9107"/>
                  <a:pt x="2790" y="8684"/>
                  <a:pt x="2896" y="8608"/>
                </a:cubicBezTo>
                <a:cubicBezTo>
                  <a:pt x="2943" y="8669"/>
                  <a:pt x="2990" y="8731"/>
                  <a:pt x="3041" y="8792"/>
                </a:cubicBezTo>
                <a:cubicBezTo>
                  <a:pt x="3008" y="8784"/>
                  <a:pt x="2976" y="8776"/>
                  <a:pt x="2939" y="8772"/>
                </a:cubicBezTo>
                <a:cubicBezTo>
                  <a:pt x="2693" y="8739"/>
                  <a:pt x="2411" y="8802"/>
                  <a:pt x="2090" y="8909"/>
                </a:cubicBezTo>
                <a:cubicBezTo>
                  <a:pt x="2086" y="8913"/>
                  <a:pt x="2084" y="8913"/>
                  <a:pt x="2078" y="8915"/>
                </a:cubicBezTo>
                <a:cubicBezTo>
                  <a:pt x="2037" y="8895"/>
                  <a:pt x="1996" y="8874"/>
                  <a:pt x="1955" y="8852"/>
                </a:cubicBezTo>
                <a:cubicBezTo>
                  <a:pt x="1760" y="8735"/>
                  <a:pt x="1578" y="8579"/>
                  <a:pt x="1445" y="8397"/>
                </a:cubicBezTo>
                <a:cubicBezTo>
                  <a:pt x="1439" y="8387"/>
                  <a:pt x="1421" y="8397"/>
                  <a:pt x="1429" y="8406"/>
                </a:cubicBezTo>
                <a:cubicBezTo>
                  <a:pt x="1548" y="8592"/>
                  <a:pt x="1705" y="8735"/>
                  <a:pt x="1889" y="8862"/>
                </a:cubicBezTo>
                <a:cubicBezTo>
                  <a:pt x="1941" y="8895"/>
                  <a:pt x="1994" y="8929"/>
                  <a:pt x="2053" y="8964"/>
                </a:cubicBezTo>
                <a:cubicBezTo>
                  <a:pt x="2053" y="8974"/>
                  <a:pt x="2057" y="8985"/>
                  <a:pt x="2063" y="8991"/>
                </a:cubicBezTo>
                <a:cubicBezTo>
                  <a:pt x="2088" y="9025"/>
                  <a:pt x="2110" y="9056"/>
                  <a:pt x="2137" y="9087"/>
                </a:cubicBezTo>
                <a:cubicBezTo>
                  <a:pt x="2118" y="9079"/>
                  <a:pt x="2104" y="9071"/>
                  <a:pt x="2086" y="9060"/>
                </a:cubicBezTo>
                <a:cubicBezTo>
                  <a:pt x="1885" y="8954"/>
                  <a:pt x="1699" y="8805"/>
                  <a:pt x="1558" y="8629"/>
                </a:cubicBezTo>
                <a:cubicBezTo>
                  <a:pt x="1552" y="8618"/>
                  <a:pt x="1535" y="8627"/>
                  <a:pt x="1544" y="8637"/>
                </a:cubicBezTo>
                <a:cubicBezTo>
                  <a:pt x="1670" y="8817"/>
                  <a:pt x="1832" y="8954"/>
                  <a:pt x="2022" y="9073"/>
                </a:cubicBezTo>
                <a:cubicBezTo>
                  <a:pt x="2084" y="9113"/>
                  <a:pt x="2155" y="9154"/>
                  <a:pt x="2231" y="9191"/>
                </a:cubicBezTo>
                <a:cubicBezTo>
                  <a:pt x="2816" y="9797"/>
                  <a:pt x="3358" y="9441"/>
                  <a:pt x="3516" y="9314"/>
                </a:cubicBezTo>
                <a:cubicBezTo>
                  <a:pt x="3714" y="9510"/>
                  <a:pt x="3929" y="9703"/>
                  <a:pt x="4162" y="9885"/>
                </a:cubicBezTo>
                <a:cubicBezTo>
                  <a:pt x="4185" y="9901"/>
                  <a:pt x="4222" y="9897"/>
                  <a:pt x="4242" y="9870"/>
                </a:cubicBezTo>
                <a:cubicBezTo>
                  <a:pt x="4263" y="9846"/>
                  <a:pt x="4267" y="9817"/>
                  <a:pt x="4244" y="9799"/>
                </a:cubicBezTo>
                <a:close/>
                <a:moveTo>
                  <a:pt x="1210" y="4531"/>
                </a:moveTo>
                <a:cubicBezTo>
                  <a:pt x="1204" y="4524"/>
                  <a:pt x="1198" y="4514"/>
                  <a:pt x="1190" y="4506"/>
                </a:cubicBezTo>
                <a:cubicBezTo>
                  <a:pt x="1204" y="4508"/>
                  <a:pt x="1214" y="4510"/>
                  <a:pt x="1218" y="4514"/>
                </a:cubicBezTo>
                <a:cubicBezTo>
                  <a:pt x="1216" y="4518"/>
                  <a:pt x="1214" y="4526"/>
                  <a:pt x="1210" y="4531"/>
                </a:cubicBezTo>
                <a:close/>
                <a:moveTo>
                  <a:pt x="2161" y="7145"/>
                </a:moveTo>
                <a:lnTo>
                  <a:pt x="2161" y="7160"/>
                </a:lnTo>
                <a:cubicBezTo>
                  <a:pt x="2159" y="7158"/>
                  <a:pt x="2159" y="7151"/>
                  <a:pt x="2157" y="7149"/>
                </a:cubicBezTo>
                <a:cubicBezTo>
                  <a:pt x="2159" y="7147"/>
                  <a:pt x="2161" y="7147"/>
                  <a:pt x="2161" y="7145"/>
                </a:cubicBezTo>
                <a:close/>
                <a:moveTo>
                  <a:pt x="1883" y="7076"/>
                </a:moveTo>
                <a:cubicBezTo>
                  <a:pt x="1914" y="7115"/>
                  <a:pt x="1947" y="7149"/>
                  <a:pt x="1986" y="7188"/>
                </a:cubicBezTo>
                <a:cubicBezTo>
                  <a:pt x="1953" y="7174"/>
                  <a:pt x="1916" y="7160"/>
                  <a:pt x="1879" y="7147"/>
                </a:cubicBezTo>
                <a:cubicBezTo>
                  <a:pt x="1834" y="7133"/>
                  <a:pt x="1789" y="7119"/>
                  <a:pt x="1740" y="7108"/>
                </a:cubicBezTo>
                <a:cubicBezTo>
                  <a:pt x="1799" y="7098"/>
                  <a:pt x="1848" y="7086"/>
                  <a:pt x="1883" y="7076"/>
                </a:cubicBezTo>
                <a:close/>
                <a:moveTo>
                  <a:pt x="2526" y="7775"/>
                </a:moveTo>
                <a:cubicBezTo>
                  <a:pt x="2548" y="7755"/>
                  <a:pt x="2601" y="7700"/>
                  <a:pt x="2667" y="7618"/>
                </a:cubicBezTo>
                <a:cubicBezTo>
                  <a:pt x="2642" y="7698"/>
                  <a:pt x="2628" y="7773"/>
                  <a:pt x="2618" y="7849"/>
                </a:cubicBezTo>
                <a:cubicBezTo>
                  <a:pt x="2612" y="7896"/>
                  <a:pt x="2610" y="7945"/>
                  <a:pt x="2612" y="7994"/>
                </a:cubicBezTo>
                <a:cubicBezTo>
                  <a:pt x="2575" y="7935"/>
                  <a:pt x="2538" y="7874"/>
                  <a:pt x="2503" y="7814"/>
                </a:cubicBezTo>
                <a:cubicBezTo>
                  <a:pt x="2517" y="7804"/>
                  <a:pt x="2526" y="7790"/>
                  <a:pt x="2526" y="7775"/>
                </a:cubicBezTo>
                <a:close/>
                <a:moveTo>
                  <a:pt x="3180" y="8342"/>
                </a:moveTo>
                <a:cubicBezTo>
                  <a:pt x="3168" y="8424"/>
                  <a:pt x="3162" y="8506"/>
                  <a:pt x="3164" y="8582"/>
                </a:cubicBezTo>
                <a:cubicBezTo>
                  <a:pt x="3168" y="8653"/>
                  <a:pt x="3178" y="8725"/>
                  <a:pt x="3195" y="8792"/>
                </a:cubicBezTo>
                <a:cubicBezTo>
                  <a:pt x="3129" y="8712"/>
                  <a:pt x="3062" y="8631"/>
                  <a:pt x="3000" y="8549"/>
                </a:cubicBezTo>
                <a:cubicBezTo>
                  <a:pt x="3047" y="8506"/>
                  <a:pt x="3117" y="8436"/>
                  <a:pt x="3180" y="83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rot="-1571207">
            <a:off x="5798542" y="3067279"/>
            <a:ext cx="1067309" cy="2476818"/>
          </a:xfrm>
          <a:custGeom>
            <a:rect b="b" l="l" r="r" t="t"/>
            <a:pathLst>
              <a:path extrusionOk="0" h="9902" w="4267">
                <a:moveTo>
                  <a:pt x="4244" y="9799"/>
                </a:moveTo>
                <a:cubicBezTo>
                  <a:pt x="4017" y="9623"/>
                  <a:pt x="3808" y="9439"/>
                  <a:pt x="3614" y="9246"/>
                </a:cubicBezTo>
                <a:cubicBezTo>
                  <a:pt x="3733" y="9122"/>
                  <a:pt x="4203" y="8547"/>
                  <a:pt x="3577" y="7829"/>
                </a:cubicBezTo>
                <a:cubicBezTo>
                  <a:pt x="3569" y="7552"/>
                  <a:pt x="3499" y="7280"/>
                  <a:pt x="3383" y="7047"/>
                </a:cubicBezTo>
                <a:cubicBezTo>
                  <a:pt x="3377" y="7041"/>
                  <a:pt x="3362" y="7047"/>
                  <a:pt x="3367" y="7057"/>
                </a:cubicBezTo>
                <a:cubicBezTo>
                  <a:pt x="3459" y="7262"/>
                  <a:pt x="3512" y="7475"/>
                  <a:pt x="3528" y="7706"/>
                </a:cubicBezTo>
                <a:cubicBezTo>
                  <a:pt x="3530" y="7728"/>
                  <a:pt x="3530" y="7751"/>
                  <a:pt x="3530" y="7773"/>
                </a:cubicBezTo>
                <a:cubicBezTo>
                  <a:pt x="3506" y="7749"/>
                  <a:pt x="3479" y="7720"/>
                  <a:pt x="3450" y="7696"/>
                </a:cubicBezTo>
                <a:cubicBezTo>
                  <a:pt x="3448" y="7692"/>
                  <a:pt x="3444" y="7690"/>
                  <a:pt x="3440" y="7687"/>
                </a:cubicBezTo>
                <a:cubicBezTo>
                  <a:pt x="3409" y="7389"/>
                  <a:pt x="3307" y="7098"/>
                  <a:pt x="3150" y="6867"/>
                </a:cubicBezTo>
                <a:cubicBezTo>
                  <a:pt x="3141" y="6857"/>
                  <a:pt x="3127" y="6867"/>
                  <a:pt x="3131" y="6877"/>
                </a:cubicBezTo>
                <a:cubicBezTo>
                  <a:pt x="3244" y="7065"/>
                  <a:pt x="3324" y="7272"/>
                  <a:pt x="3367" y="7495"/>
                </a:cubicBezTo>
                <a:cubicBezTo>
                  <a:pt x="3379" y="7559"/>
                  <a:pt x="3385" y="7626"/>
                  <a:pt x="3389" y="7692"/>
                </a:cubicBezTo>
                <a:cubicBezTo>
                  <a:pt x="3387" y="7696"/>
                  <a:pt x="3385" y="7698"/>
                  <a:pt x="3383" y="7698"/>
                </a:cubicBezTo>
                <a:cubicBezTo>
                  <a:pt x="3377" y="7700"/>
                  <a:pt x="3375" y="7710"/>
                  <a:pt x="3373" y="7714"/>
                </a:cubicBezTo>
                <a:cubicBezTo>
                  <a:pt x="3364" y="7737"/>
                  <a:pt x="3354" y="7759"/>
                  <a:pt x="3346" y="7780"/>
                </a:cubicBezTo>
                <a:cubicBezTo>
                  <a:pt x="3338" y="7559"/>
                  <a:pt x="3254" y="7299"/>
                  <a:pt x="3027" y="6998"/>
                </a:cubicBezTo>
                <a:lnTo>
                  <a:pt x="3027" y="6998"/>
                </a:lnTo>
                <a:cubicBezTo>
                  <a:pt x="3051" y="6738"/>
                  <a:pt x="3029" y="6476"/>
                  <a:pt x="2955" y="6241"/>
                </a:cubicBezTo>
                <a:cubicBezTo>
                  <a:pt x="2953" y="6231"/>
                  <a:pt x="2935" y="6237"/>
                  <a:pt x="2937" y="6247"/>
                </a:cubicBezTo>
                <a:cubicBezTo>
                  <a:pt x="2994" y="6466"/>
                  <a:pt x="3011" y="6687"/>
                  <a:pt x="2990" y="6920"/>
                </a:cubicBezTo>
                <a:lnTo>
                  <a:pt x="2982" y="6982"/>
                </a:lnTo>
                <a:cubicBezTo>
                  <a:pt x="2976" y="6982"/>
                  <a:pt x="2966" y="6986"/>
                  <a:pt x="2959" y="6994"/>
                </a:cubicBezTo>
                <a:cubicBezTo>
                  <a:pt x="2951" y="6998"/>
                  <a:pt x="2947" y="7006"/>
                  <a:pt x="2945" y="7012"/>
                </a:cubicBezTo>
                <a:cubicBezTo>
                  <a:pt x="2943" y="7014"/>
                  <a:pt x="2943" y="7016"/>
                  <a:pt x="2939" y="7023"/>
                </a:cubicBezTo>
                <a:cubicBezTo>
                  <a:pt x="2996" y="6720"/>
                  <a:pt x="2943" y="6347"/>
                  <a:pt x="2620" y="5942"/>
                </a:cubicBezTo>
                <a:cubicBezTo>
                  <a:pt x="2599" y="5713"/>
                  <a:pt x="2538" y="5490"/>
                  <a:pt x="2444" y="5296"/>
                </a:cubicBezTo>
                <a:cubicBezTo>
                  <a:pt x="2436" y="5286"/>
                  <a:pt x="2417" y="5292"/>
                  <a:pt x="2423" y="5304"/>
                </a:cubicBezTo>
                <a:cubicBezTo>
                  <a:pt x="2505" y="5498"/>
                  <a:pt x="2556" y="5701"/>
                  <a:pt x="2573" y="5916"/>
                </a:cubicBezTo>
                <a:cubicBezTo>
                  <a:pt x="2560" y="5916"/>
                  <a:pt x="2548" y="5922"/>
                  <a:pt x="2536" y="5932"/>
                </a:cubicBezTo>
                <a:cubicBezTo>
                  <a:pt x="2528" y="5940"/>
                  <a:pt x="2522" y="5948"/>
                  <a:pt x="2519" y="5957"/>
                </a:cubicBezTo>
                <a:cubicBezTo>
                  <a:pt x="2517" y="5961"/>
                  <a:pt x="2515" y="5967"/>
                  <a:pt x="2511" y="5969"/>
                </a:cubicBezTo>
                <a:cubicBezTo>
                  <a:pt x="2497" y="5717"/>
                  <a:pt x="2436" y="5472"/>
                  <a:pt x="2333" y="5263"/>
                </a:cubicBezTo>
                <a:cubicBezTo>
                  <a:pt x="2325" y="5255"/>
                  <a:pt x="2307" y="5261"/>
                  <a:pt x="2313" y="5271"/>
                </a:cubicBezTo>
                <a:cubicBezTo>
                  <a:pt x="2399" y="5478"/>
                  <a:pt x="2454" y="5691"/>
                  <a:pt x="2466" y="5920"/>
                </a:cubicBezTo>
                <a:cubicBezTo>
                  <a:pt x="2468" y="5969"/>
                  <a:pt x="2468" y="6018"/>
                  <a:pt x="2466" y="6065"/>
                </a:cubicBezTo>
                <a:cubicBezTo>
                  <a:pt x="2458" y="6083"/>
                  <a:pt x="2448" y="6102"/>
                  <a:pt x="2440" y="6120"/>
                </a:cubicBezTo>
                <a:cubicBezTo>
                  <a:pt x="2405" y="5950"/>
                  <a:pt x="2333" y="5766"/>
                  <a:pt x="2209" y="5564"/>
                </a:cubicBezTo>
                <a:cubicBezTo>
                  <a:pt x="2202" y="5554"/>
                  <a:pt x="2192" y="5547"/>
                  <a:pt x="2184" y="5543"/>
                </a:cubicBezTo>
                <a:cubicBezTo>
                  <a:pt x="2239" y="5296"/>
                  <a:pt x="2211" y="5030"/>
                  <a:pt x="2090" y="4823"/>
                </a:cubicBezTo>
                <a:cubicBezTo>
                  <a:pt x="2080" y="4813"/>
                  <a:pt x="2065" y="4825"/>
                  <a:pt x="2073" y="4835"/>
                </a:cubicBezTo>
                <a:cubicBezTo>
                  <a:pt x="2168" y="5015"/>
                  <a:pt x="2168" y="5200"/>
                  <a:pt x="2153" y="5390"/>
                </a:cubicBezTo>
                <a:cubicBezTo>
                  <a:pt x="2137" y="5234"/>
                  <a:pt x="2088" y="5063"/>
                  <a:pt x="2000" y="4874"/>
                </a:cubicBezTo>
                <a:cubicBezTo>
                  <a:pt x="2100" y="4608"/>
                  <a:pt x="2098" y="4295"/>
                  <a:pt x="2133" y="4035"/>
                </a:cubicBezTo>
                <a:cubicBezTo>
                  <a:pt x="2133" y="4025"/>
                  <a:pt x="2121" y="4025"/>
                  <a:pt x="2118" y="4033"/>
                </a:cubicBezTo>
                <a:cubicBezTo>
                  <a:pt x="2082" y="4191"/>
                  <a:pt x="2051" y="4351"/>
                  <a:pt x="2026" y="4510"/>
                </a:cubicBezTo>
                <a:cubicBezTo>
                  <a:pt x="2010" y="4608"/>
                  <a:pt x="1986" y="4698"/>
                  <a:pt x="1957" y="4784"/>
                </a:cubicBezTo>
                <a:cubicBezTo>
                  <a:pt x="1953" y="4776"/>
                  <a:pt x="1945" y="4770"/>
                  <a:pt x="1936" y="4764"/>
                </a:cubicBezTo>
                <a:cubicBezTo>
                  <a:pt x="2028" y="4459"/>
                  <a:pt x="1973" y="4107"/>
                  <a:pt x="1973" y="3804"/>
                </a:cubicBezTo>
                <a:cubicBezTo>
                  <a:pt x="1971" y="3794"/>
                  <a:pt x="1953" y="3794"/>
                  <a:pt x="1953" y="3804"/>
                </a:cubicBezTo>
                <a:cubicBezTo>
                  <a:pt x="1928" y="3956"/>
                  <a:pt x="1936" y="4107"/>
                  <a:pt x="1936" y="4256"/>
                </a:cubicBezTo>
                <a:lnTo>
                  <a:pt x="1936" y="4291"/>
                </a:lnTo>
                <a:cubicBezTo>
                  <a:pt x="1920" y="4164"/>
                  <a:pt x="1883" y="4027"/>
                  <a:pt x="1826" y="3878"/>
                </a:cubicBezTo>
                <a:cubicBezTo>
                  <a:pt x="2078" y="3598"/>
                  <a:pt x="2141" y="3127"/>
                  <a:pt x="2188" y="2790"/>
                </a:cubicBezTo>
                <a:cubicBezTo>
                  <a:pt x="2188" y="2777"/>
                  <a:pt x="2168" y="2771"/>
                  <a:pt x="2164" y="2785"/>
                </a:cubicBezTo>
                <a:cubicBezTo>
                  <a:pt x="2086" y="3168"/>
                  <a:pt x="1986" y="3504"/>
                  <a:pt x="1781" y="3833"/>
                </a:cubicBezTo>
                <a:lnTo>
                  <a:pt x="1779" y="3833"/>
                </a:lnTo>
                <a:cubicBezTo>
                  <a:pt x="1801" y="3772"/>
                  <a:pt x="1822" y="3702"/>
                  <a:pt x="1836" y="3628"/>
                </a:cubicBezTo>
                <a:cubicBezTo>
                  <a:pt x="1994" y="3371"/>
                  <a:pt x="2000" y="3000"/>
                  <a:pt x="2008" y="2730"/>
                </a:cubicBezTo>
                <a:cubicBezTo>
                  <a:pt x="2010" y="2724"/>
                  <a:pt x="1994" y="2724"/>
                  <a:pt x="1990" y="2734"/>
                </a:cubicBezTo>
                <a:cubicBezTo>
                  <a:pt x="1967" y="2974"/>
                  <a:pt x="1934" y="3195"/>
                  <a:pt x="1863" y="3409"/>
                </a:cubicBezTo>
                <a:cubicBezTo>
                  <a:pt x="1867" y="3242"/>
                  <a:pt x="1846" y="3053"/>
                  <a:pt x="1785" y="2837"/>
                </a:cubicBezTo>
                <a:cubicBezTo>
                  <a:pt x="1783" y="2826"/>
                  <a:pt x="1779" y="2818"/>
                  <a:pt x="1771" y="2810"/>
                </a:cubicBezTo>
                <a:cubicBezTo>
                  <a:pt x="1789" y="2769"/>
                  <a:pt x="1803" y="2726"/>
                  <a:pt x="1820" y="2679"/>
                </a:cubicBezTo>
                <a:cubicBezTo>
                  <a:pt x="1996" y="2407"/>
                  <a:pt x="2037" y="2049"/>
                  <a:pt x="2022" y="1744"/>
                </a:cubicBezTo>
                <a:cubicBezTo>
                  <a:pt x="2022" y="1732"/>
                  <a:pt x="2004" y="1734"/>
                  <a:pt x="2004" y="1746"/>
                </a:cubicBezTo>
                <a:cubicBezTo>
                  <a:pt x="2002" y="1936"/>
                  <a:pt x="1981" y="2125"/>
                  <a:pt x="1932" y="2311"/>
                </a:cubicBezTo>
                <a:cubicBezTo>
                  <a:pt x="1914" y="2376"/>
                  <a:pt x="1891" y="2434"/>
                  <a:pt x="1865" y="2491"/>
                </a:cubicBezTo>
                <a:cubicBezTo>
                  <a:pt x="1902" y="2284"/>
                  <a:pt x="1895" y="2045"/>
                  <a:pt x="1822" y="1773"/>
                </a:cubicBezTo>
                <a:cubicBezTo>
                  <a:pt x="1981" y="1541"/>
                  <a:pt x="2100" y="1267"/>
                  <a:pt x="2151" y="1010"/>
                </a:cubicBezTo>
                <a:cubicBezTo>
                  <a:pt x="2155" y="999"/>
                  <a:pt x="2137" y="997"/>
                  <a:pt x="2135" y="1008"/>
                </a:cubicBezTo>
                <a:cubicBezTo>
                  <a:pt x="2055" y="1265"/>
                  <a:pt x="1916" y="1482"/>
                  <a:pt x="1783" y="1707"/>
                </a:cubicBezTo>
                <a:lnTo>
                  <a:pt x="1781" y="1707"/>
                </a:lnTo>
                <a:cubicBezTo>
                  <a:pt x="1875" y="1480"/>
                  <a:pt x="1926" y="1222"/>
                  <a:pt x="1920" y="991"/>
                </a:cubicBezTo>
                <a:cubicBezTo>
                  <a:pt x="1916" y="985"/>
                  <a:pt x="1902" y="985"/>
                  <a:pt x="1902" y="995"/>
                </a:cubicBezTo>
                <a:cubicBezTo>
                  <a:pt x="1883" y="1253"/>
                  <a:pt x="1793" y="1482"/>
                  <a:pt x="1717" y="1726"/>
                </a:cubicBezTo>
                <a:cubicBezTo>
                  <a:pt x="1668" y="1767"/>
                  <a:pt x="1623" y="1805"/>
                  <a:pt x="1578" y="1842"/>
                </a:cubicBezTo>
                <a:cubicBezTo>
                  <a:pt x="1638" y="1609"/>
                  <a:pt x="1634" y="1306"/>
                  <a:pt x="1476" y="934"/>
                </a:cubicBezTo>
                <a:cubicBezTo>
                  <a:pt x="1554" y="654"/>
                  <a:pt x="1615" y="381"/>
                  <a:pt x="1760" y="109"/>
                </a:cubicBezTo>
                <a:cubicBezTo>
                  <a:pt x="1767" y="97"/>
                  <a:pt x="1750" y="89"/>
                  <a:pt x="1742" y="99"/>
                </a:cubicBezTo>
                <a:cubicBezTo>
                  <a:pt x="1599" y="308"/>
                  <a:pt x="1486" y="570"/>
                  <a:pt x="1425" y="827"/>
                </a:cubicBezTo>
                <a:cubicBezTo>
                  <a:pt x="1411" y="815"/>
                  <a:pt x="1388" y="813"/>
                  <a:pt x="1364" y="825"/>
                </a:cubicBezTo>
                <a:cubicBezTo>
                  <a:pt x="1362" y="825"/>
                  <a:pt x="1362" y="827"/>
                  <a:pt x="1359" y="827"/>
                </a:cubicBezTo>
                <a:cubicBezTo>
                  <a:pt x="1433" y="555"/>
                  <a:pt x="1494" y="285"/>
                  <a:pt x="1638" y="23"/>
                </a:cubicBezTo>
                <a:cubicBezTo>
                  <a:pt x="1644" y="13"/>
                  <a:pt x="1625" y="1"/>
                  <a:pt x="1619" y="15"/>
                </a:cubicBezTo>
                <a:cubicBezTo>
                  <a:pt x="1441" y="273"/>
                  <a:pt x="1310" y="611"/>
                  <a:pt x="1267" y="928"/>
                </a:cubicBezTo>
                <a:cubicBezTo>
                  <a:pt x="1065" y="1161"/>
                  <a:pt x="924" y="1370"/>
                  <a:pt x="856" y="1572"/>
                </a:cubicBezTo>
                <a:cubicBezTo>
                  <a:pt x="805" y="1509"/>
                  <a:pt x="748" y="1443"/>
                  <a:pt x="688" y="1378"/>
                </a:cubicBezTo>
                <a:lnTo>
                  <a:pt x="688" y="1378"/>
                </a:lnTo>
                <a:cubicBezTo>
                  <a:pt x="678" y="1145"/>
                  <a:pt x="686" y="915"/>
                  <a:pt x="789" y="682"/>
                </a:cubicBezTo>
                <a:cubicBezTo>
                  <a:pt x="797" y="672"/>
                  <a:pt x="780" y="664"/>
                  <a:pt x="774" y="674"/>
                </a:cubicBezTo>
                <a:cubicBezTo>
                  <a:pt x="672" y="866"/>
                  <a:pt x="611" y="1126"/>
                  <a:pt x="611" y="1372"/>
                </a:cubicBezTo>
                <a:cubicBezTo>
                  <a:pt x="605" y="1378"/>
                  <a:pt x="600" y="1386"/>
                  <a:pt x="596" y="1394"/>
                </a:cubicBezTo>
                <a:lnTo>
                  <a:pt x="582" y="1431"/>
                </a:lnTo>
                <a:cubicBezTo>
                  <a:pt x="543" y="1214"/>
                  <a:pt x="541" y="997"/>
                  <a:pt x="643" y="768"/>
                </a:cubicBezTo>
                <a:cubicBezTo>
                  <a:pt x="645" y="764"/>
                  <a:pt x="635" y="758"/>
                  <a:pt x="631" y="766"/>
                </a:cubicBezTo>
                <a:cubicBezTo>
                  <a:pt x="504" y="995"/>
                  <a:pt x="484" y="1286"/>
                  <a:pt x="539" y="1544"/>
                </a:cubicBezTo>
                <a:cubicBezTo>
                  <a:pt x="355" y="2065"/>
                  <a:pt x="390" y="2452"/>
                  <a:pt x="508" y="2728"/>
                </a:cubicBezTo>
                <a:cubicBezTo>
                  <a:pt x="492" y="2716"/>
                  <a:pt x="474" y="2706"/>
                  <a:pt x="457" y="2693"/>
                </a:cubicBezTo>
                <a:cubicBezTo>
                  <a:pt x="451" y="2687"/>
                  <a:pt x="443" y="2685"/>
                  <a:pt x="437" y="2683"/>
                </a:cubicBezTo>
                <a:cubicBezTo>
                  <a:pt x="422" y="2677"/>
                  <a:pt x="408" y="2679"/>
                  <a:pt x="398" y="2685"/>
                </a:cubicBezTo>
                <a:cubicBezTo>
                  <a:pt x="328" y="2474"/>
                  <a:pt x="279" y="2260"/>
                  <a:pt x="267" y="2024"/>
                </a:cubicBezTo>
                <a:cubicBezTo>
                  <a:pt x="265" y="2016"/>
                  <a:pt x="253" y="2016"/>
                  <a:pt x="253" y="2024"/>
                </a:cubicBezTo>
                <a:cubicBezTo>
                  <a:pt x="244" y="2247"/>
                  <a:pt x="277" y="2526"/>
                  <a:pt x="357" y="2777"/>
                </a:cubicBezTo>
                <a:cubicBezTo>
                  <a:pt x="246" y="3352"/>
                  <a:pt x="345" y="3741"/>
                  <a:pt x="504" y="3999"/>
                </a:cubicBezTo>
                <a:lnTo>
                  <a:pt x="351" y="3923"/>
                </a:lnTo>
                <a:cubicBezTo>
                  <a:pt x="347" y="3921"/>
                  <a:pt x="339" y="3921"/>
                  <a:pt x="330" y="3917"/>
                </a:cubicBezTo>
                <a:lnTo>
                  <a:pt x="326" y="3917"/>
                </a:lnTo>
                <a:cubicBezTo>
                  <a:pt x="144" y="3686"/>
                  <a:pt x="30" y="3393"/>
                  <a:pt x="38" y="3084"/>
                </a:cubicBezTo>
                <a:cubicBezTo>
                  <a:pt x="38" y="3068"/>
                  <a:pt x="17" y="3068"/>
                  <a:pt x="17" y="3082"/>
                </a:cubicBezTo>
                <a:cubicBezTo>
                  <a:pt x="1" y="3289"/>
                  <a:pt x="58" y="3487"/>
                  <a:pt x="132" y="3671"/>
                </a:cubicBezTo>
                <a:cubicBezTo>
                  <a:pt x="165" y="3757"/>
                  <a:pt x="212" y="3860"/>
                  <a:pt x="269" y="3945"/>
                </a:cubicBezTo>
                <a:cubicBezTo>
                  <a:pt x="267" y="3952"/>
                  <a:pt x="265" y="3958"/>
                  <a:pt x="265" y="3964"/>
                </a:cubicBezTo>
                <a:cubicBezTo>
                  <a:pt x="206" y="4436"/>
                  <a:pt x="316" y="4745"/>
                  <a:pt x="482" y="4952"/>
                </a:cubicBezTo>
                <a:cubicBezTo>
                  <a:pt x="478" y="4950"/>
                  <a:pt x="469" y="4950"/>
                  <a:pt x="463" y="4950"/>
                </a:cubicBezTo>
                <a:cubicBezTo>
                  <a:pt x="449" y="4950"/>
                  <a:pt x="437" y="4958"/>
                  <a:pt x="429" y="4968"/>
                </a:cubicBezTo>
                <a:cubicBezTo>
                  <a:pt x="396" y="4927"/>
                  <a:pt x="361" y="4885"/>
                  <a:pt x="330" y="4835"/>
                </a:cubicBezTo>
                <a:cubicBezTo>
                  <a:pt x="244" y="4686"/>
                  <a:pt x="171" y="4529"/>
                  <a:pt x="89" y="4375"/>
                </a:cubicBezTo>
                <a:cubicBezTo>
                  <a:pt x="85" y="4365"/>
                  <a:pt x="73" y="4375"/>
                  <a:pt x="75" y="4383"/>
                </a:cubicBezTo>
                <a:cubicBezTo>
                  <a:pt x="173" y="4588"/>
                  <a:pt x="259" y="4854"/>
                  <a:pt x="408" y="5048"/>
                </a:cubicBezTo>
                <a:cubicBezTo>
                  <a:pt x="422" y="5588"/>
                  <a:pt x="596" y="5887"/>
                  <a:pt x="805" y="6051"/>
                </a:cubicBezTo>
                <a:cubicBezTo>
                  <a:pt x="766" y="6045"/>
                  <a:pt x="725" y="6043"/>
                  <a:pt x="686" y="6040"/>
                </a:cubicBezTo>
                <a:cubicBezTo>
                  <a:pt x="551" y="5899"/>
                  <a:pt x="433" y="5736"/>
                  <a:pt x="330" y="5570"/>
                </a:cubicBezTo>
                <a:cubicBezTo>
                  <a:pt x="324" y="5560"/>
                  <a:pt x="308" y="5570"/>
                  <a:pt x="316" y="5580"/>
                </a:cubicBezTo>
                <a:cubicBezTo>
                  <a:pt x="388" y="5709"/>
                  <a:pt x="482" y="5883"/>
                  <a:pt x="602" y="6036"/>
                </a:cubicBezTo>
                <a:lnTo>
                  <a:pt x="600" y="6036"/>
                </a:lnTo>
                <a:cubicBezTo>
                  <a:pt x="600" y="6036"/>
                  <a:pt x="596" y="6036"/>
                  <a:pt x="596" y="6040"/>
                </a:cubicBezTo>
                <a:cubicBezTo>
                  <a:pt x="576" y="6024"/>
                  <a:pt x="560" y="6006"/>
                  <a:pt x="539" y="5985"/>
                </a:cubicBezTo>
                <a:cubicBezTo>
                  <a:pt x="392" y="5840"/>
                  <a:pt x="269" y="5666"/>
                  <a:pt x="161" y="5492"/>
                </a:cubicBezTo>
                <a:cubicBezTo>
                  <a:pt x="152" y="5482"/>
                  <a:pt x="140" y="5494"/>
                  <a:pt x="144" y="5502"/>
                </a:cubicBezTo>
                <a:cubicBezTo>
                  <a:pt x="238" y="5676"/>
                  <a:pt x="377" y="5924"/>
                  <a:pt x="555" y="6100"/>
                </a:cubicBezTo>
                <a:lnTo>
                  <a:pt x="555" y="6110"/>
                </a:lnTo>
                <a:cubicBezTo>
                  <a:pt x="686" y="6701"/>
                  <a:pt x="958" y="6961"/>
                  <a:pt x="1226" y="7059"/>
                </a:cubicBezTo>
                <a:cubicBezTo>
                  <a:pt x="1114" y="7063"/>
                  <a:pt x="999" y="7072"/>
                  <a:pt x="877" y="7084"/>
                </a:cubicBezTo>
                <a:cubicBezTo>
                  <a:pt x="870" y="7084"/>
                  <a:pt x="862" y="7086"/>
                  <a:pt x="858" y="7088"/>
                </a:cubicBezTo>
                <a:cubicBezTo>
                  <a:pt x="697" y="6963"/>
                  <a:pt x="551" y="6797"/>
                  <a:pt x="451" y="6605"/>
                </a:cubicBezTo>
                <a:cubicBezTo>
                  <a:pt x="447" y="6597"/>
                  <a:pt x="431" y="6607"/>
                  <a:pt x="437" y="6617"/>
                </a:cubicBezTo>
                <a:cubicBezTo>
                  <a:pt x="523" y="6818"/>
                  <a:pt x="652" y="6973"/>
                  <a:pt x="805" y="7111"/>
                </a:cubicBezTo>
                <a:cubicBezTo>
                  <a:pt x="811" y="7117"/>
                  <a:pt x="817" y="7125"/>
                  <a:pt x="825" y="7129"/>
                </a:cubicBezTo>
                <a:cubicBezTo>
                  <a:pt x="821" y="7139"/>
                  <a:pt x="825" y="7151"/>
                  <a:pt x="830" y="7162"/>
                </a:cubicBezTo>
                <a:cubicBezTo>
                  <a:pt x="1374" y="8181"/>
                  <a:pt x="2131" y="7976"/>
                  <a:pt x="2397" y="7861"/>
                </a:cubicBezTo>
                <a:cubicBezTo>
                  <a:pt x="2436" y="7927"/>
                  <a:pt x="2477" y="7994"/>
                  <a:pt x="2517" y="8060"/>
                </a:cubicBezTo>
                <a:cubicBezTo>
                  <a:pt x="2474" y="8039"/>
                  <a:pt x="2425" y="8023"/>
                  <a:pt x="2376" y="8007"/>
                </a:cubicBezTo>
                <a:cubicBezTo>
                  <a:pt x="2141" y="7941"/>
                  <a:pt x="1859" y="7962"/>
                  <a:pt x="1527" y="8025"/>
                </a:cubicBezTo>
                <a:cubicBezTo>
                  <a:pt x="1523" y="8025"/>
                  <a:pt x="1517" y="8027"/>
                  <a:pt x="1515" y="8027"/>
                </a:cubicBezTo>
                <a:cubicBezTo>
                  <a:pt x="1339" y="7915"/>
                  <a:pt x="1173" y="7769"/>
                  <a:pt x="1051" y="7604"/>
                </a:cubicBezTo>
                <a:cubicBezTo>
                  <a:pt x="1042" y="7593"/>
                  <a:pt x="1026" y="7599"/>
                  <a:pt x="1032" y="7610"/>
                </a:cubicBezTo>
                <a:cubicBezTo>
                  <a:pt x="1153" y="7794"/>
                  <a:pt x="1306" y="7937"/>
                  <a:pt x="1486" y="8060"/>
                </a:cubicBezTo>
                <a:cubicBezTo>
                  <a:pt x="1482" y="8074"/>
                  <a:pt x="1484" y="8088"/>
                  <a:pt x="1490" y="8101"/>
                </a:cubicBezTo>
                <a:cubicBezTo>
                  <a:pt x="1501" y="8119"/>
                  <a:pt x="1507" y="8136"/>
                  <a:pt x="1517" y="8152"/>
                </a:cubicBezTo>
                <a:cubicBezTo>
                  <a:pt x="1513" y="8150"/>
                  <a:pt x="1507" y="8148"/>
                  <a:pt x="1501" y="8142"/>
                </a:cubicBezTo>
                <a:cubicBezTo>
                  <a:pt x="1306" y="8027"/>
                  <a:pt x="1124" y="7872"/>
                  <a:pt x="991" y="7690"/>
                </a:cubicBezTo>
                <a:cubicBezTo>
                  <a:pt x="983" y="7679"/>
                  <a:pt x="969" y="7687"/>
                  <a:pt x="973" y="7698"/>
                </a:cubicBezTo>
                <a:cubicBezTo>
                  <a:pt x="1093" y="7884"/>
                  <a:pt x="1249" y="8027"/>
                  <a:pt x="1433" y="8152"/>
                </a:cubicBezTo>
                <a:cubicBezTo>
                  <a:pt x="1474" y="8181"/>
                  <a:pt x="1521" y="8209"/>
                  <a:pt x="1566" y="8238"/>
                </a:cubicBezTo>
                <a:cubicBezTo>
                  <a:pt x="2106" y="9107"/>
                  <a:pt x="2790" y="8684"/>
                  <a:pt x="2896" y="8608"/>
                </a:cubicBezTo>
                <a:cubicBezTo>
                  <a:pt x="2943" y="8669"/>
                  <a:pt x="2990" y="8731"/>
                  <a:pt x="3041" y="8792"/>
                </a:cubicBezTo>
                <a:cubicBezTo>
                  <a:pt x="3008" y="8784"/>
                  <a:pt x="2976" y="8776"/>
                  <a:pt x="2939" y="8772"/>
                </a:cubicBezTo>
                <a:cubicBezTo>
                  <a:pt x="2693" y="8739"/>
                  <a:pt x="2411" y="8802"/>
                  <a:pt x="2090" y="8909"/>
                </a:cubicBezTo>
                <a:cubicBezTo>
                  <a:pt x="2086" y="8913"/>
                  <a:pt x="2084" y="8913"/>
                  <a:pt x="2078" y="8915"/>
                </a:cubicBezTo>
                <a:cubicBezTo>
                  <a:pt x="2037" y="8895"/>
                  <a:pt x="1996" y="8874"/>
                  <a:pt x="1955" y="8852"/>
                </a:cubicBezTo>
                <a:cubicBezTo>
                  <a:pt x="1760" y="8735"/>
                  <a:pt x="1578" y="8579"/>
                  <a:pt x="1445" y="8397"/>
                </a:cubicBezTo>
                <a:cubicBezTo>
                  <a:pt x="1439" y="8387"/>
                  <a:pt x="1421" y="8397"/>
                  <a:pt x="1429" y="8406"/>
                </a:cubicBezTo>
                <a:cubicBezTo>
                  <a:pt x="1548" y="8592"/>
                  <a:pt x="1705" y="8735"/>
                  <a:pt x="1889" y="8862"/>
                </a:cubicBezTo>
                <a:cubicBezTo>
                  <a:pt x="1941" y="8895"/>
                  <a:pt x="1994" y="8929"/>
                  <a:pt x="2053" y="8964"/>
                </a:cubicBezTo>
                <a:cubicBezTo>
                  <a:pt x="2053" y="8974"/>
                  <a:pt x="2057" y="8985"/>
                  <a:pt x="2063" y="8991"/>
                </a:cubicBezTo>
                <a:cubicBezTo>
                  <a:pt x="2088" y="9025"/>
                  <a:pt x="2110" y="9056"/>
                  <a:pt x="2137" y="9087"/>
                </a:cubicBezTo>
                <a:cubicBezTo>
                  <a:pt x="2118" y="9079"/>
                  <a:pt x="2104" y="9071"/>
                  <a:pt x="2086" y="9060"/>
                </a:cubicBezTo>
                <a:cubicBezTo>
                  <a:pt x="1885" y="8954"/>
                  <a:pt x="1699" y="8805"/>
                  <a:pt x="1558" y="8629"/>
                </a:cubicBezTo>
                <a:cubicBezTo>
                  <a:pt x="1552" y="8618"/>
                  <a:pt x="1535" y="8627"/>
                  <a:pt x="1544" y="8637"/>
                </a:cubicBezTo>
                <a:cubicBezTo>
                  <a:pt x="1670" y="8817"/>
                  <a:pt x="1832" y="8954"/>
                  <a:pt x="2022" y="9073"/>
                </a:cubicBezTo>
                <a:cubicBezTo>
                  <a:pt x="2084" y="9113"/>
                  <a:pt x="2155" y="9154"/>
                  <a:pt x="2231" y="9191"/>
                </a:cubicBezTo>
                <a:cubicBezTo>
                  <a:pt x="2816" y="9797"/>
                  <a:pt x="3358" y="9441"/>
                  <a:pt x="3516" y="9314"/>
                </a:cubicBezTo>
                <a:cubicBezTo>
                  <a:pt x="3714" y="9510"/>
                  <a:pt x="3929" y="9703"/>
                  <a:pt x="4162" y="9885"/>
                </a:cubicBezTo>
                <a:cubicBezTo>
                  <a:pt x="4185" y="9901"/>
                  <a:pt x="4222" y="9897"/>
                  <a:pt x="4242" y="9870"/>
                </a:cubicBezTo>
                <a:cubicBezTo>
                  <a:pt x="4263" y="9846"/>
                  <a:pt x="4267" y="9817"/>
                  <a:pt x="4244" y="9799"/>
                </a:cubicBezTo>
                <a:close/>
                <a:moveTo>
                  <a:pt x="1210" y="4531"/>
                </a:moveTo>
                <a:cubicBezTo>
                  <a:pt x="1204" y="4524"/>
                  <a:pt x="1198" y="4514"/>
                  <a:pt x="1190" y="4506"/>
                </a:cubicBezTo>
                <a:cubicBezTo>
                  <a:pt x="1204" y="4508"/>
                  <a:pt x="1214" y="4510"/>
                  <a:pt x="1218" y="4514"/>
                </a:cubicBezTo>
                <a:cubicBezTo>
                  <a:pt x="1216" y="4518"/>
                  <a:pt x="1214" y="4526"/>
                  <a:pt x="1210" y="4531"/>
                </a:cubicBezTo>
                <a:close/>
                <a:moveTo>
                  <a:pt x="2161" y="7145"/>
                </a:moveTo>
                <a:lnTo>
                  <a:pt x="2161" y="7160"/>
                </a:lnTo>
                <a:cubicBezTo>
                  <a:pt x="2159" y="7158"/>
                  <a:pt x="2159" y="7151"/>
                  <a:pt x="2157" y="7149"/>
                </a:cubicBezTo>
                <a:cubicBezTo>
                  <a:pt x="2159" y="7147"/>
                  <a:pt x="2161" y="7147"/>
                  <a:pt x="2161" y="7145"/>
                </a:cubicBezTo>
                <a:close/>
                <a:moveTo>
                  <a:pt x="1883" y="7076"/>
                </a:moveTo>
                <a:cubicBezTo>
                  <a:pt x="1914" y="7115"/>
                  <a:pt x="1947" y="7149"/>
                  <a:pt x="1986" y="7188"/>
                </a:cubicBezTo>
                <a:cubicBezTo>
                  <a:pt x="1953" y="7174"/>
                  <a:pt x="1916" y="7160"/>
                  <a:pt x="1879" y="7147"/>
                </a:cubicBezTo>
                <a:cubicBezTo>
                  <a:pt x="1834" y="7133"/>
                  <a:pt x="1789" y="7119"/>
                  <a:pt x="1740" y="7108"/>
                </a:cubicBezTo>
                <a:cubicBezTo>
                  <a:pt x="1799" y="7098"/>
                  <a:pt x="1848" y="7086"/>
                  <a:pt x="1883" y="7076"/>
                </a:cubicBezTo>
                <a:close/>
                <a:moveTo>
                  <a:pt x="2526" y="7775"/>
                </a:moveTo>
                <a:cubicBezTo>
                  <a:pt x="2548" y="7755"/>
                  <a:pt x="2601" y="7700"/>
                  <a:pt x="2667" y="7618"/>
                </a:cubicBezTo>
                <a:cubicBezTo>
                  <a:pt x="2642" y="7698"/>
                  <a:pt x="2628" y="7773"/>
                  <a:pt x="2618" y="7849"/>
                </a:cubicBezTo>
                <a:cubicBezTo>
                  <a:pt x="2612" y="7896"/>
                  <a:pt x="2610" y="7945"/>
                  <a:pt x="2612" y="7994"/>
                </a:cubicBezTo>
                <a:cubicBezTo>
                  <a:pt x="2575" y="7935"/>
                  <a:pt x="2538" y="7874"/>
                  <a:pt x="2503" y="7814"/>
                </a:cubicBezTo>
                <a:cubicBezTo>
                  <a:pt x="2517" y="7804"/>
                  <a:pt x="2526" y="7790"/>
                  <a:pt x="2526" y="7775"/>
                </a:cubicBezTo>
                <a:close/>
                <a:moveTo>
                  <a:pt x="3180" y="8342"/>
                </a:moveTo>
                <a:cubicBezTo>
                  <a:pt x="3168" y="8424"/>
                  <a:pt x="3162" y="8506"/>
                  <a:pt x="3164" y="8582"/>
                </a:cubicBezTo>
                <a:cubicBezTo>
                  <a:pt x="3168" y="8653"/>
                  <a:pt x="3178" y="8725"/>
                  <a:pt x="3195" y="8792"/>
                </a:cubicBezTo>
                <a:cubicBezTo>
                  <a:pt x="3129" y="8712"/>
                  <a:pt x="3062" y="8631"/>
                  <a:pt x="3000" y="8549"/>
                </a:cubicBezTo>
                <a:cubicBezTo>
                  <a:pt x="3047" y="8506"/>
                  <a:pt x="3117" y="8436"/>
                  <a:pt x="3180" y="83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4"/>
          <p:cNvPicPr preferRelativeResize="0"/>
          <p:nvPr/>
        </p:nvPicPr>
        <p:blipFill>
          <a:blip r:embed="rId7">
            <a:alphaModFix/>
          </a:blip>
          <a:stretch>
            <a:fillRect/>
          </a:stretch>
        </p:blipFill>
        <p:spPr>
          <a:xfrm rot="-865630">
            <a:off x="6096513" y="2296787"/>
            <a:ext cx="2602346" cy="3539729"/>
          </a:xfrm>
          <a:prstGeom prst="rect">
            <a:avLst/>
          </a:prstGeom>
          <a:noFill/>
          <a:ln>
            <a:noFill/>
          </a:ln>
        </p:spPr>
      </p:pic>
      <p:sp>
        <p:nvSpPr>
          <p:cNvPr id="274" name="Google Shape;274;p34"/>
          <p:cNvSpPr/>
          <p:nvPr/>
        </p:nvSpPr>
        <p:spPr>
          <a:xfrm rot="-2051766">
            <a:off x="5580704" y="3464444"/>
            <a:ext cx="1067306" cy="2476831"/>
          </a:xfrm>
          <a:custGeom>
            <a:rect b="b" l="l" r="r" t="t"/>
            <a:pathLst>
              <a:path extrusionOk="0" h="9902" w="4267">
                <a:moveTo>
                  <a:pt x="4244" y="9799"/>
                </a:moveTo>
                <a:cubicBezTo>
                  <a:pt x="4017" y="9623"/>
                  <a:pt x="3808" y="9439"/>
                  <a:pt x="3614" y="9246"/>
                </a:cubicBezTo>
                <a:cubicBezTo>
                  <a:pt x="3733" y="9122"/>
                  <a:pt x="4203" y="8547"/>
                  <a:pt x="3577" y="7829"/>
                </a:cubicBezTo>
                <a:cubicBezTo>
                  <a:pt x="3569" y="7552"/>
                  <a:pt x="3499" y="7280"/>
                  <a:pt x="3383" y="7047"/>
                </a:cubicBezTo>
                <a:cubicBezTo>
                  <a:pt x="3377" y="7041"/>
                  <a:pt x="3362" y="7047"/>
                  <a:pt x="3367" y="7057"/>
                </a:cubicBezTo>
                <a:cubicBezTo>
                  <a:pt x="3459" y="7262"/>
                  <a:pt x="3512" y="7475"/>
                  <a:pt x="3528" y="7706"/>
                </a:cubicBezTo>
                <a:cubicBezTo>
                  <a:pt x="3530" y="7728"/>
                  <a:pt x="3530" y="7751"/>
                  <a:pt x="3530" y="7773"/>
                </a:cubicBezTo>
                <a:cubicBezTo>
                  <a:pt x="3506" y="7749"/>
                  <a:pt x="3479" y="7720"/>
                  <a:pt x="3450" y="7696"/>
                </a:cubicBezTo>
                <a:cubicBezTo>
                  <a:pt x="3448" y="7692"/>
                  <a:pt x="3444" y="7690"/>
                  <a:pt x="3440" y="7687"/>
                </a:cubicBezTo>
                <a:cubicBezTo>
                  <a:pt x="3409" y="7389"/>
                  <a:pt x="3307" y="7098"/>
                  <a:pt x="3150" y="6867"/>
                </a:cubicBezTo>
                <a:cubicBezTo>
                  <a:pt x="3141" y="6857"/>
                  <a:pt x="3127" y="6867"/>
                  <a:pt x="3131" y="6877"/>
                </a:cubicBezTo>
                <a:cubicBezTo>
                  <a:pt x="3244" y="7065"/>
                  <a:pt x="3324" y="7272"/>
                  <a:pt x="3367" y="7495"/>
                </a:cubicBezTo>
                <a:cubicBezTo>
                  <a:pt x="3379" y="7559"/>
                  <a:pt x="3385" y="7626"/>
                  <a:pt x="3389" y="7692"/>
                </a:cubicBezTo>
                <a:cubicBezTo>
                  <a:pt x="3387" y="7696"/>
                  <a:pt x="3385" y="7698"/>
                  <a:pt x="3383" y="7698"/>
                </a:cubicBezTo>
                <a:cubicBezTo>
                  <a:pt x="3377" y="7700"/>
                  <a:pt x="3375" y="7710"/>
                  <a:pt x="3373" y="7714"/>
                </a:cubicBezTo>
                <a:cubicBezTo>
                  <a:pt x="3364" y="7737"/>
                  <a:pt x="3354" y="7759"/>
                  <a:pt x="3346" y="7780"/>
                </a:cubicBezTo>
                <a:cubicBezTo>
                  <a:pt x="3338" y="7559"/>
                  <a:pt x="3254" y="7299"/>
                  <a:pt x="3027" y="6998"/>
                </a:cubicBezTo>
                <a:lnTo>
                  <a:pt x="3027" y="6998"/>
                </a:lnTo>
                <a:cubicBezTo>
                  <a:pt x="3051" y="6738"/>
                  <a:pt x="3029" y="6476"/>
                  <a:pt x="2955" y="6241"/>
                </a:cubicBezTo>
                <a:cubicBezTo>
                  <a:pt x="2953" y="6231"/>
                  <a:pt x="2935" y="6237"/>
                  <a:pt x="2937" y="6247"/>
                </a:cubicBezTo>
                <a:cubicBezTo>
                  <a:pt x="2994" y="6466"/>
                  <a:pt x="3011" y="6687"/>
                  <a:pt x="2990" y="6920"/>
                </a:cubicBezTo>
                <a:lnTo>
                  <a:pt x="2982" y="6982"/>
                </a:lnTo>
                <a:cubicBezTo>
                  <a:pt x="2976" y="6982"/>
                  <a:pt x="2966" y="6986"/>
                  <a:pt x="2959" y="6994"/>
                </a:cubicBezTo>
                <a:cubicBezTo>
                  <a:pt x="2951" y="6998"/>
                  <a:pt x="2947" y="7006"/>
                  <a:pt x="2945" y="7012"/>
                </a:cubicBezTo>
                <a:cubicBezTo>
                  <a:pt x="2943" y="7014"/>
                  <a:pt x="2943" y="7016"/>
                  <a:pt x="2939" y="7023"/>
                </a:cubicBezTo>
                <a:cubicBezTo>
                  <a:pt x="2996" y="6720"/>
                  <a:pt x="2943" y="6347"/>
                  <a:pt x="2620" y="5942"/>
                </a:cubicBezTo>
                <a:cubicBezTo>
                  <a:pt x="2599" y="5713"/>
                  <a:pt x="2538" y="5490"/>
                  <a:pt x="2444" y="5296"/>
                </a:cubicBezTo>
                <a:cubicBezTo>
                  <a:pt x="2436" y="5286"/>
                  <a:pt x="2417" y="5292"/>
                  <a:pt x="2423" y="5304"/>
                </a:cubicBezTo>
                <a:cubicBezTo>
                  <a:pt x="2505" y="5498"/>
                  <a:pt x="2556" y="5701"/>
                  <a:pt x="2573" y="5916"/>
                </a:cubicBezTo>
                <a:cubicBezTo>
                  <a:pt x="2560" y="5916"/>
                  <a:pt x="2548" y="5922"/>
                  <a:pt x="2536" y="5932"/>
                </a:cubicBezTo>
                <a:cubicBezTo>
                  <a:pt x="2528" y="5940"/>
                  <a:pt x="2522" y="5948"/>
                  <a:pt x="2519" y="5957"/>
                </a:cubicBezTo>
                <a:cubicBezTo>
                  <a:pt x="2517" y="5961"/>
                  <a:pt x="2515" y="5967"/>
                  <a:pt x="2511" y="5969"/>
                </a:cubicBezTo>
                <a:cubicBezTo>
                  <a:pt x="2497" y="5717"/>
                  <a:pt x="2436" y="5472"/>
                  <a:pt x="2333" y="5263"/>
                </a:cubicBezTo>
                <a:cubicBezTo>
                  <a:pt x="2325" y="5255"/>
                  <a:pt x="2307" y="5261"/>
                  <a:pt x="2313" y="5271"/>
                </a:cubicBezTo>
                <a:cubicBezTo>
                  <a:pt x="2399" y="5478"/>
                  <a:pt x="2454" y="5691"/>
                  <a:pt x="2466" y="5920"/>
                </a:cubicBezTo>
                <a:cubicBezTo>
                  <a:pt x="2468" y="5969"/>
                  <a:pt x="2468" y="6018"/>
                  <a:pt x="2466" y="6065"/>
                </a:cubicBezTo>
                <a:cubicBezTo>
                  <a:pt x="2458" y="6083"/>
                  <a:pt x="2448" y="6102"/>
                  <a:pt x="2440" y="6120"/>
                </a:cubicBezTo>
                <a:cubicBezTo>
                  <a:pt x="2405" y="5950"/>
                  <a:pt x="2333" y="5766"/>
                  <a:pt x="2209" y="5564"/>
                </a:cubicBezTo>
                <a:cubicBezTo>
                  <a:pt x="2202" y="5554"/>
                  <a:pt x="2192" y="5547"/>
                  <a:pt x="2184" y="5543"/>
                </a:cubicBezTo>
                <a:cubicBezTo>
                  <a:pt x="2239" y="5296"/>
                  <a:pt x="2211" y="5030"/>
                  <a:pt x="2090" y="4823"/>
                </a:cubicBezTo>
                <a:cubicBezTo>
                  <a:pt x="2080" y="4813"/>
                  <a:pt x="2065" y="4825"/>
                  <a:pt x="2073" y="4835"/>
                </a:cubicBezTo>
                <a:cubicBezTo>
                  <a:pt x="2168" y="5015"/>
                  <a:pt x="2168" y="5200"/>
                  <a:pt x="2153" y="5390"/>
                </a:cubicBezTo>
                <a:cubicBezTo>
                  <a:pt x="2137" y="5234"/>
                  <a:pt x="2088" y="5063"/>
                  <a:pt x="2000" y="4874"/>
                </a:cubicBezTo>
                <a:cubicBezTo>
                  <a:pt x="2100" y="4608"/>
                  <a:pt x="2098" y="4295"/>
                  <a:pt x="2133" y="4035"/>
                </a:cubicBezTo>
                <a:cubicBezTo>
                  <a:pt x="2133" y="4025"/>
                  <a:pt x="2121" y="4025"/>
                  <a:pt x="2118" y="4033"/>
                </a:cubicBezTo>
                <a:cubicBezTo>
                  <a:pt x="2082" y="4191"/>
                  <a:pt x="2051" y="4351"/>
                  <a:pt x="2026" y="4510"/>
                </a:cubicBezTo>
                <a:cubicBezTo>
                  <a:pt x="2010" y="4608"/>
                  <a:pt x="1986" y="4698"/>
                  <a:pt x="1957" y="4784"/>
                </a:cubicBezTo>
                <a:cubicBezTo>
                  <a:pt x="1953" y="4776"/>
                  <a:pt x="1945" y="4770"/>
                  <a:pt x="1936" y="4764"/>
                </a:cubicBezTo>
                <a:cubicBezTo>
                  <a:pt x="2028" y="4459"/>
                  <a:pt x="1973" y="4107"/>
                  <a:pt x="1973" y="3804"/>
                </a:cubicBezTo>
                <a:cubicBezTo>
                  <a:pt x="1971" y="3794"/>
                  <a:pt x="1953" y="3794"/>
                  <a:pt x="1953" y="3804"/>
                </a:cubicBezTo>
                <a:cubicBezTo>
                  <a:pt x="1928" y="3956"/>
                  <a:pt x="1936" y="4107"/>
                  <a:pt x="1936" y="4256"/>
                </a:cubicBezTo>
                <a:lnTo>
                  <a:pt x="1936" y="4291"/>
                </a:lnTo>
                <a:cubicBezTo>
                  <a:pt x="1920" y="4164"/>
                  <a:pt x="1883" y="4027"/>
                  <a:pt x="1826" y="3878"/>
                </a:cubicBezTo>
                <a:cubicBezTo>
                  <a:pt x="2078" y="3598"/>
                  <a:pt x="2141" y="3127"/>
                  <a:pt x="2188" y="2790"/>
                </a:cubicBezTo>
                <a:cubicBezTo>
                  <a:pt x="2188" y="2777"/>
                  <a:pt x="2168" y="2771"/>
                  <a:pt x="2164" y="2785"/>
                </a:cubicBezTo>
                <a:cubicBezTo>
                  <a:pt x="2086" y="3168"/>
                  <a:pt x="1986" y="3504"/>
                  <a:pt x="1781" y="3833"/>
                </a:cubicBezTo>
                <a:lnTo>
                  <a:pt x="1779" y="3833"/>
                </a:lnTo>
                <a:cubicBezTo>
                  <a:pt x="1801" y="3772"/>
                  <a:pt x="1822" y="3702"/>
                  <a:pt x="1836" y="3628"/>
                </a:cubicBezTo>
                <a:cubicBezTo>
                  <a:pt x="1994" y="3371"/>
                  <a:pt x="2000" y="3000"/>
                  <a:pt x="2008" y="2730"/>
                </a:cubicBezTo>
                <a:cubicBezTo>
                  <a:pt x="2010" y="2724"/>
                  <a:pt x="1994" y="2724"/>
                  <a:pt x="1990" y="2734"/>
                </a:cubicBezTo>
                <a:cubicBezTo>
                  <a:pt x="1967" y="2974"/>
                  <a:pt x="1934" y="3195"/>
                  <a:pt x="1863" y="3409"/>
                </a:cubicBezTo>
                <a:cubicBezTo>
                  <a:pt x="1867" y="3242"/>
                  <a:pt x="1846" y="3053"/>
                  <a:pt x="1785" y="2837"/>
                </a:cubicBezTo>
                <a:cubicBezTo>
                  <a:pt x="1783" y="2826"/>
                  <a:pt x="1779" y="2818"/>
                  <a:pt x="1771" y="2810"/>
                </a:cubicBezTo>
                <a:cubicBezTo>
                  <a:pt x="1789" y="2769"/>
                  <a:pt x="1803" y="2726"/>
                  <a:pt x="1820" y="2679"/>
                </a:cubicBezTo>
                <a:cubicBezTo>
                  <a:pt x="1996" y="2407"/>
                  <a:pt x="2037" y="2049"/>
                  <a:pt x="2022" y="1744"/>
                </a:cubicBezTo>
                <a:cubicBezTo>
                  <a:pt x="2022" y="1732"/>
                  <a:pt x="2004" y="1734"/>
                  <a:pt x="2004" y="1746"/>
                </a:cubicBezTo>
                <a:cubicBezTo>
                  <a:pt x="2002" y="1936"/>
                  <a:pt x="1981" y="2125"/>
                  <a:pt x="1932" y="2311"/>
                </a:cubicBezTo>
                <a:cubicBezTo>
                  <a:pt x="1914" y="2376"/>
                  <a:pt x="1891" y="2434"/>
                  <a:pt x="1865" y="2491"/>
                </a:cubicBezTo>
                <a:cubicBezTo>
                  <a:pt x="1902" y="2284"/>
                  <a:pt x="1895" y="2045"/>
                  <a:pt x="1822" y="1773"/>
                </a:cubicBezTo>
                <a:cubicBezTo>
                  <a:pt x="1981" y="1541"/>
                  <a:pt x="2100" y="1267"/>
                  <a:pt x="2151" y="1010"/>
                </a:cubicBezTo>
                <a:cubicBezTo>
                  <a:pt x="2155" y="999"/>
                  <a:pt x="2137" y="997"/>
                  <a:pt x="2135" y="1008"/>
                </a:cubicBezTo>
                <a:cubicBezTo>
                  <a:pt x="2055" y="1265"/>
                  <a:pt x="1916" y="1482"/>
                  <a:pt x="1783" y="1707"/>
                </a:cubicBezTo>
                <a:lnTo>
                  <a:pt x="1781" y="1707"/>
                </a:lnTo>
                <a:cubicBezTo>
                  <a:pt x="1875" y="1480"/>
                  <a:pt x="1926" y="1222"/>
                  <a:pt x="1920" y="991"/>
                </a:cubicBezTo>
                <a:cubicBezTo>
                  <a:pt x="1916" y="985"/>
                  <a:pt x="1902" y="985"/>
                  <a:pt x="1902" y="995"/>
                </a:cubicBezTo>
                <a:cubicBezTo>
                  <a:pt x="1883" y="1253"/>
                  <a:pt x="1793" y="1482"/>
                  <a:pt x="1717" y="1726"/>
                </a:cubicBezTo>
                <a:cubicBezTo>
                  <a:pt x="1668" y="1767"/>
                  <a:pt x="1623" y="1805"/>
                  <a:pt x="1578" y="1842"/>
                </a:cubicBezTo>
                <a:cubicBezTo>
                  <a:pt x="1638" y="1609"/>
                  <a:pt x="1634" y="1306"/>
                  <a:pt x="1476" y="934"/>
                </a:cubicBezTo>
                <a:cubicBezTo>
                  <a:pt x="1554" y="654"/>
                  <a:pt x="1615" y="381"/>
                  <a:pt x="1760" y="109"/>
                </a:cubicBezTo>
                <a:cubicBezTo>
                  <a:pt x="1767" y="97"/>
                  <a:pt x="1750" y="89"/>
                  <a:pt x="1742" y="99"/>
                </a:cubicBezTo>
                <a:cubicBezTo>
                  <a:pt x="1599" y="308"/>
                  <a:pt x="1486" y="570"/>
                  <a:pt x="1425" y="827"/>
                </a:cubicBezTo>
                <a:cubicBezTo>
                  <a:pt x="1411" y="815"/>
                  <a:pt x="1388" y="813"/>
                  <a:pt x="1364" y="825"/>
                </a:cubicBezTo>
                <a:cubicBezTo>
                  <a:pt x="1362" y="825"/>
                  <a:pt x="1362" y="827"/>
                  <a:pt x="1359" y="827"/>
                </a:cubicBezTo>
                <a:cubicBezTo>
                  <a:pt x="1433" y="555"/>
                  <a:pt x="1494" y="285"/>
                  <a:pt x="1638" y="23"/>
                </a:cubicBezTo>
                <a:cubicBezTo>
                  <a:pt x="1644" y="13"/>
                  <a:pt x="1625" y="1"/>
                  <a:pt x="1619" y="15"/>
                </a:cubicBezTo>
                <a:cubicBezTo>
                  <a:pt x="1441" y="273"/>
                  <a:pt x="1310" y="611"/>
                  <a:pt x="1267" y="928"/>
                </a:cubicBezTo>
                <a:cubicBezTo>
                  <a:pt x="1065" y="1161"/>
                  <a:pt x="924" y="1370"/>
                  <a:pt x="856" y="1572"/>
                </a:cubicBezTo>
                <a:cubicBezTo>
                  <a:pt x="805" y="1509"/>
                  <a:pt x="748" y="1443"/>
                  <a:pt x="688" y="1378"/>
                </a:cubicBezTo>
                <a:lnTo>
                  <a:pt x="688" y="1378"/>
                </a:lnTo>
                <a:cubicBezTo>
                  <a:pt x="678" y="1145"/>
                  <a:pt x="686" y="915"/>
                  <a:pt x="789" y="682"/>
                </a:cubicBezTo>
                <a:cubicBezTo>
                  <a:pt x="797" y="672"/>
                  <a:pt x="780" y="664"/>
                  <a:pt x="774" y="674"/>
                </a:cubicBezTo>
                <a:cubicBezTo>
                  <a:pt x="672" y="866"/>
                  <a:pt x="611" y="1126"/>
                  <a:pt x="611" y="1372"/>
                </a:cubicBezTo>
                <a:cubicBezTo>
                  <a:pt x="605" y="1378"/>
                  <a:pt x="600" y="1386"/>
                  <a:pt x="596" y="1394"/>
                </a:cubicBezTo>
                <a:lnTo>
                  <a:pt x="582" y="1431"/>
                </a:lnTo>
                <a:cubicBezTo>
                  <a:pt x="543" y="1214"/>
                  <a:pt x="541" y="997"/>
                  <a:pt x="643" y="768"/>
                </a:cubicBezTo>
                <a:cubicBezTo>
                  <a:pt x="645" y="764"/>
                  <a:pt x="635" y="758"/>
                  <a:pt x="631" y="766"/>
                </a:cubicBezTo>
                <a:cubicBezTo>
                  <a:pt x="504" y="995"/>
                  <a:pt x="484" y="1286"/>
                  <a:pt x="539" y="1544"/>
                </a:cubicBezTo>
                <a:cubicBezTo>
                  <a:pt x="355" y="2065"/>
                  <a:pt x="390" y="2452"/>
                  <a:pt x="508" y="2728"/>
                </a:cubicBezTo>
                <a:cubicBezTo>
                  <a:pt x="492" y="2716"/>
                  <a:pt x="474" y="2706"/>
                  <a:pt x="457" y="2693"/>
                </a:cubicBezTo>
                <a:cubicBezTo>
                  <a:pt x="451" y="2687"/>
                  <a:pt x="443" y="2685"/>
                  <a:pt x="437" y="2683"/>
                </a:cubicBezTo>
                <a:cubicBezTo>
                  <a:pt x="422" y="2677"/>
                  <a:pt x="408" y="2679"/>
                  <a:pt x="398" y="2685"/>
                </a:cubicBezTo>
                <a:cubicBezTo>
                  <a:pt x="328" y="2474"/>
                  <a:pt x="279" y="2260"/>
                  <a:pt x="267" y="2024"/>
                </a:cubicBezTo>
                <a:cubicBezTo>
                  <a:pt x="265" y="2016"/>
                  <a:pt x="253" y="2016"/>
                  <a:pt x="253" y="2024"/>
                </a:cubicBezTo>
                <a:cubicBezTo>
                  <a:pt x="244" y="2247"/>
                  <a:pt x="277" y="2526"/>
                  <a:pt x="357" y="2777"/>
                </a:cubicBezTo>
                <a:cubicBezTo>
                  <a:pt x="246" y="3352"/>
                  <a:pt x="345" y="3741"/>
                  <a:pt x="504" y="3999"/>
                </a:cubicBezTo>
                <a:lnTo>
                  <a:pt x="351" y="3923"/>
                </a:lnTo>
                <a:cubicBezTo>
                  <a:pt x="347" y="3921"/>
                  <a:pt x="339" y="3921"/>
                  <a:pt x="330" y="3917"/>
                </a:cubicBezTo>
                <a:lnTo>
                  <a:pt x="326" y="3917"/>
                </a:lnTo>
                <a:cubicBezTo>
                  <a:pt x="144" y="3686"/>
                  <a:pt x="30" y="3393"/>
                  <a:pt x="38" y="3084"/>
                </a:cubicBezTo>
                <a:cubicBezTo>
                  <a:pt x="38" y="3068"/>
                  <a:pt x="17" y="3068"/>
                  <a:pt x="17" y="3082"/>
                </a:cubicBezTo>
                <a:cubicBezTo>
                  <a:pt x="1" y="3289"/>
                  <a:pt x="58" y="3487"/>
                  <a:pt x="132" y="3671"/>
                </a:cubicBezTo>
                <a:cubicBezTo>
                  <a:pt x="165" y="3757"/>
                  <a:pt x="212" y="3860"/>
                  <a:pt x="269" y="3945"/>
                </a:cubicBezTo>
                <a:cubicBezTo>
                  <a:pt x="267" y="3952"/>
                  <a:pt x="265" y="3958"/>
                  <a:pt x="265" y="3964"/>
                </a:cubicBezTo>
                <a:cubicBezTo>
                  <a:pt x="206" y="4436"/>
                  <a:pt x="316" y="4745"/>
                  <a:pt x="482" y="4952"/>
                </a:cubicBezTo>
                <a:cubicBezTo>
                  <a:pt x="478" y="4950"/>
                  <a:pt x="469" y="4950"/>
                  <a:pt x="463" y="4950"/>
                </a:cubicBezTo>
                <a:cubicBezTo>
                  <a:pt x="449" y="4950"/>
                  <a:pt x="437" y="4958"/>
                  <a:pt x="429" y="4968"/>
                </a:cubicBezTo>
                <a:cubicBezTo>
                  <a:pt x="396" y="4927"/>
                  <a:pt x="361" y="4885"/>
                  <a:pt x="330" y="4835"/>
                </a:cubicBezTo>
                <a:cubicBezTo>
                  <a:pt x="244" y="4686"/>
                  <a:pt x="171" y="4529"/>
                  <a:pt x="89" y="4375"/>
                </a:cubicBezTo>
                <a:cubicBezTo>
                  <a:pt x="85" y="4365"/>
                  <a:pt x="73" y="4375"/>
                  <a:pt x="75" y="4383"/>
                </a:cubicBezTo>
                <a:cubicBezTo>
                  <a:pt x="173" y="4588"/>
                  <a:pt x="259" y="4854"/>
                  <a:pt x="408" y="5048"/>
                </a:cubicBezTo>
                <a:cubicBezTo>
                  <a:pt x="422" y="5588"/>
                  <a:pt x="596" y="5887"/>
                  <a:pt x="805" y="6051"/>
                </a:cubicBezTo>
                <a:cubicBezTo>
                  <a:pt x="766" y="6045"/>
                  <a:pt x="725" y="6043"/>
                  <a:pt x="686" y="6040"/>
                </a:cubicBezTo>
                <a:cubicBezTo>
                  <a:pt x="551" y="5899"/>
                  <a:pt x="433" y="5736"/>
                  <a:pt x="330" y="5570"/>
                </a:cubicBezTo>
                <a:cubicBezTo>
                  <a:pt x="324" y="5560"/>
                  <a:pt x="308" y="5570"/>
                  <a:pt x="316" y="5580"/>
                </a:cubicBezTo>
                <a:cubicBezTo>
                  <a:pt x="388" y="5709"/>
                  <a:pt x="482" y="5883"/>
                  <a:pt x="602" y="6036"/>
                </a:cubicBezTo>
                <a:lnTo>
                  <a:pt x="600" y="6036"/>
                </a:lnTo>
                <a:cubicBezTo>
                  <a:pt x="600" y="6036"/>
                  <a:pt x="596" y="6036"/>
                  <a:pt x="596" y="6040"/>
                </a:cubicBezTo>
                <a:cubicBezTo>
                  <a:pt x="576" y="6024"/>
                  <a:pt x="560" y="6006"/>
                  <a:pt x="539" y="5985"/>
                </a:cubicBezTo>
                <a:cubicBezTo>
                  <a:pt x="392" y="5840"/>
                  <a:pt x="269" y="5666"/>
                  <a:pt x="161" y="5492"/>
                </a:cubicBezTo>
                <a:cubicBezTo>
                  <a:pt x="152" y="5482"/>
                  <a:pt x="140" y="5494"/>
                  <a:pt x="144" y="5502"/>
                </a:cubicBezTo>
                <a:cubicBezTo>
                  <a:pt x="238" y="5676"/>
                  <a:pt x="377" y="5924"/>
                  <a:pt x="555" y="6100"/>
                </a:cubicBezTo>
                <a:lnTo>
                  <a:pt x="555" y="6110"/>
                </a:lnTo>
                <a:cubicBezTo>
                  <a:pt x="686" y="6701"/>
                  <a:pt x="958" y="6961"/>
                  <a:pt x="1226" y="7059"/>
                </a:cubicBezTo>
                <a:cubicBezTo>
                  <a:pt x="1114" y="7063"/>
                  <a:pt x="999" y="7072"/>
                  <a:pt x="877" y="7084"/>
                </a:cubicBezTo>
                <a:cubicBezTo>
                  <a:pt x="870" y="7084"/>
                  <a:pt x="862" y="7086"/>
                  <a:pt x="858" y="7088"/>
                </a:cubicBezTo>
                <a:cubicBezTo>
                  <a:pt x="697" y="6963"/>
                  <a:pt x="551" y="6797"/>
                  <a:pt x="451" y="6605"/>
                </a:cubicBezTo>
                <a:cubicBezTo>
                  <a:pt x="447" y="6597"/>
                  <a:pt x="431" y="6607"/>
                  <a:pt x="437" y="6617"/>
                </a:cubicBezTo>
                <a:cubicBezTo>
                  <a:pt x="523" y="6818"/>
                  <a:pt x="652" y="6973"/>
                  <a:pt x="805" y="7111"/>
                </a:cubicBezTo>
                <a:cubicBezTo>
                  <a:pt x="811" y="7117"/>
                  <a:pt x="817" y="7125"/>
                  <a:pt x="825" y="7129"/>
                </a:cubicBezTo>
                <a:cubicBezTo>
                  <a:pt x="821" y="7139"/>
                  <a:pt x="825" y="7151"/>
                  <a:pt x="830" y="7162"/>
                </a:cubicBezTo>
                <a:cubicBezTo>
                  <a:pt x="1374" y="8181"/>
                  <a:pt x="2131" y="7976"/>
                  <a:pt x="2397" y="7861"/>
                </a:cubicBezTo>
                <a:cubicBezTo>
                  <a:pt x="2436" y="7927"/>
                  <a:pt x="2477" y="7994"/>
                  <a:pt x="2517" y="8060"/>
                </a:cubicBezTo>
                <a:cubicBezTo>
                  <a:pt x="2474" y="8039"/>
                  <a:pt x="2425" y="8023"/>
                  <a:pt x="2376" y="8007"/>
                </a:cubicBezTo>
                <a:cubicBezTo>
                  <a:pt x="2141" y="7941"/>
                  <a:pt x="1859" y="7962"/>
                  <a:pt x="1527" y="8025"/>
                </a:cubicBezTo>
                <a:cubicBezTo>
                  <a:pt x="1523" y="8025"/>
                  <a:pt x="1517" y="8027"/>
                  <a:pt x="1515" y="8027"/>
                </a:cubicBezTo>
                <a:cubicBezTo>
                  <a:pt x="1339" y="7915"/>
                  <a:pt x="1173" y="7769"/>
                  <a:pt x="1051" y="7604"/>
                </a:cubicBezTo>
                <a:cubicBezTo>
                  <a:pt x="1042" y="7593"/>
                  <a:pt x="1026" y="7599"/>
                  <a:pt x="1032" y="7610"/>
                </a:cubicBezTo>
                <a:cubicBezTo>
                  <a:pt x="1153" y="7794"/>
                  <a:pt x="1306" y="7937"/>
                  <a:pt x="1486" y="8060"/>
                </a:cubicBezTo>
                <a:cubicBezTo>
                  <a:pt x="1482" y="8074"/>
                  <a:pt x="1484" y="8088"/>
                  <a:pt x="1490" y="8101"/>
                </a:cubicBezTo>
                <a:cubicBezTo>
                  <a:pt x="1501" y="8119"/>
                  <a:pt x="1507" y="8136"/>
                  <a:pt x="1517" y="8152"/>
                </a:cubicBezTo>
                <a:cubicBezTo>
                  <a:pt x="1513" y="8150"/>
                  <a:pt x="1507" y="8148"/>
                  <a:pt x="1501" y="8142"/>
                </a:cubicBezTo>
                <a:cubicBezTo>
                  <a:pt x="1306" y="8027"/>
                  <a:pt x="1124" y="7872"/>
                  <a:pt x="991" y="7690"/>
                </a:cubicBezTo>
                <a:cubicBezTo>
                  <a:pt x="983" y="7679"/>
                  <a:pt x="969" y="7687"/>
                  <a:pt x="973" y="7698"/>
                </a:cubicBezTo>
                <a:cubicBezTo>
                  <a:pt x="1093" y="7884"/>
                  <a:pt x="1249" y="8027"/>
                  <a:pt x="1433" y="8152"/>
                </a:cubicBezTo>
                <a:cubicBezTo>
                  <a:pt x="1474" y="8181"/>
                  <a:pt x="1521" y="8209"/>
                  <a:pt x="1566" y="8238"/>
                </a:cubicBezTo>
                <a:cubicBezTo>
                  <a:pt x="2106" y="9107"/>
                  <a:pt x="2790" y="8684"/>
                  <a:pt x="2896" y="8608"/>
                </a:cubicBezTo>
                <a:cubicBezTo>
                  <a:pt x="2943" y="8669"/>
                  <a:pt x="2990" y="8731"/>
                  <a:pt x="3041" y="8792"/>
                </a:cubicBezTo>
                <a:cubicBezTo>
                  <a:pt x="3008" y="8784"/>
                  <a:pt x="2976" y="8776"/>
                  <a:pt x="2939" y="8772"/>
                </a:cubicBezTo>
                <a:cubicBezTo>
                  <a:pt x="2693" y="8739"/>
                  <a:pt x="2411" y="8802"/>
                  <a:pt x="2090" y="8909"/>
                </a:cubicBezTo>
                <a:cubicBezTo>
                  <a:pt x="2086" y="8913"/>
                  <a:pt x="2084" y="8913"/>
                  <a:pt x="2078" y="8915"/>
                </a:cubicBezTo>
                <a:cubicBezTo>
                  <a:pt x="2037" y="8895"/>
                  <a:pt x="1996" y="8874"/>
                  <a:pt x="1955" y="8852"/>
                </a:cubicBezTo>
                <a:cubicBezTo>
                  <a:pt x="1760" y="8735"/>
                  <a:pt x="1578" y="8579"/>
                  <a:pt x="1445" y="8397"/>
                </a:cubicBezTo>
                <a:cubicBezTo>
                  <a:pt x="1439" y="8387"/>
                  <a:pt x="1421" y="8397"/>
                  <a:pt x="1429" y="8406"/>
                </a:cubicBezTo>
                <a:cubicBezTo>
                  <a:pt x="1548" y="8592"/>
                  <a:pt x="1705" y="8735"/>
                  <a:pt x="1889" y="8862"/>
                </a:cubicBezTo>
                <a:cubicBezTo>
                  <a:pt x="1941" y="8895"/>
                  <a:pt x="1994" y="8929"/>
                  <a:pt x="2053" y="8964"/>
                </a:cubicBezTo>
                <a:cubicBezTo>
                  <a:pt x="2053" y="8974"/>
                  <a:pt x="2057" y="8985"/>
                  <a:pt x="2063" y="8991"/>
                </a:cubicBezTo>
                <a:cubicBezTo>
                  <a:pt x="2088" y="9025"/>
                  <a:pt x="2110" y="9056"/>
                  <a:pt x="2137" y="9087"/>
                </a:cubicBezTo>
                <a:cubicBezTo>
                  <a:pt x="2118" y="9079"/>
                  <a:pt x="2104" y="9071"/>
                  <a:pt x="2086" y="9060"/>
                </a:cubicBezTo>
                <a:cubicBezTo>
                  <a:pt x="1885" y="8954"/>
                  <a:pt x="1699" y="8805"/>
                  <a:pt x="1558" y="8629"/>
                </a:cubicBezTo>
                <a:cubicBezTo>
                  <a:pt x="1552" y="8618"/>
                  <a:pt x="1535" y="8627"/>
                  <a:pt x="1544" y="8637"/>
                </a:cubicBezTo>
                <a:cubicBezTo>
                  <a:pt x="1670" y="8817"/>
                  <a:pt x="1832" y="8954"/>
                  <a:pt x="2022" y="9073"/>
                </a:cubicBezTo>
                <a:cubicBezTo>
                  <a:pt x="2084" y="9113"/>
                  <a:pt x="2155" y="9154"/>
                  <a:pt x="2231" y="9191"/>
                </a:cubicBezTo>
                <a:cubicBezTo>
                  <a:pt x="2816" y="9797"/>
                  <a:pt x="3358" y="9441"/>
                  <a:pt x="3516" y="9314"/>
                </a:cubicBezTo>
                <a:cubicBezTo>
                  <a:pt x="3714" y="9510"/>
                  <a:pt x="3929" y="9703"/>
                  <a:pt x="4162" y="9885"/>
                </a:cubicBezTo>
                <a:cubicBezTo>
                  <a:pt x="4185" y="9901"/>
                  <a:pt x="4222" y="9897"/>
                  <a:pt x="4242" y="9870"/>
                </a:cubicBezTo>
                <a:cubicBezTo>
                  <a:pt x="4263" y="9846"/>
                  <a:pt x="4267" y="9817"/>
                  <a:pt x="4244" y="9799"/>
                </a:cubicBezTo>
                <a:close/>
                <a:moveTo>
                  <a:pt x="1210" y="4531"/>
                </a:moveTo>
                <a:cubicBezTo>
                  <a:pt x="1204" y="4524"/>
                  <a:pt x="1198" y="4514"/>
                  <a:pt x="1190" y="4506"/>
                </a:cubicBezTo>
                <a:cubicBezTo>
                  <a:pt x="1204" y="4508"/>
                  <a:pt x="1214" y="4510"/>
                  <a:pt x="1218" y="4514"/>
                </a:cubicBezTo>
                <a:cubicBezTo>
                  <a:pt x="1216" y="4518"/>
                  <a:pt x="1214" y="4526"/>
                  <a:pt x="1210" y="4531"/>
                </a:cubicBezTo>
                <a:close/>
                <a:moveTo>
                  <a:pt x="2161" y="7145"/>
                </a:moveTo>
                <a:lnTo>
                  <a:pt x="2161" y="7160"/>
                </a:lnTo>
                <a:cubicBezTo>
                  <a:pt x="2159" y="7158"/>
                  <a:pt x="2159" y="7151"/>
                  <a:pt x="2157" y="7149"/>
                </a:cubicBezTo>
                <a:cubicBezTo>
                  <a:pt x="2159" y="7147"/>
                  <a:pt x="2161" y="7147"/>
                  <a:pt x="2161" y="7145"/>
                </a:cubicBezTo>
                <a:close/>
                <a:moveTo>
                  <a:pt x="1883" y="7076"/>
                </a:moveTo>
                <a:cubicBezTo>
                  <a:pt x="1914" y="7115"/>
                  <a:pt x="1947" y="7149"/>
                  <a:pt x="1986" y="7188"/>
                </a:cubicBezTo>
                <a:cubicBezTo>
                  <a:pt x="1953" y="7174"/>
                  <a:pt x="1916" y="7160"/>
                  <a:pt x="1879" y="7147"/>
                </a:cubicBezTo>
                <a:cubicBezTo>
                  <a:pt x="1834" y="7133"/>
                  <a:pt x="1789" y="7119"/>
                  <a:pt x="1740" y="7108"/>
                </a:cubicBezTo>
                <a:cubicBezTo>
                  <a:pt x="1799" y="7098"/>
                  <a:pt x="1848" y="7086"/>
                  <a:pt x="1883" y="7076"/>
                </a:cubicBezTo>
                <a:close/>
                <a:moveTo>
                  <a:pt x="2526" y="7775"/>
                </a:moveTo>
                <a:cubicBezTo>
                  <a:pt x="2548" y="7755"/>
                  <a:pt x="2601" y="7700"/>
                  <a:pt x="2667" y="7618"/>
                </a:cubicBezTo>
                <a:cubicBezTo>
                  <a:pt x="2642" y="7698"/>
                  <a:pt x="2628" y="7773"/>
                  <a:pt x="2618" y="7849"/>
                </a:cubicBezTo>
                <a:cubicBezTo>
                  <a:pt x="2612" y="7896"/>
                  <a:pt x="2610" y="7945"/>
                  <a:pt x="2612" y="7994"/>
                </a:cubicBezTo>
                <a:cubicBezTo>
                  <a:pt x="2575" y="7935"/>
                  <a:pt x="2538" y="7874"/>
                  <a:pt x="2503" y="7814"/>
                </a:cubicBezTo>
                <a:cubicBezTo>
                  <a:pt x="2517" y="7804"/>
                  <a:pt x="2526" y="7790"/>
                  <a:pt x="2526" y="7775"/>
                </a:cubicBezTo>
                <a:close/>
                <a:moveTo>
                  <a:pt x="3180" y="8342"/>
                </a:moveTo>
                <a:cubicBezTo>
                  <a:pt x="3168" y="8424"/>
                  <a:pt x="3162" y="8506"/>
                  <a:pt x="3164" y="8582"/>
                </a:cubicBezTo>
                <a:cubicBezTo>
                  <a:pt x="3168" y="8653"/>
                  <a:pt x="3178" y="8725"/>
                  <a:pt x="3195" y="8792"/>
                </a:cubicBezTo>
                <a:cubicBezTo>
                  <a:pt x="3129" y="8712"/>
                  <a:pt x="3062" y="8631"/>
                  <a:pt x="3000" y="8549"/>
                </a:cubicBezTo>
                <a:cubicBezTo>
                  <a:pt x="3047" y="8506"/>
                  <a:pt x="3117" y="8436"/>
                  <a:pt x="3180" y="83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txBox="1"/>
          <p:nvPr>
            <p:ph idx="4294967295" type="title"/>
          </p:nvPr>
        </p:nvSpPr>
        <p:spPr>
          <a:xfrm>
            <a:off x="720000" y="544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Solution</a:t>
            </a:r>
            <a:endParaRPr/>
          </a:p>
        </p:txBody>
      </p:sp>
      <p:sp>
        <p:nvSpPr>
          <p:cNvPr id="276" name="Google Shape;276;p34"/>
          <p:cNvSpPr txBox="1"/>
          <p:nvPr>
            <p:ph idx="4294967295" type="body"/>
          </p:nvPr>
        </p:nvSpPr>
        <p:spPr>
          <a:xfrm>
            <a:off x="1615975" y="1186425"/>
            <a:ext cx="4707600" cy="175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Do you know what helps farmers make informed decisions in agriculture? </a:t>
            </a:r>
            <a:r>
              <a:rPr lang="en"/>
              <a:t>AgriGenie</a:t>
            </a:r>
            <a:r>
              <a:rPr lang="en"/>
              <a:t> does. </a:t>
            </a:r>
            <a:endParaRPr/>
          </a:p>
          <a:p>
            <a:pPr indent="-304800" lvl="0" marL="457200" rtl="0" algn="l">
              <a:lnSpc>
                <a:spcPct val="115000"/>
              </a:lnSpc>
              <a:spcBef>
                <a:spcPts val="0"/>
              </a:spcBef>
              <a:spcAft>
                <a:spcPts val="0"/>
              </a:spcAft>
              <a:buSzPts val="1200"/>
              <a:buChar char="●"/>
            </a:pPr>
            <a:r>
              <a:rPr lang="en"/>
              <a:t>With its features like accurate crop predictions, </a:t>
            </a:r>
            <a:endParaRPr/>
          </a:p>
          <a:p>
            <a:pPr indent="-304800" lvl="0" marL="457200" rtl="0" algn="l">
              <a:lnSpc>
                <a:spcPct val="115000"/>
              </a:lnSpc>
              <a:spcBef>
                <a:spcPts val="0"/>
              </a:spcBef>
              <a:spcAft>
                <a:spcPts val="0"/>
              </a:spcAft>
              <a:buSzPts val="1200"/>
              <a:buChar char="●"/>
            </a:pPr>
            <a:r>
              <a:rPr lang="en"/>
              <a:t>Efficient fertilizer usage, </a:t>
            </a:r>
            <a:endParaRPr/>
          </a:p>
          <a:p>
            <a:pPr indent="-304800" lvl="0" marL="457200" rtl="0" algn="l">
              <a:lnSpc>
                <a:spcPct val="115000"/>
              </a:lnSpc>
              <a:spcBef>
                <a:spcPts val="0"/>
              </a:spcBef>
              <a:spcAft>
                <a:spcPts val="0"/>
              </a:spcAft>
              <a:buSzPts val="1200"/>
              <a:buChar char="●"/>
            </a:pPr>
            <a:r>
              <a:rPr lang="en"/>
              <a:t>Empowering farmers with knowledge, </a:t>
            </a:r>
            <a:endParaRPr/>
          </a:p>
          <a:p>
            <a:pPr indent="0" lvl="0" marL="0" rtl="0" algn="l">
              <a:lnSpc>
                <a:spcPct val="115000"/>
              </a:lnSpc>
              <a:spcBef>
                <a:spcPts val="0"/>
              </a:spcBef>
              <a:spcAft>
                <a:spcPts val="0"/>
              </a:spcAft>
              <a:buNone/>
            </a:pPr>
            <a:r>
              <a:rPr lang="en"/>
              <a:t>AgriGenie</a:t>
            </a:r>
            <a:r>
              <a:rPr lang="en"/>
              <a:t> aims to revolutionize farming practices. By leveraging technology and data analysis, </a:t>
            </a:r>
            <a:r>
              <a:rPr lang="en"/>
              <a:t>AgriGenie</a:t>
            </a:r>
            <a:r>
              <a:rPr lang="en"/>
              <a:t> simplifies decision-making, organizes information clearly, and ensures farmers never miss crucial details.</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5"/>
          <p:cNvPicPr preferRelativeResize="0"/>
          <p:nvPr/>
        </p:nvPicPr>
        <p:blipFill>
          <a:blip r:embed="rId3">
            <a:alphaModFix/>
          </a:blip>
          <a:stretch>
            <a:fillRect/>
          </a:stretch>
        </p:blipFill>
        <p:spPr>
          <a:xfrm>
            <a:off x="5584378" y="3607560"/>
            <a:ext cx="493497" cy="1251115"/>
          </a:xfrm>
          <a:prstGeom prst="rect">
            <a:avLst/>
          </a:prstGeom>
          <a:noFill/>
          <a:ln>
            <a:noFill/>
          </a:ln>
        </p:spPr>
      </p:pic>
      <p:pic>
        <p:nvPicPr>
          <p:cNvPr id="282" name="Google Shape;282;p35"/>
          <p:cNvPicPr preferRelativeResize="0"/>
          <p:nvPr/>
        </p:nvPicPr>
        <p:blipFill>
          <a:blip r:embed="rId3">
            <a:alphaModFix/>
          </a:blip>
          <a:stretch>
            <a:fillRect/>
          </a:stretch>
        </p:blipFill>
        <p:spPr>
          <a:xfrm>
            <a:off x="3067600" y="3848892"/>
            <a:ext cx="493497" cy="1251115"/>
          </a:xfrm>
          <a:prstGeom prst="rect">
            <a:avLst/>
          </a:prstGeom>
          <a:noFill/>
          <a:ln>
            <a:noFill/>
          </a:ln>
        </p:spPr>
      </p:pic>
      <p:pic>
        <p:nvPicPr>
          <p:cNvPr id="283" name="Google Shape;283;p35"/>
          <p:cNvPicPr preferRelativeResize="0"/>
          <p:nvPr/>
        </p:nvPicPr>
        <p:blipFill>
          <a:blip r:embed="rId3">
            <a:alphaModFix/>
          </a:blip>
          <a:stretch>
            <a:fillRect/>
          </a:stretch>
        </p:blipFill>
        <p:spPr>
          <a:xfrm>
            <a:off x="4904130" y="3452570"/>
            <a:ext cx="646936" cy="1640112"/>
          </a:xfrm>
          <a:prstGeom prst="rect">
            <a:avLst/>
          </a:prstGeom>
          <a:noFill/>
          <a:ln>
            <a:noFill/>
          </a:ln>
        </p:spPr>
      </p:pic>
      <p:pic>
        <p:nvPicPr>
          <p:cNvPr id="284" name="Google Shape;284;p35"/>
          <p:cNvPicPr preferRelativeResize="0"/>
          <p:nvPr/>
        </p:nvPicPr>
        <p:blipFill>
          <a:blip r:embed="rId3">
            <a:alphaModFix/>
          </a:blip>
          <a:stretch>
            <a:fillRect/>
          </a:stretch>
        </p:blipFill>
        <p:spPr>
          <a:xfrm>
            <a:off x="3585949" y="3504209"/>
            <a:ext cx="646936" cy="1640112"/>
          </a:xfrm>
          <a:prstGeom prst="rect">
            <a:avLst/>
          </a:prstGeom>
          <a:noFill/>
          <a:ln>
            <a:noFill/>
          </a:ln>
        </p:spPr>
      </p:pic>
      <p:sp>
        <p:nvSpPr>
          <p:cNvPr id="285" name="Google Shape;285;p3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pic>
        <p:nvPicPr>
          <p:cNvPr id="286" name="Google Shape;286;p35"/>
          <p:cNvPicPr preferRelativeResize="0"/>
          <p:nvPr/>
        </p:nvPicPr>
        <p:blipFill>
          <a:blip r:embed="rId4">
            <a:alphaModFix/>
          </a:blip>
          <a:stretch>
            <a:fillRect/>
          </a:stretch>
        </p:blipFill>
        <p:spPr>
          <a:xfrm>
            <a:off x="3493475" y="2308412"/>
            <a:ext cx="2168825" cy="3061827"/>
          </a:xfrm>
          <a:prstGeom prst="rect">
            <a:avLst/>
          </a:prstGeom>
          <a:noFill/>
          <a:ln>
            <a:noFill/>
          </a:ln>
        </p:spPr>
      </p:pic>
      <p:pic>
        <p:nvPicPr>
          <p:cNvPr id="287" name="Google Shape;287;p35"/>
          <p:cNvPicPr preferRelativeResize="0"/>
          <p:nvPr/>
        </p:nvPicPr>
        <p:blipFill>
          <a:blip r:embed="rId5">
            <a:alphaModFix/>
          </a:blip>
          <a:stretch>
            <a:fillRect/>
          </a:stretch>
        </p:blipFill>
        <p:spPr>
          <a:xfrm>
            <a:off x="4138825" y="4295049"/>
            <a:ext cx="5005174" cy="1126155"/>
          </a:xfrm>
          <a:prstGeom prst="rect">
            <a:avLst/>
          </a:prstGeom>
          <a:noFill/>
          <a:ln>
            <a:noFill/>
          </a:ln>
        </p:spPr>
      </p:pic>
      <p:pic>
        <p:nvPicPr>
          <p:cNvPr id="288" name="Google Shape;288;p35"/>
          <p:cNvPicPr preferRelativeResize="0"/>
          <p:nvPr/>
        </p:nvPicPr>
        <p:blipFill>
          <a:blip r:embed="rId6">
            <a:alphaModFix/>
          </a:blip>
          <a:stretch>
            <a:fillRect/>
          </a:stretch>
        </p:blipFill>
        <p:spPr>
          <a:xfrm>
            <a:off x="0" y="4421392"/>
            <a:ext cx="4697519" cy="1056932"/>
          </a:xfrm>
          <a:prstGeom prst="rect">
            <a:avLst/>
          </a:prstGeom>
          <a:noFill/>
          <a:ln>
            <a:noFill/>
          </a:ln>
        </p:spPr>
      </p:pic>
      <p:pic>
        <p:nvPicPr>
          <p:cNvPr id="289" name="Google Shape;289;p35"/>
          <p:cNvPicPr preferRelativeResize="0"/>
          <p:nvPr/>
        </p:nvPicPr>
        <p:blipFill>
          <a:blip r:embed="rId7">
            <a:alphaModFix/>
          </a:blip>
          <a:stretch>
            <a:fillRect/>
          </a:stretch>
        </p:blipFill>
        <p:spPr>
          <a:xfrm>
            <a:off x="7845387" y="4179399"/>
            <a:ext cx="803474" cy="606311"/>
          </a:xfrm>
          <a:prstGeom prst="rect">
            <a:avLst/>
          </a:prstGeom>
          <a:noFill/>
          <a:ln>
            <a:noFill/>
          </a:ln>
        </p:spPr>
      </p:pic>
      <p:pic>
        <p:nvPicPr>
          <p:cNvPr id="290" name="Google Shape;290;p35"/>
          <p:cNvPicPr preferRelativeResize="0"/>
          <p:nvPr/>
        </p:nvPicPr>
        <p:blipFill>
          <a:blip r:embed="rId8">
            <a:alphaModFix/>
          </a:blip>
          <a:stretch>
            <a:fillRect/>
          </a:stretch>
        </p:blipFill>
        <p:spPr>
          <a:xfrm>
            <a:off x="1210574" y="4196200"/>
            <a:ext cx="745189" cy="572700"/>
          </a:xfrm>
          <a:prstGeom prst="rect">
            <a:avLst/>
          </a:prstGeom>
          <a:noFill/>
          <a:ln>
            <a:noFill/>
          </a:ln>
        </p:spPr>
      </p:pic>
      <p:sp>
        <p:nvSpPr>
          <p:cNvPr id="291" name="Google Shape;291;p35"/>
          <p:cNvSpPr/>
          <p:nvPr/>
        </p:nvSpPr>
        <p:spPr>
          <a:xfrm rot="-5400000">
            <a:off x="780396" y="3391584"/>
            <a:ext cx="1049068" cy="2609810"/>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35"/>
          <p:cNvPicPr preferRelativeResize="0"/>
          <p:nvPr/>
        </p:nvPicPr>
        <p:blipFill>
          <a:blip r:embed="rId9">
            <a:alphaModFix/>
          </a:blip>
          <a:stretch>
            <a:fillRect/>
          </a:stretch>
        </p:blipFill>
        <p:spPr>
          <a:xfrm>
            <a:off x="3364691" y="124526"/>
            <a:ext cx="2455199" cy="591046"/>
          </a:xfrm>
          <a:prstGeom prst="rect">
            <a:avLst/>
          </a:prstGeom>
          <a:noFill/>
          <a:ln>
            <a:noFill/>
          </a:ln>
        </p:spPr>
      </p:pic>
      <p:sp>
        <p:nvSpPr>
          <p:cNvPr id="293" name="Google Shape;293;p35"/>
          <p:cNvSpPr txBox="1"/>
          <p:nvPr>
            <p:ph idx="2" type="subTitle"/>
          </p:nvPr>
        </p:nvSpPr>
        <p:spPr>
          <a:xfrm>
            <a:off x="6479851" y="1639750"/>
            <a:ext cx="1881900" cy="4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backend</a:t>
            </a:r>
            <a:endParaRPr/>
          </a:p>
        </p:txBody>
      </p:sp>
      <p:sp>
        <p:nvSpPr>
          <p:cNvPr id="294" name="Google Shape;294;p35"/>
          <p:cNvSpPr/>
          <p:nvPr/>
        </p:nvSpPr>
        <p:spPr>
          <a:xfrm>
            <a:off x="5906467" y="1538650"/>
            <a:ext cx="5727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txBox="1"/>
          <p:nvPr>
            <p:ph idx="4" type="subTitle"/>
          </p:nvPr>
        </p:nvSpPr>
        <p:spPr>
          <a:xfrm>
            <a:off x="5906471" y="2229575"/>
            <a:ext cx="2455200" cy="12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Firebase for User A</a:t>
            </a:r>
            <a:r>
              <a:rPr lang="en"/>
              <a:t>uthentication</a:t>
            </a:r>
            <a:r>
              <a:rPr lang="en"/>
              <a:t> (Create with Google)and Machine Learning Model to predict Crop for farmers.</a:t>
            </a:r>
            <a:endParaRPr/>
          </a:p>
        </p:txBody>
      </p:sp>
      <p:grpSp>
        <p:nvGrpSpPr>
          <p:cNvPr id="296" name="Google Shape;296;p35"/>
          <p:cNvGrpSpPr/>
          <p:nvPr/>
        </p:nvGrpSpPr>
        <p:grpSpPr>
          <a:xfrm>
            <a:off x="6007134" y="1639859"/>
            <a:ext cx="371367" cy="370284"/>
            <a:chOff x="3792216" y="1487459"/>
            <a:chExt cx="371367" cy="370284"/>
          </a:xfrm>
        </p:grpSpPr>
        <p:sp>
          <p:nvSpPr>
            <p:cNvPr id="297" name="Google Shape;297;p35"/>
            <p:cNvSpPr/>
            <p:nvPr/>
          </p:nvSpPr>
          <p:spPr>
            <a:xfrm>
              <a:off x="3799925" y="1560250"/>
              <a:ext cx="257400" cy="266600"/>
            </a:xfrm>
            <a:custGeom>
              <a:rect b="b" l="l" r="r" t="t"/>
              <a:pathLst>
                <a:path extrusionOk="0" h="10664" w="10296">
                  <a:moveTo>
                    <a:pt x="10296" y="1003"/>
                  </a:moveTo>
                  <a:lnTo>
                    <a:pt x="7020" y="0"/>
                  </a:lnTo>
                  <a:lnTo>
                    <a:pt x="3844" y="969"/>
                  </a:lnTo>
                  <a:lnTo>
                    <a:pt x="3076" y="2340"/>
                  </a:lnTo>
                  <a:lnTo>
                    <a:pt x="2775" y="1170"/>
                  </a:lnTo>
                  <a:lnTo>
                    <a:pt x="1504" y="1170"/>
                  </a:lnTo>
                  <a:lnTo>
                    <a:pt x="0" y="9861"/>
                  </a:lnTo>
                  <a:lnTo>
                    <a:pt x="836" y="10664"/>
                  </a:lnTo>
                  <a:lnTo>
                    <a:pt x="4847" y="8457"/>
                  </a:lnTo>
                  <a:close/>
                </a:path>
              </a:pathLst>
            </a:custGeom>
            <a:solidFill>
              <a:schemeClr val="lt2"/>
            </a:solidFill>
            <a:ln>
              <a:noFill/>
            </a:ln>
          </p:spPr>
        </p:sp>
        <p:grpSp>
          <p:nvGrpSpPr>
            <p:cNvPr id="298" name="Google Shape;298;p35"/>
            <p:cNvGrpSpPr/>
            <p:nvPr/>
          </p:nvGrpSpPr>
          <p:grpSpPr>
            <a:xfrm>
              <a:off x="3792216" y="1487459"/>
              <a:ext cx="371367" cy="370284"/>
              <a:chOff x="4786779" y="3304084"/>
              <a:chExt cx="371367" cy="370284"/>
            </a:xfrm>
          </p:grpSpPr>
          <p:sp>
            <p:nvSpPr>
              <p:cNvPr id="299" name="Google Shape;299;p35"/>
              <p:cNvSpPr/>
              <p:nvPr/>
            </p:nvSpPr>
            <p:spPr>
              <a:xfrm>
                <a:off x="5079323" y="3349924"/>
                <a:ext cx="70927" cy="273244"/>
              </a:xfrm>
              <a:custGeom>
                <a:rect b="b" l="l" r="r" t="t"/>
                <a:pathLst>
                  <a:path extrusionOk="0" h="9585" w="2488">
                    <a:moveTo>
                      <a:pt x="1243" y="0"/>
                    </a:moveTo>
                    <a:lnTo>
                      <a:pt x="0" y="1243"/>
                    </a:lnTo>
                    <a:lnTo>
                      <a:pt x="0" y="8240"/>
                    </a:lnTo>
                    <a:lnTo>
                      <a:pt x="2487" y="9585"/>
                    </a:lnTo>
                    <a:lnTo>
                      <a:pt x="2487" y="1243"/>
                    </a:lnTo>
                    <a:lnTo>
                      <a:pt x="12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5008425" y="3349924"/>
                <a:ext cx="70927" cy="234902"/>
              </a:xfrm>
              <a:custGeom>
                <a:rect b="b" l="l" r="r" t="t"/>
                <a:pathLst>
                  <a:path extrusionOk="0" h="8240" w="2488">
                    <a:moveTo>
                      <a:pt x="1245" y="0"/>
                    </a:moveTo>
                    <a:lnTo>
                      <a:pt x="1" y="1243"/>
                    </a:lnTo>
                    <a:lnTo>
                      <a:pt x="1" y="7657"/>
                    </a:lnTo>
                    <a:lnTo>
                      <a:pt x="2487" y="8240"/>
                    </a:lnTo>
                    <a:lnTo>
                      <a:pt x="2487" y="1243"/>
                    </a:lnTo>
                    <a:lnTo>
                      <a:pt x="12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4881937" y="3399699"/>
                <a:ext cx="180823" cy="166341"/>
              </a:xfrm>
              <a:custGeom>
                <a:rect b="b" l="l" r="r" t="t"/>
                <a:pathLst>
                  <a:path extrusionOk="0" h="5835" w="6343">
                    <a:moveTo>
                      <a:pt x="3171" y="1"/>
                    </a:moveTo>
                    <a:lnTo>
                      <a:pt x="696" y="770"/>
                    </a:lnTo>
                    <a:lnTo>
                      <a:pt x="1" y="2194"/>
                    </a:lnTo>
                    <a:lnTo>
                      <a:pt x="1" y="5834"/>
                    </a:lnTo>
                    <a:lnTo>
                      <a:pt x="6341" y="5834"/>
                    </a:lnTo>
                    <a:lnTo>
                      <a:pt x="6343" y="2194"/>
                    </a:lnTo>
                    <a:lnTo>
                      <a:pt x="5646" y="770"/>
                    </a:lnTo>
                    <a:lnTo>
                      <a:pt x="31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4917372" y="3456115"/>
                <a:ext cx="109925" cy="109953"/>
              </a:xfrm>
              <a:custGeom>
                <a:rect b="b" l="l" r="r" t="t"/>
                <a:pathLst>
                  <a:path extrusionOk="0" h="3857" w="3856">
                    <a:moveTo>
                      <a:pt x="0" y="0"/>
                    </a:moveTo>
                    <a:lnTo>
                      <a:pt x="0" y="3857"/>
                    </a:lnTo>
                    <a:lnTo>
                      <a:pt x="3856" y="3857"/>
                    </a:lnTo>
                    <a:lnTo>
                      <a:pt x="3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4794476" y="3566040"/>
                <a:ext cx="355774" cy="101173"/>
              </a:xfrm>
              <a:custGeom>
                <a:rect b="b" l="l" r="r" t="t"/>
                <a:pathLst>
                  <a:path extrusionOk="0" h="3549" w="12480">
                    <a:moveTo>
                      <a:pt x="6239" y="1"/>
                    </a:moveTo>
                    <a:cubicBezTo>
                      <a:pt x="3913" y="1"/>
                      <a:pt x="1757" y="741"/>
                      <a:pt x="0" y="2001"/>
                    </a:cubicBezTo>
                    <a:lnTo>
                      <a:pt x="0" y="3549"/>
                    </a:lnTo>
                    <a:lnTo>
                      <a:pt x="12479" y="3549"/>
                    </a:lnTo>
                    <a:lnTo>
                      <a:pt x="12479" y="2001"/>
                    </a:lnTo>
                    <a:cubicBezTo>
                      <a:pt x="10721" y="741"/>
                      <a:pt x="8567" y="1"/>
                      <a:pt x="6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35"/>
              <p:cNvGrpSpPr/>
              <p:nvPr/>
            </p:nvGrpSpPr>
            <p:grpSpPr>
              <a:xfrm>
                <a:off x="4786779" y="3304084"/>
                <a:ext cx="371367" cy="370284"/>
                <a:chOff x="4786779" y="3304084"/>
                <a:chExt cx="371367" cy="370284"/>
              </a:xfrm>
            </p:grpSpPr>
            <p:sp>
              <p:nvSpPr>
                <p:cNvPr id="305" name="Google Shape;305;p35"/>
                <p:cNvSpPr/>
                <p:nvPr/>
              </p:nvSpPr>
              <p:spPr>
                <a:xfrm>
                  <a:off x="5002866" y="3465266"/>
                  <a:ext cx="15964" cy="14539"/>
                </a:xfrm>
                <a:custGeom>
                  <a:rect b="b" l="l" r="r" t="t"/>
                  <a:pathLst>
                    <a:path extrusionOk="0" h="510" w="560">
                      <a:moveTo>
                        <a:pt x="281" y="1"/>
                      </a:moveTo>
                      <a:cubicBezTo>
                        <a:pt x="216" y="1"/>
                        <a:pt x="151" y="25"/>
                        <a:pt x="103" y="75"/>
                      </a:cubicBezTo>
                      <a:lnTo>
                        <a:pt x="100" y="76"/>
                      </a:lnTo>
                      <a:cubicBezTo>
                        <a:pt x="1" y="177"/>
                        <a:pt x="1" y="337"/>
                        <a:pt x="100" y="435"/>
                      </a:cubicBezTo>
                      <a:cubicBezTo>
                        <a:pt x="149" y="486"/>
                        <a:pt x="215" y="510"/>
                        <a:pt x="278" y="510"/>
                      </a:cubicBezTo>
                      <a:cubicBezTo>
                        <a:pt x="344" y="510"/>
                        <a:pt x="407" y="486"/>
                        <a:pt x="458" y="435"/>
                      </a:cubicBezTo>
                      <a:lnTo>
                        <a:pt x="459" y="433"/>
                      </a:lnTo>
                      <a:cubicBezTo>
                        <a:pt x="560" y="334"/>
                        <a:pt x="560" y="172"/>
                        <a:pt x="459" y="75"/>
                      </a:cubicBezTo>
                      <a:cubicBezTo>
                        <a:pt x="410" y="25"/>
                        <a:pt x="345" y="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4926551" y="3465693"/>
                  <a:ext cx="15879" cy="14510"/>
                </a:xfrm>
                <a:custGeom>
                  <a:rect b="b" l="l" r="r" t="t"/>
                  <a:pathLst>
                    <a:path extrusionOk="0" h="509" w="557">
                      <a:moveTo>
                        <a:pt x="278" y="1"/>
                      </a:moveTo>
                      <a:cubicBezTo>
                        <a:pt x="213" y="1"/>
                        <a:pt x="149" y="25"/>
                        <a:pt x="100" y="73"/>
                      </a:cubicBezTo>
                      <a:cubicBezTo>
                        <a:pt x="1" y="172"/>
                        <a:pt x="1" y="331"/>
                        <a:pt x="98" y="432"/>
                      </a:cubicBezTo>
                      <a:lnTo>
                        <a:pt x="100" y="433"/>
                      </a:lnTo>
                      <a:cubicBezTo>
                        <a:pt x="148" y="484"/>
                        <a:pt x="213" y="508"/>
                        <a:pt x="279" y="508"/>
                      </a:cubicBezTo>
                      <a:cubicBezTo>
                        <a:pt x="342" y="508"/>
                        <a:pt x="408" y="484"/>
                        <a:pt x="458" y="435"/>
                      </a:cubicBezTo>
                      <a:cubicBezTo>
                        <a:pt x="557" y="336"/>
                        <a:pt x="557" y="177"/>
                        <a:pt x="459" y="76"/>
                      </a:cubicBezTo>
                      <a:lnTo>
                        <a:pt x="458" y="75"/>
                      </a:lnTo>
                      <a:cubicBezTo>
                        <a:pt x="408" y="25"/>
                        <a:pt x="343"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4963183" y="3448931"/>
                  <a:ext cx="18188" cy="14425"/>
                </a:xfrm>
                <a:custGeom>
                  <a:rect b="b" l="l" r="r" t="t"/>
                  <a:pathLst>
                    <a:path extrusionOk="0" h="506" w="638">
                      <a:moveTo>
                        <a:pt x="324" y="0"/>
                      </a:moveTo>
                      <a:cubicBezTo>
                        <a:pt x="140" y="0"/>
                        <a:pt x="0" y="198"/>
                        <a:pt x="110" y="395"/>
                      </a:cubicBezTo>
                      <a:cubicBezTo>
                        <a:pt x="149" y="465"/>
                        <a:pt x="224" y="506"/>
                        <a:pt x="305" y="506"/>
                      </a:cubicBezTo>
                      <a:lnTo>
                        <a:pt x="332" y="506"/>
                      </a:lnTo>
                      <a:cubicBezTo>
                        <a:pt x="424" y="506"/>
                        <a:pt x="511" y="455"/>
                        <a:pt x="549" y="371"/>
                      </a:cubicBezTo>
                      <a:cubicBezTo>
                        <a:pt x="637" y="183"/>
                        <a:pt x="502" y="0"/>
                        <a:pt x="3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4787092" y="3342883"/>
                  <a:ext cx="371054" cy="331485"/>
                </a:xfrm>
                <a:custGeom>
                  <a:rect b="b" l="l" r="r" t="t"/>
                  <a:pathLst>
                    <a:path extrusionOk="0" h="11628" w="13016">
                      <a:moveTo>
                        <a:pt x="9009" y="607"/>
                      </a:moveTo>
                      <a:lnTo>
                        <a:pt x="9998" y="1596"/>
                      </a:lnTo>
                      <a:lnTo>
                        <a:pt x="9998" y="2682"/>
                      </a:lnTo>
                      <a:lnTo>
                        <a:pt x="9631" y="1983"/>
                      </a:lnTo>
                      <a:cubicBezTo>
                        <a:pt x="9599" y="1920"/>
                        <a:pt x="9542" y="1877"/>
                        <a:pt x="9476" y="1857"/>
                      </a:cubicBezTo>
                      <a:lnTo>
                        <a:pt x="8145" y="1473"/>
                      </a:lnTo>
                      <a:lnTo>
                        <a:pt x="9009" y="607"/>
                      </a:lnTo>
                      <a:close/>
                      <a:moveTo>
                        <a:pt x="2740" y="3647"/>
                      </a:moveTo>
                      <a:lnTo>
                        <a:pt x="3041" y="5009"/>
                      </a:lnTo>
                      <a:lnTo>
                        <a:pt x="3041" y="5009"/>
                      </a:lnTo>
                      <a:lnTo>
                        <a:pt x="1736" y="4242"/>
                      </a:lnTo>
                      <a:lnTo>
                        <a:pt x="2740" y="3647"/>
                      </a:lnTo>
                      <a:close/>
                      <a:moveTo>
                        <a:pt x="1424" y="4650"/>
                      </a:moveTo>
                      <a:lnTo>
                        <a:pt x="2818" y="5467"/>
                      </a:lnTo>
                      <a:lnTo>
                        <a:pt x="1102" y="6501"/>
                      </a:lnTo>
                      <a:lnTo>
                        <a:pt x="1424" y="4650"/>
                      </a:lnTo>
                      <a:close/>
                      <a:moveTo>
                        <a:pt x="6503" y="6258"/>
                      </a:moveTo>
                      <a:lnTo>
                        <a:pt x="7817" y="7574"/>
                      </a:lnTo>
                      <a:lnTo>
                        <a:pt x="5186" y="7574"/>
                      </a:lnTo>
                      <a:lnTo>
                        <a:pt x="6503" y="6258"/>
                      </a:lnTo>
                      <a:close/>
                      <a:moveTo>
                        <a:pt x="6498" y="2260"/>
                      </a:moveTo>
                      <a:lnTo>
                        <a:pt x="8793" y="2974"/>
                      </a:lnTo>
                      <a:lnTo>
                        <a:pt x="9415" y="4246"/>
                      </a:lnTo>
                      <a:lnTo>
                        <a:pt x="9412" y="7574"/>
                      </a:lnTo>
                      <a:lnTo>
                        <a:pt x="8679" y="7574"/>
                      </a:lnTo>
                      <a:lnTo>
                        <a:pt x="8679" y="3972"/>
                      </a:lnTo>
                      <a:cubicBezTo>
                        <a:pt x="8679" y="3833"/>
                        <a:pt x="8565" y="3720"/>
                        <a:pt x="8426" y="3720"/>
                      </a:cubicBezTo>
                      <a:lnTo>
                        <a:pt x="7229" y="3720"/>
                      </a:lnTo>
                      <a:cubicBezTo>
                        <a:pt x="7102" y="3720"/>
                        <a:pt x="6987" y="3810"/>
                        <a:pt x="6970" y="3935"/>
                      </a:cubicBezTo>
                      <a:cubicBezTo>
                        <a:pt x="6948" y="4092"/>
                        <a:pt x="7069" y="4226"/>
                        <a:pt x="7222" y="4226"/>
                      </a:cubicBezTo>
                      <a:lnTo>
                        <a:pt x="8174" y="4226"/>
                      </a:lnTo>
                      <a:lnTo>
                        <a:pt x="8174" y="7216"/>
                      </a:lnTo>
                      <a:lnTo>
                        <a:pt x="6858" y="5901"/>
                      </a:lnTo>
                      <a:lnTo>
                        <a:pt x="7544" y="5215"/>
                      </a:lnTo>
                      <a:cubicBezTo>
                        <a:pt x="7633" y="5125"/>
                        <a:pt x="7651" y="4981"/>
                        <a:pt x="7574" y="4879"/>
                      </a:cubicBezTo>
                      <a:cubicBezTo>
                        <a:pt x="7523" y="4811"/>
                        <a:pt x="7447" y="4776"/>
                        <a:pt x="7371" y="4776"/>
                      </a:cubicBezTo>
                      <a:cubicBezTo>
                        <a:pt x="7305" y="4776"/>
                        <a:pt x="7240" y="4802"/>
                        <a:pt x="7189" y="4852"/>
                      </a:cubicBezTo>
                      <a:lnTo>
                        <a:pt x="6498" y="5543"/>
                      </a:lnTo>
                      <a:lnTo>
                        <a:pt x="5822" y="4867"/>
                      </a:lnTo>
                      <a:cubicBezTo>
                        <a:pt x="5773" y="4817"/>
                        <a:pt x="5708" y="4792"/>
                        <a:pt x="5643" y="4792"/>
                      </a:cubicBezTo>
                      <a:cubicBezTo>
                        <a:pt x="5566" y="4792"/>
                        <a:pt x="5489" y="4827"/>
                        <a:pt x="5438" y="4894"/>
                      </a:cubicBezTo>
                      <a:cubicBezTo>
                        <a:pt x="5360" y="4996"/>
                        <a:pt x="5377" y="5140"/>
                        <a:pt x="5468" y="5230"/>
                      </a:cubicBezTo>
                      <a:lnTo>
                        <a:pt x="6138" y="5901"/>
                      </a:lnTo>
                      <a:lnTo>
                        <a:pt x="4822" y="7217"/>
                      </a:lnTo>
                      <a:lnTo>
                        <a:pt x="4822" y="4226"/>
                      </a:lnTo>
                      <a:lnTo>
                        <a:pt x="5735" y="4226"/>
                      </a:lnTo>
                      <a:cubicBezTo>
                        <a:pt x="5862" y="4226"/>
                        <a:pt x="5975" y="4136"/>
                        <a:pt x="5994" y="4010"/>
                      </a:cubicBezTo>
                      <a:cubicBezTo>
                        <a:pt x="6017" y="3852"/>
                        <a:pt x="5895" y="3720"/>
                        <a:pt x="5743" y="3720"/>
                      </a:cubicBezTo>
                      <a:lnTo>
                        <a:pt x="4570" y="3720"/>
                      </a:lnTo>
                      <a:cubicBezTo>
                        <a:pt x="4429" y="3720"/>
                        <a:pt x="4317" y="3834"/>
                        <a:pt x="4317" y="3972"/>
                      </a:cubicBezTo>
                      <a:lnTo>
                        <a:pt x="4317" y="7574"/>
                      </a:lnTo>
                      <a:lnTo>
                        <a:pt x="3581" y="7574"/>
                      </a:lnTo>
                      <a:lnTo>
                        <a:pt x="3581" y="4246"/>
                      </a:lnTo>
                      <a:lnTo>
                        <a:pt x="4203" y="2974"/>
                      </a:lnTo>
                      <a:lnTo>
                        <a:pt x="6498" y="2260"/>
                      </a:lnTo>
                      <a:close/>
                      <a:moveTo>
                        <a:pt x="6465" y="1494"/>
                      </a:moveTo>
                      <a:lnTo>
                        <a:pt x="9223" y="2290"/>
                      </a:lnTo>
                      <a:lnTo>
                        <a:pt x="9997" y="3759"/>
                      </a:lnTo>
                      <a:lnTo>
                        <a:pt x="9997" y="8169"/>
                      </a:lnTo>
                      <a:cubicBezTo>
                        <a:pt x="9916" y="8144"/>
                        <a:pt x="9835" y="8117"/>
                        <a:pt x="9752" y="8091"/>
                      </a:cubicBezTo>
                      <a:cubicBezTo>
                        <a:pt x="9850" y="8055"/>
                        <a:pt x="9920" y="7962"/>
                        <a:pt x="9920" y="7851"/>
                      </a:cubicBezTo>
                      <a:lnTo>
                        <a:pt x="9922" y="4175"/>
                      </a:lnTo>
                      <a:cubicBezTo>
                        <a:pt x="9922" y="4136"/>
                        <a:pt x="9913" y="4098"/>
                        <a:pt x="9895" y="4062"/>
                      </a:cubicBezTo>
                      <a:lnTo>
                        <a:pt x="9193" y="2626"/>
                      </a:lnTo>
                      <a:cubicBezTo>
                        <a:pt x="9160" y="2562"/>
                        <a:pt x="9106" y="2515"/>
                        <a:pt x="9039" y="2494"/>
                      </a:cubicBezTo>
                      <a:lnTo>
                        <a:pt x="6540" y="1719"/>
                      </a:lnTo>
                      <a:cubicBezTo>
                        <a:pt x="6515" y="1712"/>
                        <a:pt x="6489" y="1708"/>
                        <a:pt x="6463" y="1708"/>
                      </a:cubicBezTo>
                      <a:cubicBezTo>
                        <a:pt x="6437" y="1708"/>
                        <a:pt x="6410" y="1712"/>
                        <a:pt x="6386" y="1719"/>
                      </a:cubicBezTo>
                      <a:lnTo>
                        <a:pt x="3887" y="2494"/>
                      </a:lnTo>
                      <a:cubicBezTo>
                        <a:pt x="3819" y="2515"/>
                        <a:pt x="3762" y="2563"/>
                        <a:pt x="3732" y="2626"/>
                      </a:cubicBezTo>
                      <a:lnTo>
                        <a:pt x="3203" y="3705"/>
                      </a:lnTo>
                      <a:lnTo>
                        <a:pt x="3131" y="3377"/>
                      </a:lnTo>
                      <a:lnTo>
                        <a:pt x="3707" y="2290"/>
                      </a:lnTo>
                      <a:lnTo>
                        <a:pt x="6465" y="1494"/>
                      </a:lnTo>
                      <a:close/>
                      <a:moveTo>
                        <a:pt x="3073" y="5903"/>
                      </a:moveTo>
                      <a:lnTo>
                        <a:pt x="3073" y="7821"/>
                      </a:lnTo>
                      <a:cubicBezTo>
                        <a:pt x="3073" y="7929"/>
                        <a:pt x="3142" y="8024"/>
                        <a:pt x="3238" y="8060"/>
                      </a:cubicBezTo>
                      <a:cubicBezTo>
                        <a:pt x="3043" y="8121"/>
                        <a:pt x="2848" y="8187"/>
                        <a:pt x="2655" y="8259"/>
                      </a:cubicBezTo>
                      <a:lnTo>
                        <a:pt x="1246" y="7005"/>
                      </a:lnTo>
                      <a:lnTo>
                        <a:pt x="3073" y="5903"/>
                      </a:lnTo>
                      <a:close/>
                      <a:moveTo>
                        <a:pt x="944" y="7412"/>
                      </a:moveTo>
                      <a:lnTo>
                        <a:pt x="2133" y="8472"/>
                      </a:lnTo>
                      <a:cubicBezTo>
                        <a:pt x="1611" y="8698"/>
                        <a:pt x="1105" y="8965"/>
                        <a:pt x="622" y="9274"/>
                      </a:cubicBezTo>
                      <a:lnTo>
                        <a:pt x="944" y="7412"/>
                      </a:lnTo>
                      <a:close/>
                      <a:moveTo>
                        <a:pt x="11494" y="607"/>
                      </a:moveTo>
                      <a:lnTo>
                        <a:pt x="12483" y="1596"/>
                      </a:lnTo>
                      <a:lnTo>
                        <a:pt x="12483" y="9343"/>
                      </a:lnTo>
                      <a:cubicBezTo>
                        <a:pt x="11855" y="8934"/>
                        <a:pt x="11194" y="8593"/>
                        <a:pt x="10505" y="8324"/>
                      </a:cubicBezTo>
                      <a:lnTo>
                        <a:pt x="10505" y="3536"/>
                      </a:lnTo>
                      <a:lnTo>
                        <a:pt x="10505" y="1596"/>
                      </a:lnTo>
                      <a:lnTo>
                        <a:pt x="11494" y="607"/>
                      </a:lnTo>
                      <a:close/>
                      <a:moveTo>
                        <a:pt x="6503" y="10795"/>
                      </a:moveTo>
                      <a:cubicBezTo>
                        <a:pt x="7282" y="10795"/>
                        <a:pt x="8040" y="10905"/>
                        <a:pt x="8770" y="11125"/>
                      </a:cubicBezTo>
                      <a:lnTo>
                        <a:pt x="4232" y="11125"/>
                      </a:lnTo>
                      <a:cubicBezTo>
                        <a:pt x="4962" y="10905"/>
                        <a:pt x="5720" y="10795"/>
                        <a:pt x="6503" y="10795"/>
                      </a:cubicBezTo>
                      <a:close/>
                      <a:moveTo>
                        <a:pt x="6498" y="8084"/>
                      </a:moveTo>
                      <a:cubicBezTo>
                        <a:pt x="7759" y="8084"/>
                        <a:pt x="8991" y="8304"/>
                        <a:pt x="10146" y="8736"/>
                      </a:cubicBezTo>
                      <a:cubicBezTo>
                        <a:pt x="10160" y="8742"/>
                        <a:pt x="10170" y="8746"/>
                        <a:pt x="10184" y="8749"/>
                      </a:cubicBezTo>
                      <a:cubicBezTo>
                        <a:pt x="10992" y="9052"/>
                        <a:pt x="11764" y="9458"/>
                        <a:pt x="12483" y="9960"/>
                      </a:cubicBezTo>
                      <a:lnTo>
                        <a:pt x="12483" y="10963"/>
                      </a:lnTo>
                      <a:cubicBezTo>
                        <a:pt x="10986" y="9802"/>
                        <a:pt x="9204" y="9109"/>
                        <a:pt x="7312" y="8952"/>
                      </a:cubicBezTo>
                      <a:cubicBezTo>
                        <a:pt x="7305" y="8951"/>
                        <a:pt x="7297" y="8951"/>
                        <a:pt x="7290" y="8951"/>
                      </a:cubicBezTo>
                      <a:cubicBezTo>
                        <a:pt x="7160" y="8951"/>
                        <a:pt x="7049" y="9051"/>
                        <a:pt x="7038" y="9184"/>
                      </a:cubicBezTo>
                      <a:cubicBezTo>
                        <a:pt x="7026" y="9323"/>
                        <a:pt x="7129" y="9446"/>
                        <a:pt x="7270" y="9457"/>
                      </a:cubicBezTo>
                      <a:cubicBezTo>
                        <a:pt x="8932" y="9593"/>
                        <a:pt x="10502" y="10167"/>
                        <a:pt x="11851" y="11125"/>
                      </a:cubicBezTo>
                      <a:lnTo>
                        <a:pt x="10160" y="11125"/>
                      </a:lnTo>
                      <a:cubicBezTo>
                        <a:pt x="9012" y="10571"/>
                        <a:pt x="7781" y="10287"/>
                        <a:pt x="6497" y="10287"/>
                      </a:cubicBezTo>
                      <a:cubicBezTo>
                        <a:pt x="5210" y="10287"/>
                        <a:pt x="3980" y="10568"/>
                        <a:pt x="2833" y="11125"/>
                      </a:cubicBezTo>
                      <a:lnTo>
                        <a:pt x="1144" y="11125"/>
                      </a:lnTo>
                      <a:cubicBezTo>
                        <a:pt x="2464" y="10190"/>
                        <a:pt x="3996" y="9619"/>
                        <a:pt x="5618" y="9466"/>
                      </a:cubicBezTo>
                      <a:cubicBezTo>
                        <a:pt x="5756" y="9454"/>
                        <a:pt x="5859" y="9329"/>
                        <a:pt x="5846" y="9192"/>
                      </a:cubicBezTo>
                      <a:cubicBezTo>
                        <a:pt x="5833" y="9060"/>
                        <a:pt x="5724" y="8961"/>
                        <a:pt x="5595" y="8961"/>
                      </a:cubicBezTo>
                      <a:cubicBezTo>
                        <a:pt x="5587" y="8961"/>
                        <a:pt x="5578" y="8961"/>
                        <a:pt x="5570" y="8962"/>
                      </a:cubicBezTo>
                      <a:cubicBezTo>
                        <a:pt x="3719" y="9136"/>
                        <a:pt x="1979" y="9826"/>
                        <a:pt x="511" y="10963"/>
                      </a:cubicBezTo>
                      <a:lnTo>
                        <a:pt x="511" y="9960"/>
                      </a:lnTo>
                      <a:cubicBezTo>
                        <a:pt x="2272" y="8731"/>
                        <a:pt x="4340" y="8084"/>
                        <a:pt x="6498" y="8084"/>
                      </a:cubicBezTo>
                      <a:close/>
                      <a:moveTo>
                        <a:pt x="9022" y="1"/>
                      </a:moveTo>
                      <a:cubicBezTo>
                        <a:pt x="8957" y="1"/>
                        <a:pt x="8892" y="25"/>
                        <a:pt x="8842" y="75"/>
                      </a:cubicBezTo>
                      <a:lnTo>
                        <a:pt x="7595" y="1318"/>
                      </a:lnTo>
                      <a:lnTo>
                        <a:pt x="6579" y="1025"/>
                      </a:lnTo>
                      <a:cubicBezTo>
                        <a:pt x="6556" y="1018"/>
                        <a:pt x="6529" y="1016"/>
                        <a:pt x="6506" y="1016"/>
                      </a:cubicBezTo>
                      <a:cubicBezTo>
                        <a:pt x="6482" y="1016"/>
                        <a:pt x="6459" y="1019"/>
                        <a:pt x="6435" y="1025"/>
                      </a:cubicBezTo>
                      <a:lnTo>
                        <a:pt x="3568" y="1850"/>
                      </a:lnTo>
                      <a:lnTo>
                        <a:pt x="2893" y="1175"/>
                      </a:lnTo>
                      <a:cubicBezTo>
                        <a:pt x="2844" y="1126"/>
                        <a:pt x="2778" y="1101"/>
                        <a:pt x="2713" y="1101"/>
                      </a:cubicBezTo>
                      <a:cubicBezTo>
                        <a:pt x="2648" y="1101"/>
                        <a:pt x="2583" y="1126"/>
                        <a:pt x="2533" y="1175"/>
                      </a:cubicBezTo>
                      <a:cubicBezTo>
                        <a:pt x="2434" y="1274"/>
                        <a:pt x="2434" y="1436"/>
                        <a:pt x="2533" y="1533"/>
                      </a:cubicBezTo>
                      <a:lnTo>
                        <a:pt x="3238" y="2236"/>
                      </a:lnTo>
                      <a:lnTo>
                        <a:pt x="3029" y="2629"/>
                      </a:lnTo>
                      <a:lnTo>
                        <a:pt x="2938" y="2214"/>
                      </a:lnTo>
                      <a:cubicBezTo>
                        <a:pt x="2914" y="2096"/>
                        <a:pt x="2810" y="2007"/>
                        <a:pt x="2690" y="2007"/>
                      </a:cubicBezTo>
                      <a:cubicBezTo>
                        <a:pt x="2685" y="2007"/>
                        <a:pt x="2681" y="2007"/>
                        <a:pt x="2676" y="2007"/>
                      </a:cubicBezTo>
                      <a:cubicBezTo>
                        <a:pt x="2515" y="2016"/>
                        <a:pt x="2407" y="2164"/>
                        <a:pt x="2440" y="2316"/>
                      </a:cubicBezTo>
                      <a:lnTo>
                        <a:pt x="2622" y="3133"/>
                      </a:lnTo>
                      <a:lnTo>
                        <a:pt x="1574" y="3752"/>
                      </a:lnTo>
                      <a:lnTo>
                        <a:pt x="1574" y="3752"/>
                      </a:lnTo>
                      <a:lnTo>
                        <a:pt x="1826" y="2305"/>
                      </a:lnTo>
                      <a:cubicBezTo>
                        <a:pt x="1850" y="2166"/>
                        <a:pt x="1755" y="2036"/>
                        <a:pt x="1619" y="2012"/>
                      </a:cubicBezTo>
                      <a:cubicBezTo>
                        <a:pt x="1604" y="2009"/>
                        <a:pt x="1589" y="2007"/>
                        <a:pt x="1574" y="2007"/>
                      </a:cubicBezTo>
                      <a:cubicBezTo>
                        <a:pt x="1453" y="2007"/>
                        <a:pt x="1346" y="2096"/>
                        <a:pt x="1325" y="2217"/>
                      </a:cubicBezTo>
                      <a:lnTo>
                        <a:pt x="21" y="9727"/>
                      </a:lnTo>
                      <a:cubicBezTo>
                        <a:pt x="8" y="9757"/>
                        <a:pt x="0" y="9791"/>
                        <a:pt x="0" y="9824"/>
                      </a:cubicBezTo>
                      <a:lnTo>
                        <a:pt x="0" y="11374"/>
                      </a:lnTo>
                      <a:cubicBezTo>
                        <a:pt x="0" y="11515"/>
                        <a:pt x="114" y="11627"/>
                        <a:pt x="253" y="11627"/>
                      </a:cubicBezTo>
                      <a:lnTo>
                        <a:pt x="10103" y="11627"/>
                      </a:lnTo>
                      <a:cubicBezTo>
                        <a:pt x="10104" y="11620"/>
                        <a:pt x="10104" y="11620"/>
                        <a:pt x="10107" y="11620"/>
                      </a:cubicBezTo>
                      <a:cubicBezTo>
                        <a:pt x="10107" y="11620"/>
                        <a:pt x="10109" y="11620"/>
                        <a:pt x="10109" y="11627"/>
                      </a:cubicBezTo>
                      <a:lnTo>
                        <a:pt x="12599" y="11627"/>
                      </a:lnTo>
                      <a:cubicBezTo>
                        <a:pt x="12599" y="11620"/>
                        <a:pt x="12600" y="11620"/>
                        <a:pt x="12600" y="11620"/>
                      </a:cubicBezTo>
                      <a:lnTo>
                        <a:pt x="12603" y="11627"/>
                      </a:lnTo>
                      <a:lnTo>
                        <a:pt x="12741" y="11627"/>
                      </a:lnTo>
                      <a:cubicBezTo>
                        <a:pt x="12882" y="11620"/>
                        <a:pt x="12994" y="11507"/>
                        <a:pt x="12990" y="11366"/>
                      </a:cubicBezTo>
                      <a:lnTo>
                        <a:pt x="12990" y="9817"/>
                      </a:lnTo>
                      <a:cubicBezTo>
                        <a:pt x="12993" y="9821"/>
                        <a:pt x="13003" y="9821"/>
                        <a:pt x="13010" y="9821"/>
                      </a:cubicBezTo>
                      <a:cubicBezTo>
                        <a:pt x="13013" y="9821"/>
                        <a:pt x="13015" y="9821"/>
                        <a:pt x="13015" y="9821"/>
                      </a:cubicBezTo>
                      <a:lnTo>
                        <a:pt x="13015" y="1497"/>
                      </a:lnTo>
                      <a:cubicBezTo>
                        <a:pt x="13015" y="1430"/>
                        <a:pt x="12988" y="1367"/>
                        <a:pt x="12940" y="1318"/>
                      </a:cubicBezTo>
                      <a:lnTo>
                        <a:pt x="11693" y="75"/>
                      </a:lnTo>
                      <a:cubicBezTo>
                        <a:pt x="11644" y="25"/>
                        <a:pt x="11579" y="1"/>
                        <a:pt x="11514" y="1"/>
                      </a:cubicBezTo>
                      <a:cubicBezTo>
                        <a:pt x="11449" y="1"/>
                        <a:pt x="11384" y="25"/>
                        <a:pt x="11334" y="75"/>
                      </a:cubicBezTo>
                      <a:lnTo>
                        <a:pt x="10268" y="1138"/>
                      </a:lnTo>
                      <a:lnTo>
                        <a:pt x="9202" y="75"/>
                      </a:lnTo>
                      <a:cubicBezTo>
                        <a:pt x="9153" y="25"/>
                        <a:pt x="9087" y="1"/>
                        <a:pt x="90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4964295" y="3597084"/>
                  <a:ext cx="16221" cy="14510"/>
                </a:xfrm>
                <a:custGeom>
                  <a:rect b="b" l="l" r="r" t="t"/>
                  <a:pathLst>
                    <a:path extrusionOk="0" h="509" w="569">
                      <a:moveTo>
                        <a:pt x="291" y="0"/>
                      </a:moveTo>
                      <a:cubicBezTo>
                        <a:pt x="173" y="0"/>
                        <a:pt x="65" y="80"/>
                        <a:pt x="38" y="195"/>
                      </a:cubicBezTo>
                      <a:cubicBezTo>
                        <a:pt x="0" y="360"/>
                        <a:pt x="126" y="508"/>
                        <a:pt x="285" y="508"/>
                      </a:cubicBezTo>
                      <a:lnTo>
                        <a:pt x="288" y="508"/>
                      </a:lnTo>
                      <a:cubicBezTo>
                        <a:pt x="415" y="508"/>
                        <a:pt x="529" y="418"/>
                        <a:pt x="546" y="292"/>
                      </a:cubicBezTo>
                      <a:cubicBezTo>
                        <a:pt x="568" y="135"/>
                        <a:pt x="447"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4840744" y="3304084"/>
                  <a:ext cx="14482" cy="44415"/>
                </a:xfrm>
                <a:custGeom>
                  <a:rect b="b" l="l" r="r" t="t"/>
                  <a:pathLst>
                    <a:path extrusionOk="0" h="1558" w="508">
                      <a:moveTo>
                        <a:pt x="254" y="0"/>
                      </a:moveTo>
                      <a:cubicBezTo>
                        <a:pt x="114" y="0"/>
                        <a:pt x="1" y="114"/>
                        <a:pt x="1" y="253"/>
                      </a:cubicBezTo>
                      <a:lnTo>
                        <a:pt x="1" y="1303"/>
                      </a:lnTo>
                      <a:cubicBezTo>
                        <a:pt x="1" y="1443"/>
                        <a:pt x="115" y="1557"/>
                        <a:pt x="254" y="1557"/>
                      </a:cubicBezTo>
                      <a:cubicBezTo>
                        <a:pt x="267" y="1557"/>
                        <a:pt x="279" y="1556"/>
                        <a:pt x="292" y="1554"/>
                      </a:cubicBezTo>
                      <a:cubicBezTo>
                        <a:pt x="417" y="1536"/>
                        <a:pt x="507" y="1421"/>
                        <a:pt x="507" y="1294"/>
                      </a:cubicBezTo>
                      <a:lnTo>
                        <a:pt x="507" y="261"/>
                      </a:lnTo>
                      <a:cubicBezTo>
                        <a:pt x="507" y="133"/>
                        <a:pt x="417" y="21"/>
                        <a:pt x="292" y="3"/>
                      </a:cubicBezTo>
                      <a:cubicBezTo>
                        <a:pt x="279" y="1"/>
                        <a:pt x="266" y="0"/>
                        <a:pt x="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4840715" y="3379458"/>
                  <a:ext cx="14453" cy="46410"/>
                </a:xfrm>
                <a:custGeom>
                  <a:rect b="b" l="l" r="r" t="t"/>
                  <a:pathLst>
                    <a:path extrusionOk="0" h="1628" w="507">
                      <a:moveTo>
                        <a:pt x="253" y="0"/>
                      </a:moveTo>
                      <a:cubicBezTo>
                        <a:pt x="241" y="0"/>
                        <a:pt x="229" y="1"/>
                        <a:pt x="216" y="3"/>
                      </a:cubicBezTo>
                      <a:cubicBezTo>
                        <a:pt x="90" y="20"/>
                        <a:pt x="0" y="133"/>
                        <a:pt x="0" y="261"/>
                      </a:cubicBezTo>
                      <a:lnTo>
                        <a:pt x="0" y="1367"/>
                      </a:lnTo>
                      <a:cubicBezTo>
                        <a:pt x="0" y="1495"/>
                        <a:pt x="90" y="1607"/>
                        <a:pt x="216" y="1625"/>
                      </a:cubicBezTo>
                      <a:cubicBezTo>
                        <a:pt x="229" y="1627"/>
                        <a:pt x="241" y="1628"/>
                        <a:pt x="254" y="1628"/>
                      </a:cubicBezTo>
                      <a:cubicBezTo>
                        <a:pt x="394" y="1628"/>
                        <a:pt x="507" y="1514"/>
                        <a:pt x="507" y="1375"/>
                      </a:cubicBezTo>
                      <a:lnTo>
                        <a:pt x="507" y="253"/>
                      </a:lnTo>
                      <a:cubicBezTo>
                        <a:pt x="507" y="114"/>
                        <a:pt x="393"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4862039" y="3357821"/>
                  <a:ext cx="47636" cy="14482"/>
                </a:xfrm>
                <a:custGeom>
                  <a:rect b="b" l="l" r="r" t="t"/>
                  <a:pathLst>
                    <a:path extrusionOk="0" h="508" w="1671">
                      <a:moveTo>
                        <a:pt x="273" y="1"/>
                      </a:moveTo>
                      <a:cubicBezTo>
                        <a:pt x="122" y="1"/>
                        <a:pt x="0" y="136"/>
                        <a:pt x="23" y="291"/>
                      </a:cubicBezTo>
                      <a:cubicBezTo>
                        <a:pt x="41" y="416"/>
                        <a:pt x="156" y="507"/>
                        <a:pt x="281" y="507"/>
                      </a:cubicBezTo>
                      <a:lnTo>
                        <a:pt x="1388" y="507"/>
                      </a:lnTo>
                      <a:cubicBezTo>
                        <a:pt x="1516" y="507"/>
                        <a:pt x="1628" y="417"/>
                        <a:pt x="1648" y="291"/>
                      </a:cubicBezTo>
                      <a:cubicBezTo>
                        <a:pt x="1670" y="134"/>
                        <a:pt x="1547" y="1"/>
                        <a:pt x="13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4786779" y="3357821"/>
                  <a:ext cx="47551" cy="14482"/>
                </a:xfrm>
                <a:custGeom>
                  <a:rect b="b" l="l" r="r" t="t"/>
                  <a:pathLst>
                    <a:path extrusionOk="0" h="508" w="1668">
                      <a:moveTo>
                        <a:pt x="281" y="1"/>
                      </a:moveTo>
                      <a:cubicBezTo>
                        <a:pt x="153" y="1"/>
                        <a:pt x="41" y="91"/>
                        <a:pt x="23" y="216"/>
                      </a:cubicBezTo>
                      <a:cubicBezTo>
                        <a:pt x="1" y="372"/>
                        <a:pt x="121" y="507"/>
                        <a:pt x="273" y="507"/>
                      </a:cubicBezTo>
                      <a:lnTo>
                        <a:pt x="1387" y="507"/>
                      </a:lnTo>
                      <a:cubicBezTo>
                        <a:pt x="1515" y="507"/>
                        <a:pt x="1627" y="417"/>
                        <a:pt x="1645" y="291"/>
                      </a:cubicBezTo>
                      <a:cubicBezTo>
                        <a:pt x="1667" y="134"/>
                        <a:pt x="1546" y="1"/>
                        <a:pt x="1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4855625" y="3319821"/>
                  <a:ext cx="38485" cy="37088"/>
                </a:xfrm>
                <a:custGeom>
                  <a:rect b="b" l="l" r="r" t="t"/>
                  <a:pathLst>
                    <a:path extrusionOk="0" h="1301" w="1350">
                      <a:moveTo>
                        <a:pt x="1069" y="1"/>
                      </a:moveTo>
                      <a:cubicBezTo>
                        <a:pt x="1005" y="1"/>
                        <a:pt x="941" y="25"/>
                        <a:pt x="892" y="75"/>
                      </a:cubicBezTo>
                      <a:lnTo>
                        <a:pt x="99" y="867"/>
                      </a:lnTo>
                      <a:cubicBezTo>
                        <a:pt x="0" y="966"/>
                        <a:pt x="0" y="1128"/>
                        <a:pt x="99" y="1226"/>
                      </a:cubicBezTo>
                      <a:cubicBezTo>
                        <a:pt x="146" y="1277"/>
                        <a:pt x="212" y="1301"/>
                        <a:pt x="278" y="1301"/>
                      </a:cubicBezTo>
                      <a:cubicBezTo>
                        <a:pt x="344" y="1301"/>
                        <a:pt x="407" y="1277"/>
                        <a:pt x="458" y="1226"/>
                      </a:cubicBezTo>
                      <a:lnTo>
                        <a:pt x="1249" y="433"/>
                      </a:lnTo>
                      <a:cubicBezTo>
                        <a:pt x="1349" y="334"/>
                        <a:pt x="1349" y="172"/>
                        <a:pt x="1249" y="75"/>
                      </a:cubicBezTo>
                      <a:cubicBezTo>
                        <a:pt x="1199" y="26"/>
                        <a:pt x="1134" y="1"/>
                        <a:pt x="1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4802287" y="3373073"/>
                  <a:ext cx="38571" cy="37088"/>
                </a:xfrm>
                <a:custGeom>
                  <a:rect b="b" l="l" r="r" t="t"/>
                  <a:pathLst>
                    <a:path extrusionOk="0" h="1301" w="1353">
                      <a:moveTo>
                        <a:pt x="1073" y="0"/>
                      </a:moveTo>
                      <a:cubicBezTo>
                        <a:pt x="1008" y="0"/>
                        <a:pt x="943" y="25"/>
                        <a:pt x="893" y="76"/>
                      </a:cubicBezTo>
                      <a:lnTo>
                        <a:pt x="101" y="867"/>
                      </a:lnTo>
                      <a:cubicBezTo>
                        <a:pt x="1" y="968"/>
                        <a:pt x="1" y="1128"/>
                        <a:pt x="101" y="1225"/>
                      </a:cubicBezTo>
                      <a:cubicBezTo>
                        <a:pt x="149" y="1275"/>
                        <a:pt x="215" y="1300"/>
                        <a:pt x="281" y="1300"/>
                      </a:cubicBezTo>
                      <a:cubicBezTo>
                        <a:pt x="345" y="1300"/>
                        <a:pt x="410" y="1276"/>
                        <a:pt x="461" y="1225"/>
                      </a:cubicBezTo>
                      <a:lnTo>
                        <a:pt x="1252" y="432"/>
                      </a:lnTo>
                      <a:cubicBezTo>
                        <a:pt x="1353" y="334"/>
                        <a:pt x="1353" y="173"/>
                        <a:pt x="1252" y="76"/>
                      </a:cubicBezTo>
                      <a:cubicBezTo>
                        <a:pt x="1203" y="25"/>
                        <a:pt x="1138"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4802373" y="3319821"/>
                  <a:ext cx="39226" cy="37829"/>
                </a:xfrm>
                <a:custGeom>
                  <a:rect b="b" l="l" r="r" t="t"/>
                  <a:pathLst>
                    <a:path extrusionOk="0" h="1327" w="1376">
                      <a:moveTo>
                        <a:pt x="278" y="0"/>
                      </a:moveTo>
                      <a:cubicBezTo>
                        <a:pt x="213" y="0"/>
                        <a:pt x="148" y="25"/>
                        <a:pt x="100" y="75"/>
                      </a:cubicBezTo>
                      <a:cubicBezTo>
                        <a:pt x="1" y="173"/>
                        <a:pt x="1" y="335"/>
                        <a:pt x="100" y="433"/>
                      </a:cubicBezTo>
                      <a:lnTo>
                        <a:pt x="917" y="1251"/>
                      </a:lnTo>
                      <a:cubicBezTo>
                        <a:pt x="965" y="1301"/>
                        <a:pt x="1030" y="1326"/>
                        <a:pt x="1096" y="1326"/>
                      </a:cubicBezTo>
                      <a:cubicBezTo>
                        <a:pt x="1162" y="1326"/>
                        <a:pt x="1225" y="1302"/>
                        <a:pt x="1276" y="1251"/>
                      </a:cubicBezTo>
                      <a:cubicBezTo>
                        <a:pt x="1375" y="1152"/>
                        <a:pt x="1375" y="992"/>
                        <a:pt x="1276" y="893"/>
                      </a:cubicBezTo>
                      <a:lnTo>
                        <a:pt x="458" y="75"/>
                      </a:lnTo>
                      <a:cubicBezTo>
                        <a:pt x="408" y="25"/>
                        <a:pt x="342" y="0"/>
                        <a:pt x="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4840230" y="3357051"/>
                  <a:ext cx="15936" cy="15936"/>
                </a:xfrm>
                <a:custGeom>
                  <a:rect b="b" l="l" r="r" t="t"/>
                  <a:pathLst>
                    <a:path extrusionOk="0" h="559" w="559">
                      <a:moveTo>
                        <a:pt x="280" y="1"/>
                      </a:moveTo>
                      <a:cubicBezTo>
                        <a:pt x="127" y="1"/>
                        <a:pt x="1" y="125"/>
                        <a:pt x="1" y="279"/>
                      </a:cubicBezTo>
                      <a:cubicBezTo>
                        <a:pt x="1" y="432"/>
                        <a:pt x="127" y="558"/>
                        <a:pt x="280" y="558"/>
                      </a:cubicBezTo>
                      <a:cubicBezTo>
                        <a:pt x="434" y="558"/>
                        <a:pt x="558" y="432"/>
                        <a:pt x="558" y="279"/>
                      </a:cubicBezTo>
                      <a:cubicBezTo>
                        <a:pt x="558" y="124"/>
                        <a:pt x="434" y="1"/>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18" name="Google Shape;318;p35"/>
          <p:cNvSpPr txBox="1"/>
          <p:nvPr>
            <p:ph idx="1" type="subTitle"/>
          </p:nvPr>
        </p:nvSpPr>
        <p:spPr>
          <a:xfrm>
            <a:off x="1355497" y="1639750"/>
            <a:ext cx="1881900" cy="4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frontend</a:t>
            </a:r>
            <a:endParaRPr/>
          </a:p>
        </p:txBody>
      </p:sp>
      <p:sp>
        <p:nvSpPr>
          <p:cNvPr id="319" name="Google Shape;319;p35"/>
          <p:cNvSpPr txBox="1"/>
          <p:nvPr>
            <p:ph idx="3" type="subTitle"/>
          </p:nvPr>
        </p:nvSpPr>
        <p:spPr>
          <a:xfrm>
            <a:off x="782250" y="2229578"/>
            <a:ext cx="2455200" cy="12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Flutter to make interactive UI that farmers can easily use and </a:t>
            </a:r>
            <a:r>
              <a:rPr lang="en"/>
              <a:t>understand</a:t>
            </a:r>
            <a:r>
              <a:rPr lang="en"/>
              <a:t> the feature of the app</a:t>
            </a:r>
            <a:endParaRPr/>
          </a:p>
        </p:txBody>
      </p:sp>
      <p:sp>
        <p:nvSpPr>
          <p:cNvPr id="320" name="Google Shape;320;p35"/>
          <p:cNvSpPr/>
          <p:nvPr/>
        </p:nvSpPr>
        <p:spPr>
          <a:xfrm>
            <a:off x="782249" y="1538650"/>
            <a:ext cx="5727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35"/>
          <p:cNvGrpSpPr/>
          <p:nvPr/>
        </p:nvGrpSpPr>
        <p:grpSpPr>
          <a:xfrm>
            <a:off x="882475" y="1639994"/>
            <a:ext cx="372251" cy="370027"/>
            <a:chOff x="4786351" y="3901031"/>
            <a:chExt cx="372251" cy="370027"/>
          </a:xfrm>
        </p:grpSpPr>
        <p:sp>
          <p:nvSpPr>
            <p:cNvPr id="322" name="Google Shape;322;p35"/>
            <p:cNvSpPr/>
            <p:nvPr/>
          </p:nvSpPr>
          <p:spPr>
            <a:xfrm>
              <a:off x="4833474" y="3931363"/>
              <a:ext cx="277749" cy="231424"/>
            </a:xfrm>
            <a:custGeom>
              <a:rect b="b" l="l" r="r" t="t"/>
              <a:pathLst>
                <a:path extrusionOk="0" h="8118" w="9743">
                  <a:moveTo>
                    <a:pt x="4871" y="0"/>
                  </a:moveTo>
                  <a:lnTo>
                    <a:pt x="1070" y="1069"/>
                  </a:lnTo>
                  <a:lnTo>
                    <a:pt x="1" y="3051"/>
                  </a:lnTo>
                  <a:lnTo>
                    <a:pt x="1" y="8117"/>
                  </a:lnTo>
                  <a:lnTo>
                    <a:pt x="9741" y="8117"/>
                  </a:lnTo>
                  <a:lnTo>
                    <a:pt x="9743" y="3051"/>
                  </a:lnTo>
                  <a:lnTo>
                    <a:pt x="8675" y="1069"/>
                  </a:lnTo>
                  <a:lnTo>
                    <a:pt x="48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35"/>
            <p:cNvGrpSpPr/>
            <p:nvPr/>
          </p:nvGrpSpPr>
          <p:grpSpPr>
            <a:xfrm>
              <a:off x="4786351" y="3901031"/>
              <a:ext cx="372251" cy="370027"/>
              <a:chOff x="4786351" y="3901031"/>
              <a:chExt cx="372251" cy="370027"/>
            </a:xfrm>
          </p:grpSpPr>
          <p:sp>
            <p:nvSpPr>
              <p:cNvPr id="324" name="Google Shape;324;p35"/>
              <p:cNvSpPr/>
              <p:nvPr/>
            </p:nvSpPr>
            <p:spPr>
              <a:xfrm>
                <a:off x="4800976" y="3901031"/>
                <a:ext cx="343373" cy="125804"/>
              </a:xfrm>
              <a:custGeom>
                <a:rect b="b" l="l" r="r" t="t"/>
                <a:pathLst>
                  <a:path extrusionOk="0" h="4413" w="12045">
                    <a:moveTo>
                      <a:pt x="6020" y="0"/>
                    </a:moveTo>
                    <a:cubicBezTo>
                      <a:pt x="5995" y="0"/>
                      <a:pt x="5969" y="3"/>
                      <a:pt x="5945" y="11"/>
                    </a:cubicBezTo>
                    <a:lnTo>
                      <a:pt x="1472" y="1381"/>
                    </a:lnTo>
                    <a:cubicBezTo>
                      <a:pt x="1405" y="1402"/>
                      <a:pt x="1351" y="1448"/>
                      <a:pt x="1319" y="1510"/>
                    </a:cubicBezTo>
                    <a:lnTo>
                      <a:pt x="62" y="4047"/>
                    </a:lnTo>
                    <a:cubicBezTo>
                      <a:pt x="0" y="4172"/>
                      <a:pt x="51" y="4325"/>
                      <a:pt x="176" y="4386"/>
                    </a:cubicBezTo>
                    <a:cubicBezTo>
                      <a:pt x="212" y="4404"/>
                      <a:pt x="250" y="4412"/>
                      <a:pt x="288" y="4412"/>
                    </a:cubicBezTo>
                    <a:cubicBezTo>
                      <a:pt x="381" y="4412"/>
                      <a:pt x="471" y="4361"/>
                      <a:pt x="516" y="4272"/>
                    </a:cubicBezTo>
                    <a:lnTo>
                      <a:pt x="1724" y="1833"/>
                    </a:lnTo>
                    <a:lnTo>
                      <a:pt x="6019" y="519"/>
                    </a:lnTo>
                    <a:lnTo>
                      <a:pt x="10313" y="1833"/>
                    </a:lnTo>
                    <a:lnTo>
                      <a:pt x="11521" y="4272"/>
                    </a:lnTo>
                    <a:cubicBezTo>
                      <a:pt x="11565" y="4359"/>
                      <a:pt x="11655" y="4412"/>
                      <a:pt x="11747" y="4412"/>
                    </a:cubicBezTo>
                    <a:cubicBezTo>
                      <a:pt x="11785" y="4412"/>
                      <a:pt x="11825" y="4403"/>
                      <a:pt x="11869" y="4386"/>
                    </a:cubicBezTo>
                    <a:cubicBezTo>
                      <a:pt x="11993" y="4325"/>
                      <a:pt x="12044" y="4172"/>
                      <a:pt x="11983" y="4047"/>
                    </a:cubicBezTo>
                    <a:lnTo>
                      <a:pt x="10725" y="1510"/>
                    </a:lnTo>
                    <a:cubicBezTo>
                      <a:pt x="10694" y="1448"/>
                      <a:pt x="10640" y="1402"/>
                      <a:pt x="10572" y="1381"/>
                    </a:cubicBezTo>
                    <a:lnTo>
                      <a:pt x="6099" y="11"/>
                    </a:lnTo>
                    <a:cubicBezTo>
                      <a:pt x="6075" y="3"/>
                      <a:pt x="6048" y="0"/>
                      <a:pt x="6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4965065" y="4256434"/>
                <a:ext cx="14453" cy="14624"/>
              </a:xfrm>
              <a:custGeom>
                <a:rect b="b" l="l" r="r" t="t"/>
                <a:pathLst>
                  <a:path extrusionOk="0" h="513" w="507">
                    <a:moveTo>
                      <a:pt x="253" y="0"/>
                    </a:moveTo>
                    <a:cubicBezTo>
                      <a:pt x="220" y="0"/>
                      <a:pt x="185" y="7"/>
                      <a:pt x="150" y="21"/>
                    </a:cubicBezTo>
                    <a:cubicBezTo>
                      <a:pt x="59" y="58"/>
                      <a:pt x="0" y="150"/>
                      <a:pt x="0" y="249"/>
                    </a:cubicBezTo>
                    <a:cubicBezTo>
                      <a:pt x="0" y="376"/>
                      <a:pt x="90" y="492"/>
                      <a:pt x="216" y="510"/>
                    </a:cubicBezTo>
                    <a:cubicBezTo>
                      <a:pt x="229" y="511"/>
                      <a:pt x="241" y="512"/>
                      <a:pt x="253" y="512"/>
                    </a:cubicBezTo>
                    <a:cubicBezTo>
                      <a:pt x="392" y="512"/>
                      <a:pt x="507" y="398"/>
                      <a:pt x="507" y="259"/>
                    </a:cubicBezTo>
                    <a:lnTo>
                      <a:pt x="507" y="255"/>
                    </a:lnTo>
                    <a:cubicBezTo>
                      <a:pt x="507" y="114"/>
                      <a:pt x="393"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4965065" y="4179208"/>
                <a:ext cx="14453" cy="68304"/>
              </a:xfrm>
              <a:custGeom>
                <a:rect b="b" l="l" r="r" t="t"/>
                <a:pathLst>
                  <a:path extrusionOk="0" h="2396" w="507">
                    <a:moveTo>
                      <a:pt x="254" y="1"/>
                    </a:moveTo>
                    <a:cubicBezTo>
                      <a:pt x="241" y="1"/>
                      <a:pt x="229" y="1"/>
                      <a:pt x="216" y="3"/>
                    </a:cubicBezTo>
                    <a:cubicBezTo>
                      <a:pt x="90" y="23"/>
                      <a:pt x="0" y="135"/>
                      <a:pt x="0" y="263"/>
                    </a:cubicBezTo>
                    <a:lnTo>
                      <a:pt x="0" y="2133"/>
                    </a:lnTo>
                    <a:cubicBezTo>
                      <a:pt x="0" y="2261"/>
                      <a:pt x="90" y="2376"/>
                      <a:pt x="216" y="2393"/>
                    </a:cubicBezTo>
                    <a:cubicBezTo>
                      <a:pt x="228" y="2394"/>
                      <a:pt x="241" y="2395"/>
                      <a:pt x="253" y="2395"/>
                    </a:cubicBezTo>
                    <a:cubicBezTo>
                      <a:pt x="392" y="2395"/>
                      <a:pt x="507" y="2281"/>
                      <a:pt x="507" y="2141"/>
                    </a:cubicBezTo>
                    <a:lnTo>
                      <a:pt x="507" y="255"/>
                    </a:lnTo>
                    <a:cubicBezTo>
                      <a:pt x="507" y="115"/>
                      <a:pt x="394" y="1"/>
                      <a:pt x="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5011418" y="4041117"/>
                <a:ext cx="15964" cy="14539"/>
              </a:xfrm>
              <a:custGeom>
                <a:rect b="b" l="l" r="r" t="t"/>
                <a:pathLst>
                  <a:path extrusionOk="0" h="510" w="560">
                    <a:moveTo>
                      <a:pt x="281" y="0"/>
                    </a:moveTo>
                    <a:cubicBezTo>
                      <a:pt x="217" y="0"/>
                      <a:pt x="152" y="25"/>
                      <a:pt x="102" y="75"/>
                    </a:cubicBezTo>
                    <a:lnTo>
                      <a:pt x="99" y="78"/>
                    </a:lnTo>
                    <a:cubicBezTo>
                      <a:pt x="1" y="175"/>
                      <a:pt x="1" y="335"/>
                      <a:pt x="99" y="434"/>
                    </a:cubicBezTo>
                    <a:cubicBezTo>
                      <a:pt x="150" y="485"/>
                      <a:pt x="215" y="509"/>
                      <a:pt x="279" y="509"/>
                    </a:cubicBezTo>
                    <a:cubicBezTo>
                      <a:pt x="344" y="509"/>
                      <a:pt x="410" y="484"/>
                      <a:pt x="458" y="434"/>
                    </a:cubicBezTo>
                    <a:lnTo>
                      <a:pt x="459" y="433"/>
                    </a:lnTo>
                    <a:cubicBezTo>
                      <a:pt x="560" y="335"/>
                      <a:pt x="560" y="174"/>
                      <a:pt x="459" y="75"/>
                    </a:cubicBezTo>
                    <a:cubicBezTo>
                      <a:pt x="411" y="25"/>
                      <a:pt x="346" y="0"/>
                      <a:pt x="2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4918056" y="4041630"/>
                <a:ext cx="15907" cy="14567"/>
              </a:xfrm>
              <a:custGeom>
                <a:rect b="b" l="l" r="r" t="t"/>
                <a:pathLst>
                  <a:path extrusionOk="0" h="511" w="558">
                    <a:moveTo>
                      <a:pt x="279" y="1"/>
                    </a:moveTo>
                    <a:cubicBezTo>
                      <a:pt x="214" y="1"/>
                      <a:pt x="149" y="26"/>
                      <a:pt x="99" y="76"/>
                    </a:cubicBezTo>
                    <a:cubicBezTo>
                      <a:pt x="0" y="174"/>
                      <a:pt x="0" y="334"/>
                      <a:pt x="99" y="434"/>
                    </a:cubicBezTo>
                    <a:lnTo>
                      <a:pt x="102" y="436"/>
                    </a:lnTo>
                    <a:cubicBezTo>
                      <a:pt x="152" y="487"/>
                      <a:pt x="216" y="511"/>
                      <a:pt x="282" y="511"/>
                    </a:cubicBezTo>
                    <a:cubicBezTo>
                      <a:pt x="345" y="511"/>
                      <a:pt x="411" y="487"/>
                      <a:pt x="459" y="436"/>
                    </a:cubicBezTo>
                    <a:cubicBezTo>
                      <a:pt x="558" y="338"/>
                      <a:pt x="558" y="177"/>
                      <a:pt x="459" y="78"/>
                    </a:cubicBezTo>
                    <a:lnTo>
                      <a:pt x="458" y="76"/>
                    </a:lnTo>
                    <a:cubicBezTo>
                      <a:pt x="409" y="26"/>
                      <a:pt x="344" y="1"/>
                      <a:pt x="2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4786351" y="4179208"/>
                <a:ext cx="55504" cy="91823"/>
              </a:xfrm>
              <a:custGeom>
                <a:rect b="b" l="l" r="r" t="t"/>
                <a:pathLst>
                  <a:path extrusionOk="0" h="3221" w="1947">
                    <a:moveTo>
                      <a:pt x="1659" y="1"/>
                    </a:moveTo>
                    <a:cubicBezTo>
                      <a:pt x="1566" y="1"/>
                      <a:pt x="1477" y="51"/>
                      <a:pt x="1432" y="140"/>
                    </a:cubicBezTo>
                    <a:lnTo>
                      <a:pt x="62" y="2851"/>
                    </a:lnTo>
                    <a:cubicBezTo>
                      <a:pt x="1" y="2977"/>
                      <a:pt x="49" y="3129"/>
                      <a:pt x="174" y="3193"/>
                    </a:cubicBezTo>
                    <a:cubicBezTo>
                      <a:pt x="212" y="3211"/>
                      <a:pt x="249" y="3220"/>
                      <a:pt x="288" y="3220"/>
                    </a:cubicBezTo>
                    <a:cubicBezTo>
                      <a:pt x="380" y="3220"/>
                      <a:pt x="470" y="3171"/>
                      <a:pt x="515" y="3081"/>
                    </a:cubicBezTo>
                    <a:lnTo>
                      <a:pt x="1885" y="369"/>
                    </a:lnTo>
                    <a:cubicBezTo>
                      <a:pt x="1946" y="243"/>
                      <a:pt x="1898" y="92"/>
                      <a:pt x="1772" y="27"/>
                    </a:cubicBezTo>
                    <a:cubicBezTo>
                      <a:pt x="1736" y="9"/>
                      <a:pt x="1697" y="1"/>
                      <a:pt x="1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4875523" y="4179293"/>
                <a:ext cx="35463" cy="91737"/>
              </a:xfrm>
              <a:custGeom>
                <a:rect b="b" l="l" r="r" t="t"/>
                <a:pathLst>
                  <a:path extrusionOk="0" h="3218" w="1244">
                    <a:moveTo>
                      <a:pt x="966" y="1"/>
                    </a:moveTo>
                    <a:cubicBezTo>
                      <a:pt x="852" y="1"/>
                      <a:pt x="747" y="77"/>
                      <a:pt x="719" y="192"/>
                    </a:cubicBezTo>
                    <a:lnTo>
                      <a:pt x="35" y="2902"/>
                    </a:lnTo>
                    <a:cubicBezTo>
                      <a:pt x="1" y="3037"/>
                      <a:pt x="83" y="3177"/>
                      <a:pt x="218" y="3210"/>
                    </a:cubicBezTo>
                    <a:cubicBezTo>
                      <a:pt x="239" y="3216"/>
                      <a:pt x="259" y="3217"/>
                      <a:pt x="280" y="3217"/>
                    </a:cubicBezTo>
                    <a:cubicBezTo>
                      <a:pt x="392" y="3217"/>
                      <a:pt x="496" y="3141"/>
                      <a:pt x="526" y="3027"/>
                    </a:cubicBezTo>
                    <a:lnTo>
                      <a:pt x="1209" y="315"/>
                    </a:lnTo>
                    <a:cubicBezTo>
                      <a:pt x="1244" y="180"/>
                      <a:pt x="1161" y="42"/>
                      <a:pt x="1026" y="8"/>
                    </a:cubicBezTo>
                    <a:cubicBezTo>
                      <a:pt x="1006" y="3"/>
                      <a:pt x="986" y="1"/>
                      <a:pt x="9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5102956" y="4179265"/>
                <a:ext cx="55647" cy="91766"/>
              </a:xfrm>
              <a:custGeom>
                <a:rect b="b" l="l" r="r" t="t"/>
                <a:pathLst>
                  <a:path extrusionOk="0" h="3219" w="1952">
                    <a:moveTo>
                      <a:pt x="292" y="0"/>
                    </a:moveTo>
                    <a:cubicBezTo>
                      <a:pt x="254" y="0"/>
                      <a:pt x="214" y="9"/>
                      <a:pt x="177" y="28"/>
                    </a:cubicBezTo>
                    <a:cubicBezTo>
                      <a:pt x="51" y="91"/>
                      <a:pt x="0" y="243"/>
                      <a:pt x="65" y="369"/>
                    </a:cubicBezTo>
                    <a:lnTo>
                      <a:pt x="1435" y="3080"/>
                    </a:lnTo>
                    <a:cubicBezTo>
                      <a:pt x="1480" y="3169"/>
                      <a:pt x="1570" y="3218"/>
                      <a:pt x="1661" y="3218"/>
                    </a:cubicBezTo>
                    <a:cubicBezTo>
                      <a:pt x="1699" y="3218"/>
                      <a:pt x="1738" y="3209"/>
                      <a:pt x="1775" y="3193"/>
                    </a:cubicBezTo>
                    <a:cubicBezTo>
                      <a:pt x="1901" y="3128"/>
                      <a:pt x="1952" y="2977"/>
                      <a:pt x="1887" y="2851"/>
                    </a:cubicBezTo>
                    <a:lnTo>
                      <a:pt x="517" y="141"/>
                    </a:lnTo>
                    <a:cubicBezTo>
                      <a:pt x="473" y="52"/>
                      <a:pt x="385"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5033853" y="4179293"/>
                <a:ext cx="35463" cy="91737"/>
              </a:xfrm>
              <a:custGeom>
                <a:rect b="b" l="l" r="r" t="t"/>
                <a:pathLst>
                  <a:path extrusionOk="0" h="3218" w="1244">
                    <a:moveTo>
                      <a:pt x="278" y="1"/>
                    </a:moveTo>
                    <a:cubicBezTo>
                      <a:pt x="258" y="1"/>
                      <a:pt x="238" y="3"/>
                      <a:pt x="218" y="8"/>
                    </a:cubicBezTo>
                    <a:cubicBezTo>
                      <a:pt x="83" y="42"/>
                      <a:pt x="0" y="180"/>
                      <a:pt x="35" y="315"/>
                    </a:cubicBezTo>
                    <a:lnTo>
                      <a:pt x="718" y="3027"/>
                    </a:lnTo>
                    <a:cubicBezTo>
                      <a:pt x="747" y="3141"/>
                      <a:pt x="849" y="3217"/>
                      <a:pt x="964" y="3217"/>
                    </a:cubicBezTo>
                    <a:cubicBezTo>
                      <a:pt x="984" y="3217"/>
                      <a:pt x="1006" y="3214"/>
                      <a:pt x="1026" y="3210"/>
                    </a:cubicBezTo>
                    <a:cubicBezTo>
                      <a:pt x="1161" y="3177"/>
                      <a:pt x="1243" y="3037"/>
                      <a:pt x="1209" y="2902"/>
                    </a:cubicBezTo>
                    <a:lnTo>
                      <a:pt x="525" y="192"/>
                    </a:lnTo>
                    <a:cubicBezTo>
                      <a:pt x="497" y="77"/>
                      <a:pt x="392"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4826176" y="3924151"/>
                <a:ext cx="292316" cy="245763"/>
              </a:xfrm>
              <a:custGeom>
                <a:rect b="b" l="l" r="r" t="t"/>
                <a:pathLst>
                  <a:path extrusionOk="0" h="8621" w="10254">
                    <a:moveTo>
                      <a:pt x="5133" y="6369"/>
                    </a:moveTo>
                    <a:lnTo>
                      <a:pt x="6879" y="8115"/>
                    </a:lnTo>
                    <a:lnTo>
                      <a:pt x="3387" y="8115"/>
                    </a:lnTo>
                    <a:lnTo>
                      <a:pt x="5133" y="6369"/>
                    </a:lnTo>
                    <a:close/>
                    <a:moveTo>
                      <a:pt x="5133" y="510"/>
                    </a:moveTo>
                    <a:lnTo>
                      <a:pt x="8762" y="1531"/>
                    </a:lnTo>
                    <a:lnTo>
                      <a:pt x="9745" y="3361"/>
                    </a:lnTo>
                    <a:lnTo>
                      <a:pt x="9745" y="8115"/>
                    </a:lnTo>
                    <a:lnTo>
                      <a:pt x="7740" y="8115"/>
                    </a:lnTo>
                    <a:lnTo>
                      <a:pt x="7740" y="3652"/>
                    </a:lnTo>
                    <a:cubicBezTo>
                      <a:pt x="7740" y="3511"/>
                      <a:pt x="7624" y="3398"/>
                      <a:pt x="7486" y="3398"/>
                    </a:cubicBezTo>
                    <a:lnTo>
                      <a:pt x="5870" y="3398"/>
                    </a:lnTo>
                    <a:cubicBezTo>
                      <a:pt x="5743" y="3398"/>
                      <a:pt x="5631" y="3488"/>
                      <a:pt x="5613" y="3614"/>
                    </a:cubicBezTo>
                    <a:cubicBezTo>
                      <a:pt x="5590" y="3771"/>
                      <a:pt x="5712" y="3905"/>
                      <a:pt x="5863" y="3905"/>
                    </a:cubicBezTo>
                    <a:lnTo>
                      <a:pt x="7233" y="3905"/>
                    </a:lnTo>
                    <a:lnTo>
                      <a:pt x="7233" y="7757"/>
                    </a:lnTo>
                    <a:lnTo>
                      <a:pt x="5487" y="6011"/>
                    </a:lnTo>
                    <a:lnTo>
                      <a:pt x="6367" y="5129"/>
                    </a:lnTo>
                    <a:cubicBezTo>
                      <a:pt x="6457" y="5040"/>
                      <a:pt x="6475" y="4896"/>
                      <a:pt x="6398" y="4795"/>
                    </a:cubicBezTo>
                    <a:cubicBezTo>
                      <a:pt x="6346" y="4726"/>
                      <a:pt x="6270" y="4692"/>
                      <a:pt x="6193" y="4692"/>
                    </a:cubicBezTo>
                    <a:cubicBezTo>
                      <a:pt x="6128" y="4692"/>
                      <a:pt x="6063" y="4717"/>
                      <a:pt x="6013" y="4767"/>
                    </a:cubicBezTo>
                    <a:lnTo>
                      <a:pt x="5127" y="5653"/>
                    </a:lnTo>
                    <a:lnTo>
                      <a:pt x="4259" y="4785"/>
                    </a:lnTo>
                    <a:cubicBezTo>
                      <a:pt x="4210" y="4735"/>
                      <a:pt x="4145" y="4711"/>
                      <a:pt x="4080" y="4711"/>
                    </a:cubicBezTo>
                    <a:cubicBezTo>
                      <a:pt x="4016" y="4711"/>
                      <a:pt x="3951" y="4735"/>
                      <a:pt x="3902" y="4785"/>
                    </a:cubicBezTo>
                    <a:cubicBezTo>
                      <a:pt x="3802" y="4885"/>
                      <a:pt x="3802" y="5046"/>
                      <a:pt x="3902" y="5143"/>
                    </a:cubicBezTo>
                    <a:lnTo>
                      <a:pt x="4769" y="6011"/>
                    </a:lnTo>
                    <a:lnTo>
                      <a:pt x="3021" y="7759"/>
                    </a:lnTo>
                    <a:lnTo>
                      <a:pt x="3021" y="3905"/>
                    </a:lnTo>
                    <a:lnTo>
                      <a:pt x="4384" y="3905"/>
                    </a:lnTo>
                    <a:cubicBezTo>
                      <a:pt x="4511" y="3905"/>
                      <a:pt x="4623" y="3815"/>
                      <a:pt x="4641" y="3689"/>
                    </a:cubicBezTo>
                    <a:cubicBezTo>
                      <a:pt x="4664" y="3532"/>
                      <a:pt x="4542" y="3398"/>
                      <a:pt x="4391" y="3398"/>
                    </a:cubicBezTo>
                    <a:lnTo>
                      <a:pt x="2768" y="3398"/>
                    </a:lnTo>
                    <a:cubicBezTo>
                      <a:pt x="2628" y="3398"/>
                      <a:pt x="2516" y="3514"/>
                      <a:pt x="2516" y="3652"/>
                    </a:cubicBezTo>
                    <a:lnTo>
                      <a:pt x="2516" y="8090"/>
                    </a:lnTo>
                    <a:lnTo>
                      <a:pt x="512" y="8090"/>
                    </a:lnTo>
                    <a:lnTo>
                      <a:pt x="512" y="3361"/>
                    </a:lnTo>
                    <a:lnTo>
                      <a:pt x="1504" y="1531"/>
                    </a:lnTo>
                    <a:lnTo>
                      <a:pt x="5133" y="510"/>
                    </a:lnTo>
                    <a:close/>
                    <a:moveTo>
                      <a:pt x="5126" y="0"/>
                    </a:moveTo>
                    <a:cubicBezTo>
                      <a:pt x="5103" y="0"/>
                      <a:pt x="5079" y="3"/>
                      <a:pt x="5055" y="9"/>
                    </a:cubicBezTo>
                    <a:lnTo>
                      <a:pt x="1254" y="1079"/>
                    </a:lnTo>
                    <a:cubicBezTo>
                      <a:pt x="1189" y="1097"/>
                      <a:pt x="1132" y="1142"/>
                      <a:pt x="1101" y="1202"/>
                    </a:cubicBezTo>
                    <a:lnTo>
                      <a:pt x="31" y="3184"/>
                    </a:lnTo>
                    <a:cubicBezTo>
                      <a:pt x="10" y="3221"/>
                      <a:pt x="1" y="3262"/>
                      <a:pt x="1" y="3302"/>
                    </a:cubicBezTo>
                    <a:lnTo>
                      <a:pt x="1" y="8367"/>
                    </a:lnTo>
                    <a:cubicBezTo>
                      <a:pt x="1" y="8508"/>
                      <a:pt x="115" y="8621"/>
                      <a:pt x="254" y="8621"/>
                    </a:cubicBezTo>
                    <a:lnTo>
                      <a:pt x="9994" y="8621"/>
                    </a:lnTo>
                    <a:cubicBezTo>
                      <a:pt x="10135" y="8621"/>
                      <a:pt x="10247" y="8507"/>
                      <a:pt x="10247" y="8367"/>
                    </a:cubicBezTo>
                    <a:lnTo>
                      <a:pt x="10252" y="3302"/>
                    </a:lnTo>
                    <a:cubicBezTo>
                      <a:pt x="10253" y="3262"/>
                      <a:pt x="10243" y="3221"/>
                      <a:pt x="10222" y="3184"/>
                    </a:cubicBezTo>
                    <a:lnTo>
                      <a:pt x="9152" y="1202"/>
                    </a:lnTo>
                    <a:cubicBezTo>
                      <a:pt x="9120" y="1142"/>
                      <a:pt x="9063" y="1097"/>
                      <a:pt x="8997" y="1079"/>
                    </a:cubicBezTo>
                    <a:lnTo>
                      <a:pt x="5196" y="9"/>
                    </a:lnTo>
                    <a:cubicBezTo>
                      <a:pt x="5173" y="3"/>
                      <a:pt x="5148" y="0"/>
                      <a:pt x="5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4963639" y="4020962"/>
                <a:ext cx="17304" cy="14510"/>
              </a:xfrm>
              <a:custGeom>
                <a:rect b="b" l="l" r="r" t="t"/>
                <a:pathLst>
                  <a:path extrusionOk="0" h="509" w="607">
                    <a:moveTo>
                      <a:pt x="310" y="1"/>
                    </a:moveTo>
                    <a:cubicBezTo>
                      <a:pt x="135" y="1"/>
                      <a:pt x="1" y="179"/>
                      <a:pt x="79" y="365"/>
                    </a:cubicBezTo>
                    <a:cubicBezTo>
                      <a:pt x="116" y="452"/>
                      <a:pt x="206" y="509"/>
                      <a:pt x="302" y="509"/>
                    </a:cubicBezTo>
                    <a:lnTo>
                      <a:pt x="308" y="509"/>
                    </a:lnTo>
                    <a:cubicBezTo>
                      <a:pt x="477" y="509"/>
                      <a:pt x="606" y="344"/>
                      <a:pt x="546" y="166"/>
                    </a:cubicBezTo>
                    <a:cubicBezTo>
                      <a:pt x="524" y="98"/>
                      <a:pt x="470" y="43"/>
                      <a:pt x="402" y="17"/>
                    </a:cubicBezTo>
                    <a:cubicBezTo>
                      <a:pt x="371" y="6"/>
                      <a:pt x="340"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4944112" y="3956707"/>
                <a:ext cx="56445" cy="56388"/>
              </a:xfrm>
              <a:custGeom>
                <a:rect b="b" l="l" r="r" t="t"/>
                <a:pathLst>
                  <a:path extrusionOk="0" h="1978" w="1980">
                    <a:moveTo>
                      <a:pt x="1470" y="507"/>
                    </a:moveTo>
                    <a:lnTo>
                      <a:pt x="1470" y="1469"/>
                    </a:lnTo>
                    <a:lnTo>
                      <a:pt x="506" y="1469"/>
                    </a:lnTo>
                    <a:lnTo>
                      <a:pt x="506" y="507"/>
                    </a:lnTo>
                    <a:close/>
                    <a:moveTo>
                      <a:pt x="254" y="0"/>
                    </a:moveTo>
                    <a:cubicBezTo>
                      <a:pt x="115" y="0"/>
                      <a:pt x="1" y="113"/>
                      <a:pt x="1" y="254"/>
                    </a:cubicBezTo>
                    <a:lnTo>
                      <a:pt x="1" y="1724"/>
                    </a:lnTo>
                    <a:cubicBezTo>
                      <a:pt x="1" y="1863"/>
                      <a:pt x="113" y="1977"/>
                      <a:pt x="254" y="1977"/>
                    </a:cubicBezTo>
                    <a:lnTo>
                      <a:pt x="1724" y="1977"/>
                    </a:lnTo>
                    <a:cubicBezTo>
                      <a:pt x="1865" y="1977"/>
                      <a:pt x="1979" y="1863"/>
                      <a:pt x="1978" y="1724"/>
                    </a:cubicBezTo>
                    <a:lnTo>
                      <a:pt x="1978" y="254"/>
                    </a:lnTo>
                    <a:cubicBezTo>
                      <a:pt x="1978" y="116"/>
                      <a:pt x="1865" y="0"/>
                      <a:pt x="1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36"/>
          <p:cNvPicPr preferRelativeResize="0"/>
          <p:nvPr/>
        </p:nvPicPr>
        <p:blipFill>
          <a:blip r:embed="rId3">
            <a:alphaModFix/>
          </a:blip>
          <a:stretch>
            <a:fillRect/>
          </a:stretch>
        </p:blipFill>
        <p:spPr>
          <a:xfrm>
            <a:off x="1554075" y="627550"/>
            <a:ext cx="5926226" cy="4444675"/>
          </a:xfrm>
          <a:prstGeom prst="rect">
            <a:avLst/>
          </a:prstGeom>
          <a:noFill/>
          <a:ln>
            <a:noFill/>
          </a:ln>
        </p:spPr>
      </p:pic>
      <p:sp>
        <p:nvSpPr>
          <p:cNvPr id="341" name="Google Shape;341;p36"/>
          <p:cNvSpPr txBox="1"/>
          <p:nvPr>
            <p:ph type="title"/>
          </p:nvPr>
        </p:nvSpPr>
        <p:spPr>
          <a:xfrm>
            <a:off x="339875" y="280550"/>
            <a:ext cx="247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flow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37"/>
          <p:cNvPicPr preferRelativeResize="0"/>
          <p:nvPr/>
        </p:nvPicPr>
        <p:blipFill>
          <a:blip r:embed="rId3">
            <a:alphaModFix/>
          </a:blip>
          <a:stretch>
            <a:fillRect/>
          </a:stretch>
        </p:blipFill>
        <p:spPr>
          <a:xfrm>
            <a:off x="7099720" y="3247461"/>
            <a:ext cx="5046311" cy="1214853"/>
          </a:xfrm>
          <a:prstGeom prst="rect">
            <a:avLst/>
          </a:prstGeom>
          <a:noFill/>
          <a:ln>
            <a:noFill/>
          </a:ln>
        </p:spPr>
      </p:pic>
      <p:pic>
        <p:nvPicPr>
          <p:cNvPr id="347" name="Google Shape;347;p37"/>
          <p:cNvPicPr preferRelativeResize="0"/>
          <p:nvPr/>
        </p:nvPicPr>
        <p:blipFill>
          <a:blip r:embed="rId4">
            <a:alphaModFix/>
          </a:blip>
          <a:stretch>
            <a:fillRect/>
          </a:stretch>
        </p:blipFill>
        <p:spPr>
          <a:xfrm>
            <a:off x="2449709" y="3826246"/>
            <a:ext cx="6773501" cy="1524023"/>
          </a:xfrm>
          <a:prstGeom prst="rect">
            <a:avLst/>
          </a:prstGeom>
          <a:noFill/>
          <a:ln>
            <a:noFill/>
          </a:ln>
        </p:spPr>
      </p:pic>
      <p:pic>
        <p:nvPicPr>
          <p:cNvPr id="348" name="Google Shape;348;p37"/>
          <p:cNvPicPr preferRelativeResize="0"/>
          <p:nvPr/>
        </p:nvPicPr>
        <p:blipFill>
          <a:blip r:embed="rId5">
            <a:alphaModFix/>
          </a:blip>
          <a:stretch>
            <a:fillRect/>
          </a:stretch>
        </p:blipFill>
        <p:spPr>
          <a:xfrm rot="-128976">
            <a:off x="5473875" y="3108850"/>
            <a:ext cx="2238955" cy="1179599"/>
          </a:xfrm>
          <a:prstGeom prst="rect">
            <a:avLst/>
          </a:prstGeom>
          <a:noFill/>
          <a:ln>
            <a:noFill/>
          </a:ln>
        </p:spPr>
      </p:pic>
      <p:pic>
        <p:nvPicPr>
          <p:cNvPr id="349" name="Google Shape;349;p37"/>
          <p:cNvPicPr preferRelativeResize="0"/>
          <p:nvPr/>
        </p:nvPicPr>
        <p:blipFill>
          <a:blip r:embed="rId6">
            <a:alphaModFix/>
          </a:blip>
          <a:stretch>
            <a:fillRect/>
          </a:stretch>
        </p:blipFill>
        <p:spPr>
          <a:xfrm>
            <a:off x="7423580" y="1495775"/>
            <a:ext cx="2010640" cy="2838551"/>
          </a:xfrm>
          <a:prstGeom prst="rect">
            <a:avLst/>
          </a:prstGeom>
          <a:noFill/>
          <a:ln>
            <a:noFill/>
          </a:ln>
        </p:spPr>
      </p:pic>
      <p:sp>
        <p:nvSpPr>
          <p:cNvPr id="350" name="Google Shape;350;p37"/>
          <p:cNvSpPr/>
          <p:nvPr/>
        </p:nvSpPr>
        <p:spPr>
          <a:xfrm>
            <a:off x="0" y="4584375"/>
            <a:ext cx="9144100" cy="572711"/>
          </a:xfrm>
          <a:custGeom>
            <a:rect b="b" l="l" r="r" t="t"/>
            <a:pathLst>
              <a:path extrusionOk="0" h="12052" w="120021">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rot="5400000">
            <a:off x="6136032" y="-1514776"/>
            <a:ext cx="1498366" cy="4517568"/>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
          <p:cNvSpPr/>
          <p:nvPr/>
        </p:nvSpPr>
        <p:spPr>
          <a:xfrm>
            <a:off x="1651150" y="2850900"/>
            <a:ext cx="3729900" cy="700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p37"/>
          <p:cNvPicPr preferRelativeResize="0"/>
          <p:nvPr/>
        </p:nvPicPr>
        <p:blipFill>
          <a:blip r:embed="rId7">
            <a:alphaModFix/>
          </a:blip>
          <a:stretch>
            <a:fillRect/>
          </a:stretch>
        </p:blipFill>
        <p:spPr>
          <a:xfrm>
            <a:off x="1257125" y="116750"/>
            <a:ext cx="6036426" cy="452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p:nvPr/>
        </p:nvSpPr>
        <p:spPr>
          <a:xfrm>
            <a:off x="7897473" y="739809"/>
            <a:ext cx="519178" cy="422401"/>
          </a:xfrm>
          <a:custGeom>
            <a:rect b="b" l="l" r="r" t="t"/>
            <a:pathLst>
              <a:path extrusionOk="0" h="6822" w="8385">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38"/>
          <p:cNvPicPr preferRelativeResize="0"/>
          <p:nvPr/>
        </p:nvPicPr>
        <p:blipFill>
          <a:blip r:embed="rId3">
            <a:alphaModFix/>
          </a:blip>
          <a:stretch>
            <a:fillRect/>
          </a:stretch>
        </p:blipFill>
        <p:spPr>
          <a:xfrm>
            <a:off x="1120500" y="0"/>
            <a:ext cx="6451599"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mart Farming Project Proposal by Slidesgo">
  <a:themeElements>
    <a:clrScheme name="Simple Light">
      <a:dk1>
        <a:srgbClr val="00261E"/>
      </a:dk1>
      <a:lt1>
        <a:srgbClr val="FFFFFF"/>
      </a:lt1>
      <a:dk2>
        <a:srgbClr val="47922C"/>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