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67" autoAdjust="0"/>
    <p:restoredTop sz="94660"/>
  </p:normalViewPr>
  <p:slideViewPr>
    <p:cSldViewPr snapToGrid="0">
      <p:cViewPr varScale="1">
        <p:scale>
          <a:sx n="104" d="100"/>
          <a:sy n="104" d="100"/>
        </p:scale>
        <p:origin x="8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ABE3C1-DBE1-495D-B57B-2849774B866A}" type="datetimeFigureOut">
              <a:rPr lang="en-US" smtClean="0"/>
              <a:t>12/24/2022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96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94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85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770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7664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7544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1523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663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8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494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9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46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27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45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047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38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055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12/24/2022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32475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r>
            <a:br>
              <a:rPr lang="en-IN" dirty="0" smtClean="0"/>
            </a:br>
            <a:r>
              <a:rPr lang="en-IN" dirty="0"/>
              <a:t/>
            </a:r>
            <a:br>
              <a:rPr lang="en-IN" dirty="0"/>
            </a:br>
            <a:r>
              <a:rPr lang="en-IN" sz="4800" dirty="0" smtClean="0"/>
              <a:t>EVENT MANAGEMENT SYSTEM</a:t>
            </a:r>
            <a:endParaRPr lang="en-IN" sz="4800" dirty="0"/>
          </a:p>
        </p:txBody>
      </p:sp>
      <p:sp>
        <p:nvSpPr>
          <p:cNvPr id="3" name="Subtitle 2"/>
          <p:cNvSpPr>
            <a:spLocks noGrp="1"/>
          </p:cNvSpPr>
          <p:nvPr>
            <p:ph type="subTitle" idx="1"/>
          </p:nvPr>
        </p:nvSpPr>
        <p:spPr/>
        <p:txBody>
          <a:bodyPr/>
          <a:lstStyle/>
          <a:p>
            <a:r>
              <a:rPr lang="en-IN" dirty="0" smtClean="0"/>
              <a:t>Name: </a:t>
            </a:r>
            <a:r>
              <a:rPr lang="en-IN" dirty="0" err="1" smtClean="0"/>
              <a:t>Pawandeep</a:t>
            </a:r>
            <a:r>
              <a:rPr lang="en-IN" dirty="0" smtClean="0"/>
              <a:t> Kaur(11902499</a:t>
            </a:r>
            <a:r>
              <a:rPr lang="en-IN" dirty="0" smtClean="0"/>
              <a:t>)</a:t>
            </a:r>
            <a:endParaRPr lang="en-IN" dirty="0"/>
          </a:p>
          <a:p>
            <a:endParaRPr lang="en-IN" dirty="0" smtClean="0"/>
          </a:p>
        </p:txBody>
      </p:sp>
    </p:spTree>
    <p:extLst>
      <p:ext uri="{BB962C8B-B14F-4D97-AF65-F5344CB8AC3E}">
        <p14:creationId xmlns:p14="http://schemas.microsoft.com/office/powerpoint/2010/main" val="71966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smtClean="0"/>
              <a:t>Admin Dashboard</a:t>
            </a:r>
            <a:endParaRPr lang="en-IN" sz="4400" dirty="0"/>
          </a:p>
        </p:txBody>
      </p:sp>
      <p:sp>
        <p:nvSpPr>
          <p:cNvPr id="4" name="Text Placeholder 3"/>
          <p:cNvSpPr>
            <a:spLocks noGrp="1"/>
          </p:cNvSpPr>
          <p:nvPr>
            <p:ph type="body" sz="half" idx="2"/>
          </p:nvPr>
        </p:nvSpPr>
        <p:spPr/>
        <p:txBody>
          <a:bodyPr>
            <a:normAutofit lnSpcReduction="10000"/>
          </a:bodyPr>
          <a:lstStyle/>
          <a:p>
            <a:r>
              <a:rPr lang="en-US" dirty="0"/>
              <a:t>When admin logins this dashboard opens. Admins credentials will be checked from database. He can check various important information like past events conducted, future events which will be conducted and he/she can also register the organization which wants to get registered and conduct events after going to add organization button. Admins can also access student details by going student details option</a:t>
            </a:r>
            <a:endParaRPr lang="en-IN" dirty="0"/>
          </a:p>
        </p:txBody>
      </p:sp>
      <p:pic>
        <p:nvPicPr>
          <p:cNvPr id="5" name="image11.jpg"/>
          <p:cNvPicPr>
            <a:picLocks noGrp="1"/>
          </p:cNvPicPr>
          <p:nvPr>
            <p:ph idx="1"/>
          </p:nvPr>
        </p:nvPicPr>
        <p:blipFill>
          <a:blip r:embed="rId2"/>
          <a:srcRect/>
          <a:stretch>
            <a:fillRect/>
          </a:stretch>
        </p:blipFill>
        <p:spPr>
          <a:xfrm>
            <a:off x="5418138" y="2392299"/>
            <a:ext cx="5470525" cy="3077170"/>
          </a:xfrm>
          <a:prstGeom prst="rect">
            <a:avLst/>
          </a:prstGeom>
          <a:ln/>
        </p:spPr>
      </p:pic>
    </p:spTree>
    <p:extLst>
      <p:ext uri="{BB962C8B-B14F-4D97-AF65-F5344CB8AC3E}">
        <p14:creationId xmlns:p14="http://schemas.microsoft.com/office/powerpoint/2010/main" val="1052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smtClean="0"/>
              <a:t>Organisation Dashboard</a:t>
            </a:r>
            <a:endParaRPr lang="en-IN" sz="4400" dirty="0"/>
          </a:p>
        </p:txBody>
      </p:sp>
      <p:sp>
        <p:nvSpPr>
          <p:cNvPr id="4" name="Text Placeholder 3"/>
          <p:cNvSpPr>
            <a:spLocks noGrp="1"/>
          </p:cNvSpPr>
          <p:nvPr>
            <p:ph type="body" sz="half" idx="2"/>
          </p:nvPr>
        </p:nvSpPr>
        <p:spPr/>
        <p:txBody>
          <a:bodyPr/>
          <a:lstStyle/>
          <a:p>
            <a:r>
              <a:rPr lang="en-US" dirty="0"/>
              <a:t>When an organization logins this dashboard will open where </a:t>
            </a:r>
            <a:r>
              <a:rPr lang="en-US" dirty="0" smtClean="0"/>
              <a:t>an </a:t>
            </a:r>
            <a:r>
              <a:rPr lang="en-US" dirty="0"/>
              <a:t>organization can generate events and can also see the event details and can see the students who were registered for the events and they can also see past and future events which will be conducted in the institute.</a:t>
            </a:r>
            <a:endParaRPr lang="en-IN" dirty="0"/>
          </a:p>
        </p:txBody>
      </p:sp>
      <p:pic>
        <p:nvPicPr>
          <p:cNvPr id="5" name="image15.jpg"/>
          <p:cNvPicPr>
            <a:picLocks noGrp="1"/>
          </p:cNvPicPr>
          <p:nvPr>
            <p:ph idx="1"/>
          </p:nvPr>
        </p:nvPicPr>
        <p:blipFill>
          <a:blip r:embed="rId2"/>
          <a:srcRect/>
          <a:stretch>
            <a:fillRect/>
          </a:stretch>
        </p:blipFill>
        <p:spPr>
          <a:xfrm>
            <a:off x="5473979" y="2392299"/>
            <a:ext cx="5470525" cy="3077170"/>
          </a:xfrm>
          <a:prstGeom prst="rect">
            <a:avLst/>
          </a:prstGeom>
          <a:ln/>
        </p:spPr>
      </p:pic>
    </p:spTree>
    <p:extLst>
      <p:ext uri="{BB962C8B-B14F-4D97-AF65-F5344CB8AC3E}">
        <p14:creationId xmlns:p14="http://schemas.microsoft.com/office/powerpoint/2010/main" val="360762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smtClean="0"/>
              <a:t>Student Dashboard</a:t>
            </a:r>
            <a:endParaRPr lang="en-IN" sz="4400" dirty="0"/>
          </a:p>
        </p:txBody>
      </p:sp>
      <p:pic>
        <p:nvPicPr>
          <p:cNvPr id="5" name="Content Placeholder 4"/>
          <p:cNvPicPr>
            <a:picLocks noGrp="1" noChangeAspect="1"/>
          </p:cNvPicPr>
          <p:nvPr>
            <p:ph idx="1"/>
          </p:nvPr>
        </p:nvPicPr>
        <p:blipFill>
          <a:blip r:embed="rId2"/>
          <a:stretch>
            <a:fillRect/>
          </a:stretch>
        </p:blipFill>
        <p:spPr>
          <a:xfrm>
            <a:off x="5418138" y="2380232"/>
            <a:ext cx="5470525" cy="3089237"/>
          </a:xfrm>
          <a:prstGeom prst="rect">
            <a:avLst/>
          </a:prstGeom>
        </p:spPr>
      </p:pic>
      <p:sp>
        <p:nvSpPr>
          <p:cNvPr id="4" name="Text Placeholder 3"/>
          <p:cNvSpPr>
            <a:spLocks noGrp="1"/>
          </p:cNvSpPr>
          <p:nvPr>
            <p:ph type="body" sz="half" idx="2"/>
          </p:nvPr>
        </p:nvSpPr>
        <p:spPr/>
        <p:txBody>
          <a:bodyPr/>
          <a:lstStyle/>
          <a:p>
            <a:r>
              <a:rPr lang="en-US" dirty="0"/>
              <a:t>When a student logins this dashboard opens where the student can register for the upcoming events and can also see the </a:t>
            </a:r>
            <a:r>
              <a:rPr lang="en-US" dirty="0" smtClean="0"/>
              <a:t>previously </a:t>
            </a:r>
            <a:r>
              <a:rPr lang="en-US" dirty="0"/>
              <a:t>held events.</a:t>
            </a:r>
            <a:endParaRPr lang="en-IN" dirty="0"/>
          </a:p>
        </p:txBody>
      </p:sp>
    </p:spTree>
    <p:extLst>
      <p:ext uri="{BB962C8B-B14F-4D97-AF65-F5344CB8AC3E}">
        <p14:creationId xmlns:p14="http://schemas.microsoft.com/office/powerpoint/2010/main" val="214707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6119501"/>
              </p:ext>
            </p:extLst>
          </p:nvPr>
        </p:nvGraphicFramePr>
        <p:xfrm>
          <a:off x="1295400" y="2557463"/>
          <a:ext cx="7597747" cy="3708400"/>
        </p:xfrm>
        <a:graphic>
          <a:graphicData uri="http://schemas.openxmlformats.org/drawingml/2006/table">
            <a:tbl>
              <a:tblPr firstRow="1" bandRow="1">
                <a:tableStyleId>{5C22544A-7EE6-4342-B048-85BDC9FD1C3A}</a:tableStyleId>
              </a:tblPr>
              <a:tblGrid>
                <a:gridCol w="1196947"/>
                <a:gridCol w="6400800"/>
              </a:tblGrid>
              <a:tr h="370840">
                <a:tc>
                  <a:txBody>
                    <a:bodyPr/>
                    <a:lstStyle/>
                    <a:p>
                      <a:r>
                        <a:rPr lang="en-IN" dirty="0" smtClean="0"/>
                        <a:t>S. No.</a:t>
                      </a:r>
                      <a:endParaRPr lang="en-IN" dirty="0"/>
                    </a:p>
                  </a:txBody>
                  <a:tcPr/>
                </a:tc>
                <a:tc>
                  <a:txBody>
                    <a:bodyPr/>
                    <a:lstStyle/>
                    <a:p>
                      <a:r>
                        <a:rPr lang="en-IN" dirty="0" smtClean="0"/>
                        <a:t>Title</a:t>
                      </a:r>
                      <a:endParaRPr lang="en-IN" dirty="0"/>
                    </a:p>
                  </a:txBody>
                  <a:tcPr/>
                </a:tc>
              </a:tr>
              <a:tr h="370840">
                <a:tc>
                  <a:txBody>
                    <a:bodyPr/>
                    <a:lstStyle/>
                    <a:p>
                      <a:r>
                        <a:rPr lang="en-IN" dirty="0" smtClean="0"/>
                        <a:t>1</a:t>
                      </a:r>
                      <a:endParaRPr lang="en-IN" dirty="0"/>
                    </a:p>
                  </a:txBody>
                  <a:tcPr/>
                </a:tc>
                <a:tc>
                  <a:txBody>
                    <a:bodyPr/>
                    <a:lstStyle/>
                    <a:p>
                      <a:r>
                        <a:rPr lang="en-IN" dirty="0" smtClean="0"/>
                        <a:t>Objectives</a:t>
                      </a:r>
                      <a:r>
                        <a:rPr lang="en-IN" baseline="0" dirty="0" smtClean="0"/>
                        <a:t> of EMS</a:t>
                      </a:r>
                      <a:endParaRPr lang="en-IN" dirty="0"/>
                    </a:p>
                  </a:txBody>
                  <a:tcPr/>
                </a:tc>
              </a:tr>
              <a:tr h="370840">
                <a:tc>
                  <a:txBody>
                    <a:bodyPr/>
                    <a:lstStyle/>
                    <a:p>
                      <a:r>
                        <a:rPr lang="en-IN" dirty="0" smtClean="0"/>
                        <a:t>2</a:t>
                      </a:r>
                      <a:endParaRPr lang="en-IN" dirty="0"/>
                    </a:p>
                  </a:txBody>
                  <a:tcPr/>
                </a:tc>
                <a:tc>
                  <a:txBody>
                    <a:bodyPr/>
                    <a:lstStyle/>
                    <a:p>
                      <a:r>
                        <a:rPr lang="en-IN" dirty="0" smtClean="0"/>
                        <a:t>Tools and Technologies used</a:t>
                      </a:r>
                      <a:endParaRPr lang="en-IN" dirty="0"/>
                    </a:p>
                  </a:txBody>
                  <a:tcPr/>
                </a:tc>
              </a:tr>
              <a:tr h="370840">
                <a:tc>
                  <a:txBody>
                    <a:bodyPr/>
                    <a:lstStyle/>
                    <a:p>
                      <a:r>
                        <a:rPr lang="en-IN" dirty="0" smtClean="0"/>
                        <a:t>3</a:t>
                      </a:r>
                      <a:endParaRPr lang="en-IN" dirty="0"/>
                    </a:p>
                  </a:txBody>
                  <a:tcPr/>
                </a:tc>
                <a:tc>
                  <a:txBody>
                    <a:bodyPr/>
                    <a:lstStyle/>
                    <a:p>
                      <a:r>
                        <a:rPr lang="en-IN" dirty="0" smtClean="0"/>
                        <a:t>Control Flow of Project</a:t>
                      </a:r>
                      <a:endParaRPr lang="en-IN" dirty="0"/>
                    </a:p>
                  </a:txBody>
                  <a:tcPr/>
                </a:tc>
              </a:tr>
              <a:tr h="370840">
                <a:tc>
                  <a:txBody>
                    <a:bodyPr/>
                    <a:lstStyle/>
                    <a:p>
                      <a:r>
                        <a:rPr lang="en-IN" dirty="0" smtClean="0"/>
                        <a:t>4</a:t>
                      </a:r>
                      <a:endParaRPr lang="en-IN" dirty="0"/>
                    </a:p>
                  </a:txBody>
                  <a:tcPr/>
                </a:tc>
                <a:tc>
                  <a:txBody>
                    <a:bodyPr/>
                    <a:lstStyle/>
                    <a:p>
                      <a:r>
                        <a:rPr lang="en-IN" dirty="0" smtClean="0"/>
                        <a:t>Index Page</a:t>
                      </a:r>
                      <a:endParaRPr lang="en-IN" dirty="0"/>
                    </a:p>
                  </a:txBody>
                  <a:tcPr/>
                </a:tc>
              </a:tr>
              <a:tr h="370840">
                <a:tc>
                  <a:txBody>
                    <a:bodyPr/>
                    <a:lstStyle/>
                    <a:p>
                      <a:r>
                        <a:rPr lang="en-IN" dirty="0" smtClean="0"/>
                        <a:t>5</a:t>
                      </a:r>
                      <a:endParaRPr lang="en-IN" dirty="0"/>
                    </a:p>
                  </a:txBody>
                  <a:tcPr/>
                </a:tc>
                <a:tc>
                  <a:txBody>
                    <a:bodyPr/>
                    <a:lstStyle/>
                    <a:p>
                      <a:r>
                        <a:rPr lang="en-IN" dirty="0" smtClean="0"/>
                        <a:t>Sign Up Page</a:t>
                      </a:r>
                      <a:endParaRPr lang="en-IN" dirty="0"/>
                    </a:p>
                  </a:txBody>
                  <a:tcPr/>
                </a:tc>
              </a:tr>
              <a:tr h="370840">
                <a:tc>
                  <a:txBody>
                    <a:bodyPr/>
                    <a:lstStyle/>
                    <a:p>
                      <a:r>
                        <a:rPr lang="en-IN" dirty="0" smtClean="0"/>
                        <a:t>6</a:t>
                      </a:r>
                      <a:endParaRPr lang="en-IN" dirty="0"/>
                    </a:p>
                  </a:txBody>
                  <a:tcPr/>
                </a:tc>
                <a:tc>
                  <a:txBody>
                    <a:bodyPr/>
                    <a:lstStyle/>
                    <a:p>
                      <a:r>
                        <a:rPr lang="en-IN" dirty="0" smtClean="0"/>
                        <a:t>Login Page</a:t>
                      </a:r>
                      <a:endParaRPr lang="en-IN" dirty="0"/>
                    </a:p>
                  </a:txBody>
                  <a:tcPr/>
                </a:tc>
              </a:tr>
              <a:tr h="370840">
                <a:tc>
                  <a:txBody>
                    <a:bodyPr/>
                    <a:lstStyle/>
                    <a:p>
                      <a:r>
                        <a:rPr lang="en-IN" dirty="0" smtClean="0"/>
                        <a:t>7</a:t>
                      </a:r>
                      <a:endParaRPr lang="en-IN" dirty="0"/>
                    </a:p>
                  </a:txBody>
                  <a:tcPr/>
                </a:tc>
                <a:tc>
                  <a:txBody>
                    <a:bodyPr/>
                    <a:lstStyle/>
                    <a:p>
                      <a:r>
                        <a:rPr lang="en-IN" dirty="0" smtClean="0"/>
                        <a:t>Admin Dashboard</a:t>
                      </a:r>
                      <a:endParaRPr lang="en-IN" dirty="0"/>
                    </a:p>
                  </a:txBody>
                  <a:tcPr/>
                </a:tc>
              </a:tr>
              <a:tr h="370840">
                <a:tc>
                  <a:txBody>
                    <a:bodyPr/>
                    <a:lstStyle/>
                    <a:p>
                      <a:r>
                        <a:rPr lang="en-IN" dirty="0" smtClean="0"/>
                        <a:t>8</a:t>
                      </a:r>
                      <a:endParaRPr lang="en-IN" dirty="0"/>
                    </a:p>
                  </a:txBody>
                  <a:tcPr/>
                </a:tc>
                <a:tc>
                  <a:txBody>
                    <a:bodyPr/>
                    <a:lstStyle/>
                    <a:p>
                      <a:r>
                        <a:rPr lang="en-IN" dirty="0" smtClean="0"/>
                        <a:t>Organisation Dashboard</a:t>
                      </a:r>
                      <a:endParaRPr lang="en-IN" dirty="0"/>
                    </a:p>
                  </a:txBody>
                  <a:tcPr/>
                </a:tc>
              </a:tr>
              <a:tr h="370840">
                <a:tc>
                  <a:txBody>
                    <a:bodyPr/>
                    <a:lstStyle/>
                    <a:p>
                      <a:r>
                        <a:rPr lang="en-IN" dirty="0" smtClean="0"/>
                        <a:t>9</a:t>
                      </a:r>
                      <a:endParaRPr lang="en-IN" dirty="0"/>
                    </a:p>
                  </a:txBody>
                  <a:tcPr/>
                </a:tc>
                <a:tc>
                  <a:txBody>
                    <a:bodyPr/>
                    <a:lstStyle/>
                    <a:p>
                      <a:r>
                        <a:rPr lang="en-IN" dirty="0" smtClean="0"/>
                        <a:t>Student Dashboard</a:t>
                      </a:r>
                      <a:endParaRPr lang="en-IN" dirty="0"/>
                    </a:p>
                  </a:txBody>
                  <a:tcPr/>
                </a:tc>
              </a:tr>
            </a:tbl>
          </a:graphicData>
        </a:graphic>
      </p:graphicFrame>
    </p:spTree>
    <p:extLst>
      <p:ext uri="{BB962C8B-B14F-4D97-AF65-F5344CB8AC3E}">
        <p14:creationId xmlns:p14="http://schemas.microsoft.com/office/powerpoint/2010/main" val="396244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of the EMS</a:t>
            </a:r>
            <a:endParaRPr lang="en-IN" dirty="0"/>
          </a:p>
        </p:txBody>
      </p:sp>
      <p:sp>
        <p:nvSpPr>
          <p:cNvPr id="3" name="Content Placeholder 2"/>
          <p:cNvSpPr>
            <a:spLocks noGrp="1"/>
          </p:cNvSpPr>
          <p:nvPr>
            <p:ph idx="1"/>
          </p:nvPr>
        </p:nvSpPr>
        <p:spPr/>
        <p:txBody>
          <a:bodyPr/>
          <a:lstStyle/>
          <a:p>
            <a:pPr lvl="0"/>
            <a:r>
              <a:rPr lang="en-US" dirty="0"/>
              <a:t>To design </a:t>
            </a:r>
            <a:r>
              <a:rPr lang="en-US" dirty="0" smtClean="0"/>
              <a:t>a system </a:t>
            </a:r>
            <a:r>
              <a:rPr lang="en-US" dirty="0"/>
              <a:t>which can manage the events efficiently and feasible for all types of potential users of the institution. </a:t>
            </a:r>
            <a:endParaRPr lang="en-IN" dirty="0"/>
          </a:p>
          <a:p>
            <a:pPr lvl="0"/>
            <a:r>
              <a:rPr lang="en-US" dirty="0"/>
              <a:t>Institution admins should have the power to register a legit organization.</a:t>
            </a:r>
            <a:endParaRPr lang="en-IN" dirty="0"/>
          </a:p>
          <a:p>
            <a:pPr lvl="0"/>
            <a:r>
              <a:rPr lang="en-US" dirty="0"/>
              <a:t> Organization should have access so that they can conduct events comfortably.</a:t>
            </a:r>
            <a:endParaRPr lang="en-IN" dirty="0"/>
          </a:p>
          <a:p>
            <a:r>
              <a:rPr lang="en-US" dirty="0"/>
              <a:t> Students should have access to see the events being conducted inside university so that they can register themselves.</a:t>
            </a:r>
            <a:endParaRPr lang="en-IN" dirty="0"/>
          </a:p>
        </p:txBody>
      </p:sp>
    </p:spTree>
    <p:extLst>
      <p:ext uri="{BB962C8B-B14F-4D97-AF65-F5344CB8AC3E}">
        <p14:creationId xmlns:p14="http://schemas.microsoft.com/office/powerpoint/2010/main" val="335405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Technologies used</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ASP.NET</a:t>
            </a:r>
            <a:r>
              <a:rPr lang="en-IN" dirty="0" smtClean="0"/>
              <a:t> – It </a:t>
            </a:r>
            <a:r>
              <a:rPr lang="en-US" dirty="0" smtClean="0"/>
              <a:t>is </a:t>
            </a:r>
            <a:r>
              <a:rPr lang="en-US" dirty="0"/>
              <a:t>a web development platform, which provides a programming model, a comprehensive software infrastructure and various services required to build up robust web applications for PC, as well as mobile devices</a:t>
            </a:r>
            <a:r>
              <a:rPr lang="en-US" dirty="0" smtClean="0"/>
              <a:t>.</a:t>
            </a:r>
          </a:p>
          <a:p>
            <a:pPr marL="0" indent="0">
              <a:buNone/>
            </a:pPr>
            <a:endParaRPr lang="en-IN" dirty="0"/>
          </a:p>
          <a:p>
            <a:r>
              <a:rPr lang="en-US" b="1" dirty="0"/>
              <a:t>SQL </a:t>
            </a:r>
            <a:r>
              <a:rPr lang="en-US" b="1" dirty="0" smtClean="0"/>
              <a:t>SERVER - </a:t>
            </a:r>
            <a:r>
              <a:rPr lang="en-US" dirty="0"/>
              <a:t>SQL Server is a relational database management system (RDBMS) developed and marketed by Microsoft. As a database server, the primary function of the SQL Server is to store and retrieve data used by other applications. </a:t>
            </a:r>
            <a:endParaRPr lang="en-US" dirty="0" smtClean="0"/>
          </a:p>
          <a:p>
            <a:pPr marL="0" indent="0">
              <a:buNone/>
            </a:pPr>
            <a:endParaRPr lang="en-US" dirty="0" smtClean="0"/>
          </a:p>
          <a:p>
            <a:r>
              <a:rPr lang="en-US" b="1" dirty="0"/>
              <a:t>Java </a:t>
            </a:r>
            <a:r>
              <a:rPr lang="en-US" b="1" dirty="0" smtClean="0"/>
              <a:t>Script - </a:t>
            </a:r>
            <a:r>
              <a:rPr lang="en-US" dirty="0"/>
              <a:t>JavaScript is a scripting or programming language for web. It is widely used as part of web browsers, which allow client-side scripts to interact with the user and control the browser. </a:t>
            </a:r>
            <a:endParaRPr lang="en-US" dirty="0" smtClean="0"/>
          </a:p>
          <a:p>
            <a:pPr marL="0" indent="0">
              <a:buNone/>
            </a:pPr>
            <a:endParaRPr lang="en-IN" dirty="0"/>
          </a:p>
          <a:p>
            <a:endParaRPr lang="en-IN" dirty="0"/>
          </a:p>
        </p:txBody>
      </p:sp>
    </p:spTree>
    <p:extLst>
      <p:ext uri="{BB962C8B-B14F-4D97-AF65-F5344CB8AC3E}">
        <p14:creationId xmlns:p14="http://schemas.microsoft.com/office/powerpoint/2010/main" val="190100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HTML5 - </a:t>
            </a:r>
            <a:r>
              <a:rPr lang="en-US" dirty="0"/>
              <a:t>HTML5 is a Hypertext markup language used for structuring and presenting content on the World Wide Web</a:t>
            </a:r>
            <a:r>
              <a:rPr lang="en-US" dirty="0" smtClean="0"/>
              <a:t>.</a:t>
            </a:r>
          </a:p>
          <a:p>
            <a:r>
              <a:rPr lang="en-US" b="1" dirty="0"/>
              <a:t>Visual Studio </a:t>
            </a:r>
            <a:r>
              <a:rPr lang="en-US" b="1" dirty="0" smtClean="0"/>
              <a:t>2019 - </a:t>
            </a:r>
            <a:r>
              <a:rPr lang="en-US" dirty="0"/>
              <a:t>Microsoft Visual Studio is an integrated development environment (IDE). It's used to make websites, web apps, web services, and mobile apps, among other things</a:t>
            </a:r>
            <a:r>
              <a:rPr lang="en-US" dirty="0" smtClean="0"/>
              <a:t>.</a:t>
            </a:r>
          </a:p>
          <a:p>
            <a:endParaRPr lang="en-IN" dirty="0"/>
          </a:p>
          <a:p>
            <a:pPr marL="0" indent="0">
              <a:buNone/>
            </a:pPr>
            <a:endParaRPr lang="en-IN" dirty="0"/>
          </a:p>
        </p:txBody>
      </p:sp>
    </p:spTree>
    <p:extLst>
      <p:ext uri="{BB962C8B-B14F-4D97-AF65-F5344CB8AC3E}">
        <p14:creationId xmlns:p14="http://schemas.microsoft.com/office/powerpoint/2010/main" val="1637939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Flow of Project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870" y="2443052"/>
            <a:ext cx="5039669" cy="3880965"/>
          </a:xfrm>
        </p:spPr>
      </p:pic>
    </p:spTree>
    <p:extLst>
      <p:ext uri="{BB962C8B-B14F-4D97-AF65-F5344CB8AC3E}">
        <p14:creationId xmlns:p14="http://schemas.microsoft.com/office/powerpoint/2010/main" val="771909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Index Page</a:t>
            </a:r>
            <a:endParaRPr lang="en-IN" sz="4400" dirty="0"/>
          </a:p>
        </p:txBody>
      </p:sp>
      <p:pic>
        <p:nvPicPr>
          <p:cNvPr id="4" name="image14.jpg"/>
          <p:cNvPicPr>
            <a:picLocks noGrp="1"/>
          </p:cNvPicPr>
          <p:nvPr>
            <p:ph idx="1"/>
          </p:nvPr>
        </p:nvPicPr>
        <p:blipFill>
          <a:blip r:embed="rId2"/>
          <a:stretch>
            <a:fillRect/>
          </a:stretch>
        </p:blipFill>
        <p:spPr>
          <a:xfrm>
            <a:off x="5453039" y="2760134"/>
            <a:ext cx="5470525" cy="2709334"/>
          </a:xfrm>
          <a:prstGeom prst="rect">
            <a:avLst/>
          </a:prstGeom>
          <a:ln/>
        </p:spPr>
      </p:pic>
      <p:sp>
        <p:nvSpPr>
          <p:cNvPr id="5" name="Text Placeholder 4"/>
          <p:cNvSpPr>
            <a:spLocks noGrp="1"/>
          </p:cNvSpPr>
          <p:nvPr>
            <p:ph type="body" sz="half" idx="2"/>
          </p:nvPr>
        </p:nvSpPr>
        <p:spPr/>
        <p:txBody>
          <a:bodyPr/>
          <a:lstStyle/>
          <a:p>
            <a:r>
              <a:rPr lang="en-US" dirty="0"/>
              <a:t>This is index page of website which has </a:t>
            </a:r>
            <a:r>
              <a:rPr lang="en-US" dirty="0" err="1"/>
              <a:t>navbar</a:t>
            </a:r>
            <a:r>
              <a:rPr lang="en-US" dirty="0"/>
              <a:t>, content and footer. There are various sections of this page which shows various services provided by the </a:t>
            </a:r>
            <a:r>
              <a:rPr lang="en-US" dirty="0" smtClean="0"/>
              <a:t>website. </a:t>
            </a:r>
            <a:r>
              <a:rPr lang="en-US" dirty="0"/>
              <a:t>T</a:t>
            </a:r>
            <a:r>
              <a:rPr lang="en-US" dirty="0" smtClean="0"/>
              <a:t>here </a:t>
            </a:r>
            <a:r>
              <a:rPr lang="en-US" dirty="0"/>
              <a:t>is a option for register and sign up by which user can sign up and after </a:t>
            </a:r>
            <a:r>
              <a:rPr lang="en-US" dirty="0" smtClean="0"/>
              <a:t>that </a:t>
            </a:r>
            <a:r>
              <a:rPr lang="en-US" dirty="0"/>
              <a:t>they can </a:t>
            </a:r>
            <a:r>
              <a:rPr lang="en-US" dirty="0" smtClean="0"/>
              <a:t>login.</a:t>
            </a:r>
            <a:endParaRPr lang="en-IN" dirty="0"/>
          </a:p>
        </p:txBody>
      </p:sp>
    </p:spTree>
    <p:extLst>
      <p:ext uri="{BB962C8B-B14F-4D97-AF65-F5344CB8AC3E}">
        <p14:creationId xmlns:p14="http://schemas.microsoft.com/office/powerpoint/2010/main" val="1590144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Sign Up Page</a:t>
            </a:r>
            <a:endParaRPr lang="en-IN" sz="4400" dirty="0"/>
          </a:p>
        </p:txBody>
      </p:sp>
      <p:sp>
        <p:nvSpPr>
          <p:cNvPr id="4" name="Text Placeholder 3"/>
          <p:cNvSpPr>
            <a:spLocks noGrp="1"/>
          </p:cNvSpPr>
          <p:nvPr>
            <p:ph type="body" sz="half" idx="2"/>
          </p:nvPr>
        </p:nvSpPr>
        <p:spPr/>
        <p:txBody>
          <a:bodyPr/>
          <a:lstStyle/>
          <a:p>
            <a:r>
              <a:rPr lang="en-US" dirty="0"/>
              <a:t>Sign up page </a:t>
            </a:r>
            <a:r>
              <a:rPr lang="en-US" dirty="0" smtClean="0"/>
              <a:t>for </a:t>
            </a:r>
            <a:r>
              <a:rPr lang="en-US" dirty="0"/>
              <a:t>students having validation for each input and it is connected to database. User can enter details and then create their account and then login with credentials.</a:t>
            </a:r>
            <a:endParaRPr lang="en-IN" dirty="0"/>
          </a:p>
        </p:txBody>
      </p:sp>
      <p:pic>
        <p:nvPicPr>
          <p:cNvPr id="5" name="image6.jpg"/>
          <p:cNvPicPr>
            <a:picLocks noGrp="1"/>
          </p:cNvPicPr>
          <p:nvPr>
            <p:ph idx="1"/>
          </p:nvPr>
        </p:nvPicPr>
        <p:blipFill>
          <a:blip r:embed="rId2"/>
          <a:srcRect/>
          <a:stretch>
            <a:fillRect/>
          </a:stretch>
        </p:blipFill>
        <p:spPr>
          <a:xfrm>
            <a:off x="5550760" y="2760134"/>
            <a:ext cx="5470525" cy="2709335"/>
          </a:xfrm>
          <a:prstGeom prst="rect">
            <a:avLst/>
          </a:prstGeom>
          <a:ln/>
        </p:spPr>
      </p:pic>
    </p:spTree>
    <p:extLst>
      <p:ext uri="{BB962C8B-B14F-4D97-AF65-F5344CB8AC3E}">
        <p14:creationId xmlns:p14="http://schemas.microsoft.com/office/powerpoint/2010/main" val="401121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Login Page</a:t>
            </a:r>
            <a:endParaRPr lang="en-IN" sz="4400" dirty="0"/>
          </a:p>
        </p:txBody>
      </p:sp>
      <p:sp>
        <p:nvSpPr>
          <p:cNvPr id="4" name="Text Placeholder 3"/>
          <p:cNvSpPr>
            <a:spLocks noGrp="1"/>
          </p:cNvSpPr>
          <p:nvPr>
            <p:ph type="body" sz="half" idx="2"/>
          </p:nvPr>
        </p:nvSpPr>
        <p:spPr/>
        <p:txBody>
          <a:bodyPr/>
          <a:lstStyle/>
          <a:p>
            <a:r>
              <a:rPr lang="en-US" dirty="0"/>
              <a:t>This is login page which contains all validation for the inputs. By this user can enter inputs and they will be checked with database and user enters into respective dashboard whether it is a student, an organization or admin.</a:t>
            </a:r>
            <a:endParaRPr lang="en-IN" dirty="0"/>
          </a:p>
          <a:p>
            <a:endParaRPr lang="en-IN" dirty="0"/>
          </a:p>
        </p:txBody>
      </p:sp>
      <p:pic>
        <p:nvPicPr>
          <p:cNvPr id="5" name="image12.jpg"/>
          <p:cNvPicPr>
            <a:picLocks noGrp="1"/>
          </p:cNvPicPr>
          <p:nvPr>
            <p:ph idx="1"/>
          </p:nvPr>
        </p:nvPicPr>
        <p:blipFill>
          <a:blip r:embed="rId2"/>
          <a:srcRect/>
          <a:stretch>
            <a:fillRect/>
          </a:stretch>
        </p:blipFill>
        <p:spPr>
          <a:xfrm>
            <a:off x="5487940" y="2760133"/>
            <a:ext cx="5470525" cy="2709335"/>
          </a:xfrm>
          <a:prstGeom prst="rect">
            <a:avLst/>
          </a:prstGeom>
          <a:ln/>
        </p:spPr>
      </p:pic>
    </p:spTree>
    <p:extLst>
      <p:ext uri="{BB962C8B-B14F-4D97-AF65-F5344CB8AC3E}">
        <p14:creationId xmlns:p14="http://schemas.microsoft.com/office/powerpoint/2010/main" val="14861159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215</TotalTime>
  <Words>576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  EVENT MANAGEMENT SYSTEM</vt:lpstr>
      <vt:lpstr>Table of Contents</vt:lpstr>
      <vt:lpstr>Objectives of the EMS</vt:lpstr>
      <vt:lpstr>Tools and Technologies used</vt:lpstr>
      <vt:lpstr>PowerPoint Presentation</vt:lpstr>
      <vt:lpstr>Control Flow of Project</vt:lpstr>
      <vt:lpstr>Index Page</vt:lpstr>
      <vt:lpstr>Sign Up Page</vt:lpstr>
      <vt:lpstr>Login Page</vt:lpstr>
      <vt:lpstr>Admin Dashboard</vt:lpstr>
      <vt:lpstr>Organisation Dashboard</vt:lpstr>
      <vt:lpstr>Student Dashboard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pawan uppal</dc:creator>
  <cp:lastModifiedBy>pawan uppal</cp:lastModifiedBy>
  <cp:revision>14</cp:revision>
  <dcterms:created xsi:type="dcterms:W3CDTF">2022-12-13T04:14:00Z</dcterms:created>
  <dcterms:modified xsi:type="dcterms:W3CDTF">2022-12-24T04:49:36Z</dcterms:modified>
</cp:coreProperties>
</file>