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bookmarkIdSeed="2">
  <p:sldMasterIdLst>
    <p:sldMasterId id="2147483648" r:id="rId1"/>
    <p:sldMasterId id="2147483649" r:id="rId2"/>
  </p:sldMasterIdLst>
  <p:notesMasterIdLst>
    <p:notesMasterId r:id="rId11"/>
  </p:notesMasterIdLst>
  <p:handoutMasterIdLst>
    <p:handoutMasterId r:id="rId12"/>
  </p:handoutMasterIdLst>
  <p:sldIdLst>
    <p:sldId id="257" r:id="rId3"/>
    <p:sldId id="258" r:id="rId4"/>
    <p:sldId id="259" r:id="rId5"/>
    <p:sldId id="260" r:id="rId6"/>
    <p:sldId id="262" r:id="rId7"/>
    <p:sldId id="263" r:id="rId8"/>
    <p:sldId id="264" r:id="rId9"/>
    <p:sldId id="265" r:id="rId10"/>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66E13"/>
    <a:srgbClr val="F490EF"/>
    <a:srgbClr val="33CC33"/>
    <a:srgbClr val="65A11F"/>
    <a:srgbClr val="512F55"/>
    <a:srgbClr val="FF9900"/>
    <a:srgbClr val="CCCC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4" autoAdjust="0"/>
    <p:restoredTop sz="96237" autoAdjust="0"/>
  </p:normalViewPr>
  <p:slideViewPr>
    <p:cSldViewPr>
      <p:cViewPr varScale="1">
        <p:scale>
          <a:sx n="68" d="100"/>
          <a:sy n="68" d="100"/>
        </p:scale>
        <p:origin x="-984" y="-64"/>
      </p:cViewPr>
      <p:guideLst>
        <p:guide orient="horz" pos="2183"/>
        <p:guide pos="285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5" name="Rectangle 2"/>
          <p:cNvSpPr>
            <a:spLocks noGrp="1" noChangeArrowheads="1"/>
          </p:cNvSpPr>
          <p:nvPr>
            <p:ph type="hdr" sz="quarter"/>
          </p:nvPr>
        </p:nvSpPr>
        <p:spPr bwMode="auto">
          <a:xfrm>
            <a:off x="0" y="0"/>
            <a:ext cx="4038600" cy="376238"/>
          </a:xfrm>
          <a:prstGeom prst="rect">
            <a:avLst/>
          </a:prstGeom>
          <a:noFill/>
          <a:ln w="9525">
            <a:noFill/>
            <a:miter lim="800000"/>
          </a:ln>
          <a:effectLst/>
        </p:spPr>
        <p:txBody>
          <a:bodyPr vert="horz" wrap="square" lIns="91946" tIns="45972" rIns="91946" bIns="45972" numCol="1" anchor="t" anchorCtr="0" compatLnSpc="1"/>
          <a:lstStyle>
            <a:lvl1pPr>
              <a:defRPr sz="1200"/>
            </a:lvl1pPr>
          </a:lstStyle>
          <a:p>
            <a:endParaRPr lang="en-US"/>
          </a:p>
        </p:txBody>
      </p:sp>
      <p:sp>
        <p:nvSpPr>
          <p:cNvPr id="1048696" name="Rectangle 3"/>
          <p:cNvSpPr>
            <a:spLocks noGrp="1" noChangeArrowheads="1"/>
          </p:cNvSpPr>
          <p:nvPr>
            <p:ph type="dt" sz="quarter" idx="1"/>
          </p:nvPr>
        </p:nvSpPr>
        <p:spPr bwMode="auto">
          <a:xfrm>
            <a:off x="5281613" y="0"/>
            <a:ext cx="3932237" cy="376238"/>
          </a:xfrm>
          <a:prstGeom prst="rect">
            <a:avLst/>
          </a:prstGeom>
          <a:noFill/>
          <a:ln w="9525">
            <a:noFill/>
            <a:miter lim="800000"/>
          </a:ln>
          <a:effectLst/>
        </p:spPr>
        <p:txBody>
          <a:bodyPr vert="horz" wrap="square" lIns="91946" tIns="45972" rIns="91946" bIns="45972" numCol="1" anchor="t" anchorCtr="0" compatLnSpc="1"/>
          <a:lstStyle>
            <a:lvl1pPr algn="r">
              <a:defRPr sz="1200"/>
            </a:lvl1pPr>
          </a:lstStyle>
          <a:p>
            <a:endParaRPr lang="en-US"/>
          </a:p>
        </p:txBody>
      </p:sp>
      <p:sp>
        <p:nvSpPr>
          <p:cNvPr id="1048697" name="Rectangle 4"/>
          <p:cNvSpPr>
            <a:spLocks noGrp="1" noChangeArrowheads="1"/>
          </p:cNvSpPr>
          <p:nvPr>
            <p:ph type="ftr" sz="quarter" idx="2"/>
          </p:nvPr>
        </p:nvSpPr>
        <p:spPr bwMode="auto">
          <a:xfrm>
            <a:off x="0" y="6673850"/>
            <a:ext cx="4038600" cy="322263"/>
          </a:xfrm>
          <a:prstGeom prst="rect">
            <a:avLst/>
          </a:prstGeom>
          <a:noFill/>
          <a:ln w="9525">
            <a:noFill/>
            <a:miter lim="800000"/>
          </a:ln>
          <a:effectLst/>
        </p:spPr>
        <p:txBody>
          <a:bodyPr vert="horz" wrap="square" lIns="91946" tIns="45972" rIns="91946" bIns="45972" numCol="1" anchor="b" anchorCtr="0" compatLnSpc="1"/>
          <a:lstStyle>
            <a:lvl1pPr>
              <a:defRPr sz="1200"/>
            </a:lvl1pPr>
          </a:lstStyle>
          <a:p>
            <a:endParaRPr lang="en-US"/>
          </a:p>
        </p:txBody>
      </p:sp>
      <p:sp>
        <p:nvSpPr>
          <p:cNvPr id="1048698" name="Rectangle 5"/>
          <p:cNvSpPr>
            <a:spLocks noGrp="1" noChangeArrowheads="1"/>
          </p:cNvSpPr>
          <p:nvPr>
            <p:ph type="sldNum" sz="quarter" idx="3"/>
          </p:nvPr>
        </p:nvSpPr>
        <p:spPr bwMode="auto">
          <a:xfrm>
            <a:off x="5281613" y="6673850"/>
            <a:ext cx="3932237" cy="322263"/>
          </a:xfrm>
          <a:prstGeom prst="rect">
            <a:avLst/>
          </a:prstGeom>
          <a:noFill/>
          <a:ln w="9525">
            <a:noFill/>
            <a:miter lim="800000"/>
          </a:ln>
          <a:effectLst/>
        </p:spPr>
        <p:txBody>
          <a:bodyPr vert="horz" wrap="square" lIns="91946" tIns="45972" rIns="91946" bIns="45972" numCol="1" anchor="b" anchorCtr="0" compatLnSpc="1"/>
          <a:lstStyle>
            <a:lvl1pPr algn="r">
              <a:defRPr sz="1200"/>
            </a:lvl1pPr>
          </a:lstStyle>
          <a:p>
            <a:fld id="{FCCD8D4D-DF7F-411B-B761-1EFBA482392D}" type="slidenum">
              <a:rPr lang="da-DK" altLang="en-US"/>
              <a:t>‹#›</a:t>
            </a:fld>
            <a:endParaRPr lang="da-DK" altLang="en-US"/>
          </a:p>
        </p:txBody>
      </p:sp>
    </p:spTree>
    <p:extLst>
      <p:ext uri="{BB962C8B-B14F-4D97-AF65-F5344CB8AC3E}">
        <p14:creationId xmlns:p14="http://schemas.microsoft.com/office/powerpoint/2010/main" val="2779728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0" y="0"/>
            <a:ext cx="4013200" cy="325438"/>
          </a:xfrm>
          <a:prstGeom prst="rect">
            <a:avLst/>
          </a:prstGeom>
          <a:noFill/>
          <a:ln w="9525">
            <a:noFill/>
            <a:miter lim="800000"/>
          </a:ln>
          <a:effectLst/>
        </p:spPr>
        <p:txBody>
          <a:bodyPr vert="horz" wrap="square" lIns="93197" tIns="46600" rIns="93197" bIns="46600" numCol="1" anchor="t" anchorCtr="0" compatLnSpc="1"/>
          <a:lstStyle>
            <a:lvl1pPr defTabSz="933450">
              <a:defRPr sz="1200"/>
            </a:lvl1pPr>
          </a:lstStyle>
          <a:p>
            <a:endParaRPr lang="en-US"/>
          </a:p>
        </p:txBody>
      </p:sp>
      <p:sp>
        <p:nvSpPr>
          <p:cNvPr id="1048690" name="Rectangle 3"/>
          <p:cNvSpPr>
            <a:spLocks noGrp="1" noChangeArrowheads="1"/>
          </p:cNvSpPr>
          <p:nvPr>
            <p:ph type="dt" idx="1"/>
          </p:nvPr>
        </p:nvSpPr>
        <p:spPr bwMode="auto">
          <a:xfrm>
            <a:off x="5283200" y="0"/>
            <a:ext cx="3906838" cy="325438"/>
          </a:xfrm>
          <a:prstGeom prst="rect">
            <a:avLst/>
          </a:prstGeom>
          <a:noFill/>
          <a:ln w="9525">
            <a:noFill/>
            <a:miter lim="800000"/>
          </a:ln>
          <a:effectLst/>
        </p:spPr>
        <p:txBody>
          <a:bodyPr vert="horz" wrap="square" lIns="93197" tIns="46600" rIns="93197" bIns="46600" numCol="1" anchor="t" anchorCtr="0" compatLnSpc="1"/>
          <a:lstStyle>
            <a:lvl1pPr algn="r" defTabSz="933450">
              <a:defRPr sz="1200"/>
            </a:lvl1pPr>
          </a:lstStyle>
          <a:p>
            <a:endParaRPr lang="en-US"/>
          </a:p>
        </p:txBody>
      </p:sp>
      <p:sp>
        <p:nvSpPr>
          <p:cNvPr id="1048691"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ln>
        </p:spPr>
      </p:sp>
      <p:sp>
        <p:nvSpPr>
          <p:cNvPr id="1048692" name="Rectangle 5"/>
          <p:cNvSpPr>
            <a:spLocks noGrp="1" noChangeArrowheads="1"/>
          </p:cNvSpPr>
          <p:nvPr>
            <p:ph type="body" sz="quarter" idx="3"/>
          </p:nvPr>
        </p:nvSpPr>
        <p:spPr bwMode="auto">
          <a:xfrm>
            <a:off x="1268413" y="3314700"/>
            <a:ext cx="6759575" cy="3149600"/>
          </a:xfrm>
          <a:prstGeom prst="rect">
            <a:avLst/>
          </a:prstGeom>
          <a:noFill/>
          <a:ln w="9525">
            <a:noFill/>
            <a:miter lim="800000"/>
          </a:ln>
          <a:effectLst/>
        </p:spPr>
        <p:txBody>
          <a:bodyPr vert="horz" wrap="square" lIns="93197" tIns="46600" rIns="93197" bIns="46600" numCol="1" anchor="t" anchorCtr="0" compatLnSpc="1"/>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1048693" name="Rectangle 6"/>
          <p:cNvSpPr>
            <a:spLocks noGrp="1" noChangeArrowheads="1"/>
          </p:cNvSpPr>
          <p:nvPr>
            <p:ph type="ftr" sz="quarter" idx="4"/>
          </p:nvPr>
        </p:nvSpPr>
        <p:spPr bwMode="auto">
          <a:xfrm>
            <a:off x="0" y="6683375"/>
            <a:ext cx="4013200" cy="325438"/>
          </a:xfrm>
          <a:prstGeom prst="rect">
            <a:avLst/>
          </a:prstGeom>
          <a:noFill/>
          <a:ln w="9525">
            <a:noFill/>
            <a:miter lim="800000"/>
          </a:ln>
          <a:effectLst/>
        </p:spPr>
        <p:txBody>
          <a:bodyPr vert="horz" wrap="square" lIns="93197" tIns="46600" rIns="93197" bIns="46600" numCol="1" anchor="b" anchorCtr="0" compatLnSpc="1"/>
          <a:lstStyle>
            <a:lvl1pPr defTabSz="933450">
              <a:defRPr sz="1200"/>
            </a:lvl1pPr>
          </a:lstStyle>
          <a:p>
            <a:endParaRPr lang="en-US"/>
          </a:p>
        </p:txBody>
      </p:sp>
      <p:sp>
        <p:nvSpPr>
          <p:cNvPr id="1048694" name="Rectangle 7"/>
          <p:cNvSpPr>
            <a:spLocks noGrp="1" noChangeArrowheads="1"/>
          </p:cNvSpPr>
          <p:nvPr>
            <p:ph type="sldNum" sz="quarter" idx="5"/>
          </p:nvPr>
        </p:nvSpPr>
        <p:spPr bwMode="auto">
          <a:xfrm>
            <a:off x="5283200" y="6683375"/>
            <a:ext cx="3906838" cy="325438"/>
          </a:xfrm>
          <a:prstGeom prst="rect">
            <a:avLst/>
          </a:prstGeom>
          <a:noFill/>
          <a:ln w="9525">
            <a:noFill/>
            <a:miter lim="800000"/>
          </a:ln>
          <a:effectLst/>
        </p:spPr>
        <p:txBody>
          <a:bodyPr vert="horz" wrap="square" lIns="93197" tIns="46600" rIns="93197" bIns="46600" numCol="1" anchor="b" anchorCtr="0" compatLnSpc="1"/>
          <a:lstStyle>
            <a:lvl1pPr algn="r" defTabSz="933450">
              <a:defRPr sz="1200"/>
            </a:lvl1pPr>
          </a:lstStyle>
          <a:p>
            <a:fld id="{2747A565-DC63-42F2-861E-072D5D838E71}" type="slidenum">
              <a:rPr lang="da-DK" altLang="en-US"/>
              <a:t>‹#›</a:t>
            </a:fld>
            <a:endParaRPr lang="da-DK" altLang="en-US"/>
          </a:p>
        </p:txBody>
      </p:sp>
    </p:spTree>
    <p:extLst>
      <p:ext uri="{BB962C8B-B14F-4D97-AF65-F5344CB8AC3E}">
        <p14:creationId xmlns:p14="http://schemas.microsoft.com/office/powerpoint/2010/main" val="2673276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Rectangle 7"/>
          <p:cNvSpPr>
            <a:spLocks noGrp="1" noChangeArrowheads="1"/>
          </p:cNvSpPr>
          <p:nvPr>
            <p:ph type="sldNum" sz="quarter" idx="5"/>
          </p:nvPr>
        </p:nvSpPr>
        <p:spPr>
          <a:noFill/>
        </p:spPr>
        <p:txBody>
          <a:bodyPr/>
          <a:lstStyle/>
          <a:p>
            <a:pPr defTabSz="932180"/>
            <a:fld id="{1545257C-DED8-4589-96FC-36FD16A930AD}" type="slidenum">
              <a:rPr lang="da-DK" altLang="en-US" smtClean="0"/>
              <a:t>1</a:t>
            </a:fld>
            <a:endParaRPr lang="da-DK" altLang="en-US"/>
          </a:p>
        </p:txBody>
      </p:sp>
      <p:sp>
        <p:nvSpPr>
          <p:cNvPr id="1048586" name="Rectangle 2"/>
          <p:cNvSpPr>
            <a:spLocks noGrp="1" noRot="1" noChangeAspect="1" noChangeArrowheads="1" noTextEdit="1"/>
          </p:cNvSpPr>
          <p:nvPr>
            <p:ph type="sldImg"/>
          </p:nvPr>
        </p:nvSpPr>
        <p:spPr/>
      </p:sp>
      <p:sp>
        <p:nvSpPr>
          <p:cNvPr id="1048587"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idx="2"/>
          </p:nvPr>
        </p:nvSpPr>
        <p:spPr>
          <a:xfrm>
            <a:off x="1247775" y="1279525"/>
            <a:ext cx="4606925" cy="3454400"/>
          </a:xfrm>
        </p:spPr>
      </p:sp>
      <p:sp>
        <p:nvSpPr>
          <p:cNvPr id="1048594"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79"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1048580" name="Subtitle 2"/>
          <p:cNvSpPr>
            <a:spLocks noGrp="1"/>
          </p:cNvSpPr>
          <p:nvPr>
            <p:ph type="subTitle" idx="1"/>
          </p:nvPr>
        </p:nvSpPr>
        <p:spPr>
          <a:xfrm>
            <a:off x="1371600" y="3886200"/>
            <a:ext cx="6400800" cy="1752600"/>
          </a:xfrm>
          <a:prstGeom prst="rect">
            <a:avLst/>
          </a:prstGeo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4"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1048675"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9"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1048670"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8"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1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20" name="Date Placeholder 3"/>
          <p:cNvSpPr>
            <a:spLocks noGrp="1"/>
          </p:cNvSpPr>
          <p:nvPr>
            <p:ph type="dt" sz="half" idx="10"/>
          </p:nvPr>
        </p:nvSpPr>
        <p:spPr/>
        <p:txBody>
          <a:bodyPr/>
          <a:lstStyle/>
          <a:p>
            <a:endParaRPr lang="en-US" altLang="en-US"/>
          </a:p>
        </p:txBody>
      </p:sp>
      <p:sp>
        <p:nvSpPr>
          <p:cNvPr id="1048621" name="Footer Placeholder 4"/>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22" name="Slide Number Placeholder 5"/>
          <p:cNvSpPr>
            <a:spLocks noGrp="1"/>
          </p:cNvSpPr>
          <p:nvPr>
            <p:ph type="sldNum" sz="quarter" idx="12"/>
          </p:nvPr>
        </p:nvSpPr>
        <p:spPr/>
        <p:txBody>
          <a:bodyPr/>
          <a:lstStyle/>
          <a:p>
            <a:fld id="{5CD0F147-3FA8-4683-AE95-05ACC5217F87}"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p>
        </p:txBody>
      </p:sp>
      <p:sp>
        <p:nvSpPr>
          <p:cNvPr id="104861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Date Placeholder 3"/>
          <p:cNvSpPr>
            <a:spLocks noGrp="1"/>
          </p:cNvSpPr>
          <p:nvPr>
            <p:ph type="dt" sz="half" idx="10"/>
          </p:nvPr>
        </p:nvSpPr>
        <p:spPr/>
        <p:txBody>
          <a:bodyPr/>
          <a:lstStyle/>
          <a:p>
            <a:endParaRPr lang="en-US" altLang="en-US"/>
          </a:p>
        </p:txBody>
      </p:sp>
      <p:sp>
        <p:nvSpPr>
          <p:cNvPr id="1048616" name="Footer Placeholder 4"/>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17" name="Slide Number Placeholder 5"/>
          <p:cNvSpPr>
            <a:spLocks noGrp="1"/>
          </p:cNvSpPr>
          <p:nvPr>
            <p:ph type="sldNum" sz="quarter" idx="12"/>
          </p:nvPr>
        </p:nvSpPr>
        <p:spPr/>
        <p:txBody>
          <a:bodyPr/>
          <a:lstStyle/>
          <a:p>
            <a:fld id="{06A195A0-BA90-43F9-A596-0C40A4FDD23A}"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4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lstStyle/>
          <a:p>
            <a:endParaRPr lang="en-US" altLang="en-US"/>
          </a:p>
        </p:txBody>
      </p:sp>
      <p:sp>
        <p:nvSpPr>
          <p:cNvPr id="1048648" name="Footer Placeholder 4"/>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49" name="Slide Number Placeholder 5"/>
          <p:cNvSpPr>
            <a:spLocks noGrp="1"/>
          </p:cNvSpPr>
          <p:nvPr>
            <p:ph type="sldNum" sz="quarter" idx="12"/>
          </p:nvPr>
        </p:nvSpPr>
        <p:spPr/>
        <p:txBody>
          <a:bodyPr/>
          <a:lstStyle/>
          <a:p>
            <a:fld id="{D3EE8655-BD9D-4906-AFC6-E4354DACD598}" type="slidenum">
              <a:rPr lang="en-US" altLang="en-US"/>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p>
        </p:txBody>
      </p:sp>
      <p:sp>
        <p:nvSpPr>
          <p:cNvPr id="104864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4"/>
          <p:cNvSpPr>
            <a:spLocks noGrp="1"/>
          </p:cNvSpPr>
          <p:nvPr>
            <p:ph type="dt" sz="half" idx="10"/>
          </p:nvPr>
        </p:nvSpPr>
        <p:spPr/>
        <p:txBody>
          <a:bodyPr/>
          <a:lstStyle/>
          <a:p>
            <a:endParaRPr lang="en-US" altLang="en-US"/>
          </a:p>
        </p:txBody>
      </p:sp>
      <p:sp>
        <p:nvSpPr>
          <p:cNvPr id="1048643" name="Footer Placeholder 5"/>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44" name="Slide Number Placeholder 6"/>
          <p:cNvSpPr>
            <a:spLocks noGrp="1"/>
          </p:cNvSpPr>
          <p:nvPr>
            <p:ph type="sldNum" sz="quarter" idx="12"/>
          </p:nvPr>
        </p:nvSpPr>
        <p:spPr/>
        <p:txBody>
          <a:bodyPr/>
          <a:lstStyle/>
          <a:p>
            <a:fld id="{536BC34A-5DE7-443E-A16D-B732513FA3E8}" type="slidenum">
              <a:rPr lang="en-US" altLang="en-US"/>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p>
        </p:txBody>
      </p:sp>
      <p:sp>
        <p:nvSpPr>
          <p:cNvPr id="104866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lstStyle/>
          <a:p>
            <a:endParaRPr lang="en-US" altLang="en-US"/>
          </a:p>
        </p:txBody>
      </p:sp>
      <p:sp>
        <p:nvSpPr>
          <p:cNvPr id="1048666" name="Footer Placeholder 7"/>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67" name="Slide Number Placeholder 8"/>
          <p:cNvSpPr>
            <a:spLocks noGrp="1"/>
          </p:cNvSpPr>
          <p:nvPr>
            <p:ph type="sldNum" sz="quarter" idx="12"/>
          </p:nvPr>
        </p:nvSpPr>
        <p:spPr/>
        <p:txBody>
          <a:bodyPr/>
          <a:lstStyle/>
          <a:p>
            <a:fld id="{A05DCE88-275F-4BEF-860E-DED431F4E7E6}" type="slidenum">
              <a:rPr lang="en-US" altLang="en-US"/>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a:t>Click to edit Master title style</a:t>
            </a:r>
          </a:p>
        </p:txBody>
      </p:sp>
      <p:sp>
        <p:nvSpPr>
          <p:cNvPr id="1048657" name="Date Placeholder 2"/>
          <p:cNvSpPr>
            <a:spLocks noGrp="1"/>
          </p:cNvSpPr>
          <p:nvPr>
            <p:ph type="dt" sz="half" idx="10"/>
          </p:nvPr>
        </p:nvSpPr>
        <p:spPr/>
        <p:txBody>
          <a:bodyPr/>
          <a:lstStyle/>
          <a:p>
            <a:endParaRPr lang="en-US" altLang="en-US"/>
          </a:p>
        </p:txBody>
      </p:sp>
      <p:sp>
        <p:nvSpPr>
          <p:cNvPr id="1048658" name="Footer Placeholder 3"/>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59" name="Slide Number Placeholder 4"/>
          <p:cNvSpPr>
            <a:spLocks noGrp="1"/>
          </p:cNvSpPr>
          <p:nvPr>
            <p:ph type="sldNum" sz="quarter" idx="12"/>
          </p:nvPr>
        </p:nvSpPr>
        <p:spPr/>
        <p:txBody>
          <a:bodyPr/>
          <a:lstStyle/>
          <a:p>
            <a:fld id="{896B8045-E64D-4011-8174-3A97C020B13B}" type="slidenum">
              <a:rPr lang="en-US" altLang="en-US"/>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0" name="Date Placeholder 1"/>
          <p:cNvSpPr>
            <a:spLocks noGrp="1"/>
          </p:cNvSpPr>
          <p:nvPr>
            <p:ph type="dt" sz="half" idx="10"/>
          </p:nvPr>
        </p:nvSpPr>
        <p:spPr/>
        <p:txBody>
          <a:bodyPr/>
          <a:lstStyle/>
          <a:p>
            <a:endParaRPr lang="en-US" altLang="en-US"/>
          </a:p>
        </p:txBody>
      </p:sp>
      <p:sp>
        <p:nvSpPr>
          <p:cNvPr id="1048611" name="Footer Placeholder 2"/>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12" name="Slide Number Placeholder 3"/>
          <p:cNvSpPr>
            <a:spLocks noGrp="1"/>
          </p:cNvSpPr>
          <p:nvPr>
            <p:ph type="sldNum" sz="quarter" idx="12"/>
          </p:nvPr>
        </p:nvSpPr>
        <p:spPr/>
        <p:txBody>
          <a:bodyPr/>
          <a:lstStyle/>
          <a:p>
            <a:fld id="{88534CA5-A095-4E61-8DE3-54E9F85FC1D8}" type="slidenum">
              <a:rPr lang="en-US" altLang="en-US"/>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5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lstStyle/>
          <a:p>
            <a:endParaRPr lang="en-US" altLang="en-US"/>
          </a:p>
        </p:txBody>
      </p:sp>
      <p:sp>
        <p:nvSpPr>
          <p:cNvPr id="1048654" name="Footer Placeholder 5"/>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55" name="Slide Number Placeholder 6"/>
          <p:cNvSpPr>
            <a:spLocks noGrp="1"/>
          </p:cNvSpPr>
          <p:nvPr>
            <p:ph type="sldNum" sz="quarter" idx="12"/>
          </p:nvPr>
        </p:nvSpPr>
        <p:spPr/>
        <p:txBody>
          <a:bodyPr/>
          <a:lstStyle/>
          <a:p>
            <a:fld id="{73924D82-FB79-4275-B11F-E8B28586D574}"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1048589"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24"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62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6" name="Date Placeholder 4"/>
          <p:cNvSpPr>
            <a:spLocks noGrp="1"/>
          </p:cNvSpPr>
          <p:nvPr>
            <p:ph type="dt" sz="half" idx="10"/>
          </p:nvPr>
        </p:nvSpPr>
        <p:spPr/>
        <p:txBody>
          <a:bodyPr/>
          <a:lstStyle/>
          <a:p>
            <a:endParaRPr lang="en-US" altLang="en-US"/>
          </a:p>
        </p:txBody>
      </p:sp>
      <p:sp>
        <p:nvSpPr>
          <p:cNvPr id="1048627" name="Footer Placeholder 5"/>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28" name="Slide Number Placeholder 6"/>
          <p:cNvSpPr>
            <a:spLocks noGrp="1"/>
          </p:cNvSpPr>
          <p:nvPr>
            <p:ph type="sldNum" sz="quarter" idx="12"/>
          </p:nvPr>
        </p:nvSpPr>
        <p:spPr/>
        <p:txBody>
          <a:bodyPr/>
          <a:lstStyle/>
          <a:p>
            <a:fld id="{196C93B5-3943-4D19-8502-67983C29B001}" type="slidenum">
              <a:rPr lang="en-US" altLang="en-US"/>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3"/>
          <p:cNvSpPr>
            <a:spLocks noGrp="1"/>
          </p:cNvSpPr>
          <p:nvPr>
            <p:ph type="dt" sz="half" idx="10"/>
          </p:nvPr>
        </p:nvSpPr>
        <p:spPr/>
        <p:txBody>
          <a:bodyPr/>
          <a:lstStyle/>
          <a:p>
            <a:endParaRPr lang="en-US" altLang="en-US"/>
          </a:p>
        </p:txBody>
      </p:sp>
      <p:sp>
        <p:nvSpPr>
          <p:cNvPr id="1048632" name="Footer Placeholder 4"/>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33" name="Slide Number Placeholder 5"/>
          <p:cNvSpPr>
            <a:spLocks noGrp="1"/>
          </p:cNvSpPr>
          <p:nvPr>
            <p:ph type="sldNum" sz="quarter" idx="12"/>
          </p:nvPr>
        </p:nvSpPr>
        <p:spPr/>
        <p:txBody>
          <a:bodyPr/>
          <a:lstStyle/>
          <a:p>
            <a:fld id="{D86243E9-BE07-40F1-AAB1-D3399227CFA3}" type="slidenum">
              <a:rPr lang="en-US" altLang="en-US"/>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3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lstStyle/>
          <a:p>
            <a:endParaRPr lang="en-US" altLang="en-US"/>
          </a:p>
        </p:txBody>
      </p:sp>
      <p:sp>
        <p:nvSpPr>
          <p:cNvPr id="1048637" name="Footer Placeholder 4"/>
          <p:cNvSpPr>
            <a:spLocks noGrp="1"/>
          </p:cNvSpPr>
          <p:nvPr>
            <p:ph type="ftr" sz="quarter" idx="11"/>
          </p:nvPr>
        </p:nvSpPr>
        <p:spPr/>
        <p:txBody>
          <a:bodyPr wrap="square" numCol="1" anchorCtr="0" compatLnSpc="1"/>
          <a:lstStyle>
            <a:lvl1pPr>
              <a:defRPr>
                <a:solidFill>
                  <a:srgbClr val="898989"/>
                </a:solidFill>
                <a:ea typeface="MS PGothic" panose="020B0600070205080204" pitchFamily="34" charset="-128"/>
              </a:defRPr>
            </a:lvl1pPr>
          </a:lstStyle>
          <a:p>
            <a:r>
              <a:rPr lang="en-US"/>
              <a:t>ram</a:t>
            </a:r>
          </a:p>
        </p:txBody>
      </p:sp>
      <p:sp>
        <p:nvSpPr>
          <p:cNvPr id="1048638" name="Slide Number Placeholder 5"/>
          <p:cNvSpPr>
            <a:spLocks noGrp="1"/>
          </p:cNvSpPr>
          <p:nvPr>
            <p:ph type="sldNum" sz="quarter" idx="12"/>
          </p:nvPr>
        </p:nvSpPr>
        <p:spPr/>
        <p:txBody>
          <a:bodyPr/>
          <a:lstStyle/>
          <a:p>
            <a:fld id="{4641B724-08F3-4296-9A4F-AF09F7A3E086}"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6"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1048677"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8"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1048679"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1048680"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1"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da-DK"/>
          </a:p>
        </p:txBody>
      </p:sp>
      <p:sp>
        <p:nvSpPr>
          <p:cNvPr id="1048682"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1048684"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5"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8"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6"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1048687"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1048688"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1048672"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1048673"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Text Box 25"/>
          <p:cNvSpPr txBox="1">
            <a:spLocks noChangeArrowheads="1"/>
          </p:cNvSpPr>
          <p:nvPr/>
        </p:nvSpPr>
        <p:spPr bwMode="auto">
          <a:xfrm>
            <a:off x="457200" y="6400800"/>
            <a:ext cx="1219200" cy="276999"/>
          </a:xfrm>
          <a:prstGeom prst="rect">
            <a:avLst/>
          </a:prstGeom>
          <a:noFill/>
          <a:ln>
            <a:noFill/>
          </a:ln>
        </p:spPr>
        <p:txBody>
          <a:bodyPr wrap="square">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pPr>
            <a:fld id="{2EF09B32-439D-4645-BF50-9113890C07F7}" type="datetime1">
              <a:rPr lang="da-DK" altLang="en-US" sz="1200" b="0" smtClean="0">
                <a:solidFill>
                  <a:schemeClr val="tx1"/>
                </a:solidFill>
                <a:latin typeface="Frutiger 57Cn" pitchFamily="34" charset="0"/>
              </a:rPr>
              <a:t>07-11-2022</a:t>
            </a:fld>
            <a:endParaRPr lang="da-DK" altLang="en-US" sz="1200" b="0" dirty="0">
              <a:solidFill>
                <a:schemeClr val="tx1"/>
              </a:solidFill>
              <a:latin typeface="Frutiger 57Cn" pitchFamily="34" charset="0"/>
            </a:endParaRPr>
          </a:p>
        </p:txBody>
      </p:sp>
      <p:sp>
        <p:nvSpPr>
          <p:cNvPr id="1048577" name="Text Box 26"/>
          <p:cNvSpPr txBox="1">
            <a:spLocks noChangeArrowheads="1"/>
          </p:cNvSpPr>
          <p:nvPr/>
        </p:nvSpPr>
        <p:spPr bwMode="auto">
          <a:xfrm>
            <a:off x="7924800" y="6400800"/>
            <a:ext cx="762000" cy="276999"/>
          </a:xfrm>
          <a:prstGeom prst="rect">
            <a:avLst/>
          </a:prstGeom>
          <a:noFill/>
          <a:ln w="9525">
            <a:noFill/>
            <a:miter lim="800000"/>
          </a:ln>
        </p:spPr>
        <p:txBody>
          <a:bodyPr>
            <a:spAutoFit/>
          </a:bodyPr>
          <a:lstStyle/>
          <a:p>
            <a:pPr algn="r">
              <a:spcBef>
                <a:spcPct val="50000"/>
              </a:spcBef>
            </a:pPr>
            <a:r>
              <a:rPr lang="da-DK" altLang="en-US" sz="1200" b="0" dirty="0">
                <a:solidFill>
                  <a:schemeClr val="tx1"/>
                </a:solidFill>
                <a:latin typeface="Frutiger 57Cn" pitchFamily="34" charset="0"/>
              </a:rPr>
              <a:t>Side </a:t>
            </a:r>
            <a:fld id="{BB880C35-D958-4289-887F-08702499D43E}" type="slidenum">
              <a:rPr lang="da-DK" altLang="en-US" sz="1200" b="0">
                <a:solidFill>
                  <a:schemeClr val="tx1"/>
                </a:solidFill>
                <a:latin typeface="Frutiger 57Cn" pitchFamily="34" charset="0"/>
              </a:rPr>
              <a:t>‹#›</a:t>
            </a:fld>
            <a:endParaRPr lang="da-DK" altLang="en-US" sz="1200" b="0" dirty="0">
              <a:solidFill>
                <a:schemeClr val="tx1"/>
              </a:solidFill>
              <a:latin typeface="Frutiger 57Cn" pitchFamily="34" charset="0"/>
            </a:endParaRPr>
          </a:p>
        </p:txBody>
      </p:sp>
      <p:sp>
        <p:nvSpPr>
          <p:cNvPr id="1048578" name="TextBox 9"/>
          <p:cNvSpPr txBox="1">
            <a:spLocks noChangeArrowheads="1"/>
          </p:cNvSpPr>
          <p:nvPr/>
        </p:nvSpPr>
        <p:spPr bwMode="auto">
          <a:xfrm>
            <a:off x="4267200" y="304800"/>
            <a:ext cx="4648200" cy="369888"/>
          </a:xfrm>
          <a:prstGeom prst="rect">
            <a:avLst/>
          </a:prstGeom>
          <a:noFill/>
          <a:ln>
            <a:noFill/>
          </a:ln>
        </p:spPr>
        <p:txBody>
          <a:bodyPr wrap="square">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r>
              <a:rPr lang="en-US" altLang="en-US" sz="1800" i="1" dirty="0" smtClean="0"/>
              <a:t>Buddha</a:t>
            </a:r>
            <a:r>
              <a:rPr lang="en-US" altLang="en-US" sz="1800" i="1" baseline="0" dirty="0" smtClean="0"/>
              <a:t> Institute of Technology</a:t>
            </a:r>
            <a:r>
              <a:rPr lang="en-US" altLang="en-US" sz="1800" i="1" dirty="0" smtClean="0"/>
              <a:t>, </a:t>
            </a:r>
            <a:r>
              <a:rPr lang="en-US" altLang="en-US" sz="1800" i="1" dirty="0"/>
              <a:t>Gorakhpur</a:t>
            </a:r>
          </a:p>
        </p:txBody>
      </p:sp>
      <p:cxnSp>
        <p:nvCxnSpPr>
          <p:cNvPr id="3145728" name="Straight Connector 8"/>
          <p:cNvCxnSpPr>
            <a:cxnSpLocks noChangeShapeType="1"/>
          </p:cNvCxnSpPr>
          <p:nvPr/>
        </p:nvCxnSpPr>
        <p:spPr bwMode="auto">
          <a:xfrm>
            <a:off x="1000125" y="838200"/>
            <a:ext cx="8143875" cy="1587"/>
          </a:xfrm>
          <a:prstGeom prst="line">
            <a:avLst/>
          </a:prstGeom>
          <a:noFill/>
          <a:ln w="9525">
            <a:solidFill>
              <a:srgbClr val="C00000"/>
            </a:solidFill>
            <a:round/>
          </a:ln>
        </p:spPr>
      </p:cxnSp>
      <p:cxnSp>
        <p:nvCxnSpPr>
          <p:cNvPr id="3145729" name="Straight Connector 11"/>
          <p:cNvCxnSpPr>
            <a:cxnSpLocks noChangeShapeType="1"/>
          </p:cNvCxnSpPr>
          <p:nvPr/>
        </p:nvCxnSpPr>
        <p:spPr bwMode="auto">
          <a:xfrm>
            <a:off x="0" y="6357938"/>
            <a:ext cx="9144000" cy="1587"/>
          </a:xfrm>
          <a:prstGeom prst="line">
            <a:avLst/>
          </a:prstGeom>
          <a:noFill/>
          <a:ln w="9525">
            <a:solidFill>
              <a:srgbClr val="00B050"/>
            </a:solidFill>
            <a:round/>
          </a:ln>
        </p:spPr>
      </p:cxnSp>
      <p:pic>
        <p:nvPicPr>
          <p:cNvPr id="2097152" name="Picture 2" descr="C:\Users\anshu\Desktop\download (1).jpg"/>
          <p:cNvPicPr>
            <a:picLocks noChangeAspect="1" noChangeArrowheads="1"/>
          </p:cNvPicPr>
          <p:nvPr/>
        </p:nvPicPr>
        <p:blipFill>
          <a:blip r:embed="rId13" cstate="print"/>
          <a:srcRect/>
          <a:stretch>
            <a:fillRect/>
          </a:stretch>
        </p:blipFill>
        <p:spPr bwMode="auto">
          <a:xfrm>
            <a:off x="0" y="0"/>
            <a:ext cx="1524000" cy="1600200"/>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p:txStyles>
    <p:titleStyle>
      <a:lvl1pPr algn="l" rtl="0" eaLnBrk="0" fontAlgn="base" hangingPunct="0">
        <a:spcBef>
          <a:spcPct val="0"/>
        </a:spcBef>
        <a:spcAft>
          <a:spcPct val="0"/>
        </a:spcAft>
        <a:defRPr sz="2800" b="1">
          <a:solidFill>
            <a:srgbClr val="990000"/>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anose="020B0600070205080204"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anose="020B0600070205080204"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anose="020B0600070205080204"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anose="020B0600070205080204"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605"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en-US"/>
              <a:t>Click to edit Master title style</a:t>
            </a:r>
          </a:p>
        </p:txBody>
      </p:sp>
      <p:sp>
        <p:nvSpPr>
          <p:cNvPr id="1048606"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0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defRPr>
            </a:lvl1pPr>
          </a:lstStyle>
          <a:p>
            <a:endParaRPr lang="en-US" altLang="en-US"/>
          </a:p>
        </p:txBody>
      </p:sp>
      <p:sp>
        <p:nvSpPr>
          <p:cNvPr id="104860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mn-ea"/>
              </a:defRPr>
            </a:lvl1pPr>
          </a:lstStyle>
          <a:p>
            <a:r>
              <a:rPr lang="en-US"/>
              <a:t>ram</a:t>
            </a:r>
          </a:p>
        </p:txBody>
      </p:sp>
      <p:sp>
        <p:nvSpPr>
          <p:cNvPr id="104860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17EE4214-1500-4B1C-91B4-FCCC8998A40D}"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Rectangle 2"/>
          <p:cNvSpPr>
            <a:spLocks noGrp="1" noChangeArrowheads="1"/>
          </p:cNvSpPr>
          <p:nvPr>
            <p:ph type="ctrTitle"/>
          </p:nvPr>
        </p:nvSpPr>
        <p:spPr bwMode="auto">
          <a:xfrm>
            <a:off x="1522095" y="1447800"/>
            <a:ext cx="6199505" cy="1676400"/>
          </a:xfrm>
          <a:ln>
            <a:miter lim="800000"/>
          </a:ln>
        </p:spPr>
        <p:txBody>
          <a:bodyPr vert="horz" wrap="square" lIns="91440" tIns="45720" rIns="91440" bIns="45720" numCol="1" anchor="t" anchorCtr="0" compatLnSpc="1"/>
          <a:lstStyle/>
          <a:p>
            <a:pPr algn="ctr"/>
            <a:r>
              <a:rPr lang="en-IN" sz="3200" dirty="0">
                <a:solidFill>
                  <a:schemeClr val="tx1"/>
                </a:solidFill>
              </a:rPr>
              <a:t> </a:t>
            </a:r>
            <a:r>
              <a:rPr lang="en-IN" sz="3600" dirty="0" smtClean="0">
                <a:solidFill>
                  <a:schemeClr val="bg2">
                    <a:lumMod val="10000"/>
                  </a:schemeClr>
                </a:solidFill>
                <a:latin typeface="Arial Rounded MT Bold" panose="020F0704030504030204" pitchFamily="34" charset="0"/>
                <a:cs typeface="Arabic Typesetting" panose="03020402040406030203" pitchFamily="66" charset="-78"/>
              </a:rPr>
              <a:t> Presentation</a:t>
            </a:r>
            <a:r>
              <a:rPr lang="en-IN" sz="3600" dirty="0">
                <a:solidFill>
                  <a:schemeClr val="bg2">
                    <a:lumMod val="10000"/>
                  </a:schemeClr>
                </a:solidFill>
                <a:latin typeface="Arabic Typesetting" panose="03020402040406030203" pitchFamily="66" charset="-78"/>
                <a:cs typeface="Arabic Typesetting" panose="03020402040406030203" pitchFamily="66" charset="-78"/>
              </a:rPr>
              <a:t/>
            </a:r>
            <a:br>
              <a:rPr lang="en-IN" sz="3600" dirty="0">
                <a:solidFill>
                  <a:schemeClr val="bg2">
                    <a:lumMod val="10000"/>
                  </a:schemeClr>
                </a:solidFill>
                <a:latin typeface="Arabic Typesetting" panose="03020402040406030203" pitchFamily="66" charset="-78"/>
                <a:cs typeface="Arabic Typesetting" panose="03020402040406030203" pitchFamily="66" charset="-78"/>
              </a:rPr>
            </a:br>
            <a:r>
              <a:rPr lang="en-IN" sz="3600" dirty="0" smtClean="0">
                <a:solidFill>
                  <a:schemeClr val="bg2">
                    <a:lumMod val="10000"/>
                  </a:schemeClr>
                </a:solidFill>
                <a:latin typeface="Arabic Typesetting" panose="03020402040406030203" pitchFamily="66" charset="-78"/>
                <a:cs typeface="Arabic Typesetting" panose="03020402040406030203" pitchFamily="66" charset="-78"/>
              </a:rPr>
              <a:t>on</a:t>
            </a:r>
            <a:br>
              <a:rPr lang="en-IN" sz="3600" dirty="0" smtClean="0">
                <a:solidFill>
                  <a:schemeClr val="bg2">
                    <a:lumMod val="10000"/>
                  </a:schemeClr>
                </a:solidFill>
                <a:latin typeface="Arabic Typesetting" panose="03020402040406030203" pitchFamily="66" charset="-78"/>
                <a:cs typeface="Arabic Typesetting" panose="03020402040406030203" pitchFamily="66" charset="-78"/>
              </a:rPr>
            </a:br>
            <a:r>
              <a:rPr lang="en-US" altLang="en-IN" dirty="0" smtClean="0">
                <a:solidFill>
                  <a:schemeClr val="bg2">
                    <a:lumMod val="10000"/>
                  </a:schemeClr>
                </a:solidFill>
                <a:cs typeface="Arabic Typesetting" panose="03020402040406030203" pitchFamily="66" charset="-78"/>
              </a:rPr>
              <a:t> </a:t>
            </a:r>
            <a:r>
              <a:rPr lang="en-US" altLang="en-IN" dirty="0" smtClean="0">
                <a:solidFill>
                  <a:schemeClr val="bg2">
                    <a:lumMod val="10000"/>
                  </a:schemeClr>
                </a:solidFill>
                <a:latin typeface="Times New Roman" panose="02020603050405020304" pitchFamily="18" charset="0"/>
                <a:cs typeface="Times New Roman" panose="02020603050405020304" pitchFamily="18" charset="0"/>
              </a:rPr>
              <a:t>Speech Emotion Reorganization</a:t>
            </a:r>
            <a:r>
              <a:rPr lang="en-IN" sz="4800" dirty="0">
                <a:solidFill>
                  <a:schemeClr val="bg2">
                    <a:lumMod val="10000"/>
                  </a:schemeClr>
                </a:solidFill>
              </a:rPr>
              <a:t/>
            </a:r>
            <a:br>
              <a:rPr lang="en-IN" sz="4800" dirty="0">
                <a:solidFill>
                  <a:schemeClr val="bg2">
                    <a:lumMod val="10000"/>
                  </a:schemeClr>
                </a:solidFill>
              </a:rPr>
            </a:br>
            <a:r>
              <a:rPr lang="en-IN" sz="3600" dirty="0">
                <a:solidFill>
                  <a:schemeClr val="bg2">
                    <a:lumMod val="10000"/>
                  </a:schemeClr>
                </a:solidFill>
              </a:rPr>
              <a:t/>
            </a:r>
            <a:br>
              <a:rPr lang="en-IN" sz="3600" dirty="0">
                <a:solidFill>
                  <a:schemeClr val="bg2">
                    <a:lumMod val="10000"/>
                  </a:schemeClr>
                </a:solidFill>
              </a:rPr>
            </a:br>
            <a:endParaRPr lang="en-US" altLang="en-US" sz="3600" dirty="0">
              <a:solidFill>
                <a:schemeClr val="bg2">
                  <a:lumMod val="10000"/>
                </a:schemeClr>
              </a:solidFill>
            </a:endParaRPr>
          </a:p>
        </p:txBody>
      </p:sp>
      <p:sp>
        <p:nvSpPr>
          <p:cNvPr id="1048582" name="Rectangle 3"/>
          <p:cNvSpPr>
            <a:spLocks noGrp="1" noChangeArrowheads="1"/>
          </p:cNvSpPr>
          <p:nvPr>
            <p:ph type="subTitle" idx="1"/>
          </p:nvPr>
        </p:nvSpPr>
        <p:spPr bwMode="auto">
          <a:xfrm>
            <a:off x="2523490" y="3193414"/>
            <a:ext cx="4859295" cy="2038867"/>
          </a:xfrm>
          <a:noFill/>
          <a:ln>
            <a:miter lim="800000"/>
          </a:ln>
        </p:spPr>
        <p:txBody>
          <a:bodyPr vert="horz" wrap="square" lIns="91440" tIns="45720" rIns="91440" bIns="45720" numCol="1" anchor="b" compatLnSpc="1"/>
          <a:lstStyle/>
          <a:p>
            <a:pPr>
              <a:spcBef>
                <a:spcPct val="0"/>
              </a:spcBef>
            </a:pPr>
            <a:r>
              <a:rPr lang="en-US" b="1" u="sng" dirty="0" smtClean="0">
                <a:latin typeface="Times New Roman" panose="02020603050405020304" pitchFamily="18" charset="0"/>
                <a:ea typeface="Calibri" panose="020F0502020204030204" pitchFamily="34" charset="0"/>
                <a:cs typeface="Times New Roman" panose="02020603050405020304" pitchFamily="18" charset="0"/>
              </a:rPr>
              <a:t>Presentation </a:t>
            </a:r>
            <a:r>
              <a:rPr lang="en-US" b="1" u="sng" dirty="0">
                <a:latin typeface="Times New Roman" panose="02020603050405020304" pitchFamily="18" charset="0"/>
                <a:ea typeface="Calibri" panose="020F0502020204030204" pitchFamily="34" charset="0"/>
                <a:cs typeface="Times New Roman" panose="02020603050405020304" pitchFamily="18" charset="0"/>
              </a:rPr>
              <a:t>by </a:t>
            </a:r>
          </a:p>
          <a:p>
            <a:pPr algn="l">
              <a:spcBef>
                <a:spcPct val="0"/>
              </a:spcBef>
            </a:pPr>
            <a:r>
              <a:rPr lang="en-US" dirty="0" smtClean="0">
                <a:latin typeface="Times New Roman" panose="02020603050405020304" pitchFamily="18" charset="0"/>
                <a:ea typeface="Calibri" panose="020F0502020204030204" pitchFamily="34" charset="0"/>
                <a:cs typeface="Times New Roman" panose="02020603050405020304" pitchFamily="18" charset="0"/>
              </a:rPr>
              <a:t> PawaneshKumarYadav(1905250130035)</a:t>
            </a:r>
          </a:p>
          <a:p>
            <a:pPr algn="l">
              <a:spcBef>
                <a:spcPct val="0"/>
              </a:spcBef>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smtClean="0">
                <a:latin typeface="Times New Roman" panose="02020603050405020304" pitchFamily="18" charset="0"/>
                <a:ea typeface="Calibri" panose="020F0502020204030204" pitchFamily="34" charset="0"/>
                <a:cs typeface="Times New Roman" panose="02020603050405020304" pitchFamily="18" charset="0"/>
              </a:rPr>
              <a:t>Priyanka </a:t>
            </a:r>
            <a:r>
              <a:rPr lang="en-US" smtClean="0">
                <a:latin typeface="Times New Roman" panose="02020603050405020304" pitchFamily="18" charset="0"/>
                <a:ea typeface="Calibri" panose="020F0502020204030204" pitchFamily="34" charset="0"/>
                <a:cs typeface="Times New Roman" panose="02020603050405020304" pitchFamily="18" charset="0"/>
              </a:rPr>
              <a:t>Jaiswal         </a:t>
            </a:r>
            <a:r>
              <a:rPr lang="en-US" dirty="0" smtClean="0">
                <a:latin typeface="Times New Roman" panose="02020603050405020304" pitchFamily="18" charset="0"/>
                <a:ea typeface="Calibri" panose="020F0502020204030204" pitchFamily="34" charset="0"/>
                <a:cs typeface="Times New Roman" panose="02020603050405020304" pitchFamily="18" charset="0"/>
              </a:rPr>
              <a:t>(1905250130037)</a:t>
            </a:r>
          </a:p>
          <a:p>
            <a:pPr algn="l">
              <a:spcBef>
                <a:spcPct val="0"/>
              </a:spcBef>
            </a:pPr>
            <a:r>
              <a:rPr lang="en-US" dirty="0" smtClean="0">
                <a:latin typeface="Times New Roman" panose="02020603050405020304" pitchFamily="18" charset="0"/>
                <a:ea typeface="Calibri" panose="020F0502020204030204" pitchFamily="34" charset="0"/>
                <a:cs typeface="Times New Roman" panose="02020603050405020304" pitchFamily="18" charset="0"/>
              </a:rPr>
              <a:t> Vandana Kushwaha      (1852513057)</a:t>
            </a:r>
          </a:p>
          <a:p>
            <a:pPr algn="l">
              <a:spcBef>
                <a:spcPct val="0"/>
              </a:spcBef>
            </a:pPr>
            <a:r>
              <a:rPr lang="en-US" dirty="0" smtClean="0">
                <a:latin typeface="Times New Roman" panose="02020603050405020304" pitchFamily="18" charset="0"/>
                <a:ea typeface="Calibri" panose="020F0502020204030204" pitchFamily="34" charset="0"/>
                <a:cs typeface="Times New Roman" panose="02020603050405020304" pitchFamily="18" charset="0"/>
              </a:rPr>
              <a:t> Rupali Dubey                (1905250130043)</a:t>
            </a:r>
          </a:p>
          <a:p>
            <a:pPr algn="l">
              <a:spcBef>
                <a:spcPct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smtClean="0">
                <a:latin typeface="Times New Roman" pitchFamily="18" charset="0"/>
                <a:ea typeface="Calibri" pitchFamily="34" charset="0"/>
                <a:cs typeface="Times New Roman" pitchFamily="18" charset="0"/>
              </a:rPr>
              <a:t>Under </a:t>
            </a:r>
            <a:r>
              <a:rPr lang="en-US" sz="1600" b="1" u="sng" dirty="0">
                <a:latin typeface="Times New Roman" pitchFamily="18" charset="0"/>
                <a:ea typeface="Calibri" pitchFamily="34" charset="0"/>
                <a:cs typeface="Times New Roman" pitchFamily="18" charset="0"/>
              </a:rPr>
              <a:t>the Guidance </a:t>
            </a:r>
            <a:r>
              <a:rPr lang="en-US" sz="1600" b="1" u="sng" dirty="0" smtClean="0">
                <a:latin typeface="Times New Roman" pitchFamily="18" charset="0"/>
                <a:ea typeface="Calibri" pitchFamily="34" charset="0"/>
                <a:cs typeface="Times New Roman" pitchFamily="18" charset="0"/>
              </a:rPr>
              <a:t>of</a:t>
            </a:r>
          </a:p>
          <a:p>
            <a:pPr algn="l">
              <a:spcBef>
                <a:spcPct val="0"/>
              </a:spcBef>
            </a:pPr>
            <a:r>
              <a:rPr lang="en-US" b="1" dirty="0" smtClean="0">
                <a:latin typeface="Baskerville Old Face" pitchFamily="18" charset="0"/>
                <a:ea typeface="Calibri" panose="020F0502020204030204" pitchFamily="34" charset="0"/>
                <a:cs typeface="Times New Roman" panose="02020603050405020304" pitchFamily="18" charset="0"/>
              </a:rPr>
              <a:t>                     </a:t>
            </a:r>
            <a:r>
              <a:rPr lang="en-US" sz="1800" dirty="0" smtClean="0">
                <a:latin typeface="Times New Roman" pitchFamily="18" charset="0"/>
                <a:ea typeface="Calibri" panose="020F0502020204030204" pitchFamily="34" charset="0"/>
                <a:cs typeface="Times New Roman" pitchFamily="18" charset="0"/>
              </a:rPr>
              <a:t> Mr. Manish Gupta</a:t>
            </a:r>
            <a:endParaRPr lang="en-US" sz="1800" dirty="0">
              <a:latin typeface="Times New Roman" pitchFamily="18" charset="0"/>
              <a:ea typeface="Calibri" panose="020F0502020204030204" pitchFamily="34" charset="0"/>
              <a:cs typeface="Times New Roman" pitchFamily="18" charset="0"/>
            </a:endParaRPr>
          </a:p>
        </p:txBody>
      </p:sp>
      <p:sp>
        <p:nvSpPr>
          <p:cNvPr id="1048583" name="AutoShape 4" descr="http://www.mmmut.ac.in/images/logo1.png"/>
          <p:cNvSpPr>
            <a:spLocks noChangeAspect="1" noChangeArrowheads="1"/>
          </p:cNvSpPr>
          <p:nvPr/>
        </p:nvSpPr>
        <p:spPr bwMode="auto">
          <a:xfrm>
            <a:off x="0" y="0"/>
            <a:ext cx="1428750" cy="1428750"/>
          </a:xfrm>
          <a:prstGeom prst="rect">
            <a:avLst/>
          </a:prstGeom>
          <a:noFill/>
          <a:ln w="9525">
            <a:noFill/>
            <a:miter lim="800000"/>
          </a:ln>
        </p:spPr>
        <p:txBody>
          <a:bodyPr/>
          <a:lstStyle/>
          <a:p>
            <a:endParaRPr lang="en-US" altLang="en-US"/>
          </a:p>
        </p:txBody>
      </p:sp>
      <p:sp>
        <p:nvSpPr>
          <p:cNvPr id="1048584" name="Rectangle 4"/>
          <p:cNvSpPr>
            <a:spLocks noChangeArrowheads="1"/>
          </p:cNvSpPr>
          <p:nvPr/>
        </p:nvSpPr>
        <p:spPr bwMode="auto">
          <a:xfrm>
            <a:off x="599464" y="5105400"/>
            <a:ext cx="7786688" cy="1138773"/>
          </a:xfrm>
          <a:prstGeom prst="rect">
            <a:avLst/>
          </a:prstGeom>
          <a:noFill/>
          <a:ln w="9525">
            <a:noFill/>
            <a:miter lim="800000"/>
          </a:ln>
        </p:spPr>
        <p:txBody>
          <a:bodyPr wrap="square">
            <a:spAutoFit/>
          </a:bodyPr>
          <a:lstStyle/>
          <a:p>
            <a:pPr indent="457200" algn="ctr"/>
            <a:r>
              <a:rPr lang="en-IN" sz="2000" dirty="0">
                <a:solidFill>
                  <a:srgbClr val="002060"/>
                </a:solidFill>
              </a:rPr>
              <a:t> </a:t>
            </a:r>
            <a:r>
              <a:rPr lang="en-US" altLang="en-US" sz="2000" dirty="0">
                <a:latin typeface="Cambria" panose="02040503050406030204" pitchFamily="18" charset="0"/>
                <a:ea typeface="Calibri" panose="020F0502020204030204" pitchFamily="34" charset="0"/>
                <a:cs typeface="Times New Roman" panose="02020603050405020304" pitchFamily="18" charset="0"/>
              </a:rPr>
              <a:t>Department of </a:t>
            </a:r>
            <a:r>
              <a:rPr lang="en-US" altLang="en-US" sz="2000" dirty="0" smtClean="0">
                <a:latin typeface="Cambria" panose="02040503050406030204" pitchFamily="18" charset="0"/>
                <a:ea typeface="Calibri" panose="020F0502020204030204" pitchFamily="34" charset="0"/>
                <a:cs typeface="Times New Roman" panose="02020603050405020304" pitchFamily="18" charset="0"/>
              </a:rPr>
              <a:t>Information Technology</a:t>
            </a:r>
            <a:endParaRPr lang="en-US" altLang="en-US" sz="2000" dirty="0">
              <a:latin typeface="Cambria" panose="02040503050406030204" pitchFamily="18" charset="0"/>
              <a:ea typeface="Calibri" panose="020F0502020204030204" pitchFamily="34" charset="0"/>
              <a:cs typeface="Times New Roman" panose="02020603050405020304" pitchFamily="18" charset="0"/>
            </a:endParaRPr>
          </a:p>
          <a:p>
            <a:pPr indent="457200" algn="ctr"/>
            <a:r>
              <a:rPr lang="en-US" altLang="en-US" dirty="0" smtClean="0">
                <a:solidFill>
                  <a:schemeClr val="accent2">
                    <a:lumMod val="50000"/>
                  </a:schemeClr>
                </a:solidFill>
                <a:ea typeface="Calibri" panose="020F0502020204030204" pitchFamily="34" charset="0"/>
                <a:cs typeface="Times New Roman" panose="02020603050405020304" pitchFamily="18" charset="0"/>
              </a:rPr>
              <a:t>Buddha Institute of Technology</a:t>
            </a:r>
            <a:endParaRPr lang="en-US" altLang="en-US" dirty="0">
              <a:solidFill>
                <a:schemeClr val="accent2">
                  <a:lumMod val="50000"/>
                </a:schemeClr>
              </a:solidFill>
              <a:ea typeface="Calibri" panose="020F0502020204030204" pitchFamily="34" charset="0"/>
              <a:cs typeface="Times New Roman" panose="02020603050405020304" pitchFamily="18" charset="0"/>
            </a:endParaRPr>
          </a:p>
          <a:p>
            <a:pPr indent="457200" algn="ctr"/>
            <a:r>
              <a:rPr lang="en-US" altLang="en-US" dirty="0" smtClean="0">
                <a:solidFill>
                  <a:schemeClr val="accent2">
                    <a:lumMod val="50000"/>
                  </a:schemeClr>
                </a:solidFill>
                <a:ea typeface="Calibri" panose="020F0502020204030204" pitchFamily="34" charset="0"/>
                <a:cs typeface="Times New Roman" panose="02020603050405020304" pitchFamily="18" charset="0"/>
              </a:rPr>
              <a:t>Gorakhpur, </a:t>
            </a:r>
            <a:r>
              <a:rPr lang="en-US" altLang="en-US" dirty="0">
                <a:solidFill>
                  <a:schemeClr val="accent2">
                    <a:lumMod val="50000"/>
                  </a:schemeClr>
                </a:solidFill>
                <a:ea typeface="Calibri" panose="020F0502020204030204" pitchFamily="34" charset="0"/>
                <a:cs typeface="Times New Roman" panose="02020603050405020304" pitchFamily="18" charset="0"/>
              </a:rPr>
              <a:t>India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idx="1"/>
          </p:nvPr>
        </p:nvSpPr>
        <p:spPr bwMode="auto">
          <a:xfrm>
            <a:off x="1296035" y="2181860"/>
            <a:ext cx="6888480" cy="3415030"/>
          </a:xfrm>
          <a:ln>
            <a:miter lim="800000"/>
          </a:ln>
        </p:spPr>
        <p:txBody>
          <a:bodyPr vert="horz" wrap="square" lIns="91440" tIns="45720" rIns="91440" bIns="45720" numCol="1" anchor="t" anchorCtr="0" compatLnSpc="1"/>
          <a:lstStyle/>
          <a:p>
            <a:pPr eaLnBrk="1" hangingPunct="1">
              <a:buFont typeface="Wingdings" panose="05000000000000000000" charset="0"/>
              <a:buChar char="Ø"/>
            </a:pPr>
            <a:r>
              <a:rPr lang="en-US" altLang="en-US" sz="1800" dirty="0">
                <a:latin typeface="Times New Roman" panose="02020603050405020304" pitchFamily="18" charset="0"/>
                <a:cs typeface="Times New Roman" panose="02020603050405020304" pitchFamily="18" charset="0"/>
              </a:rPr>
              <a:t>Introduction</a:t>
            </a:r>
          </a:p>
          <a:p>
            <a:pPr eaLnBrk="1" hangingPunct="1">
              <a:buFont typeface="Wingdings" panose="05000000000000000000" charset="0"/>
              <a:buChar char="Ø"/>
            </a:pPr>
            <a:r>
              <a:rPr lang="en-US" altLang="en-US" sz="1800" dirty="0">
                <a:latin typeface="Times New Roman" panose="02020603050405020304" pitchFamily="18" charset="0"/>
                <a:cs typeface="Times New Roman" panose="02020603050405020304" pitchFamily="18" charset="0"/>
              </a:rPr>
              <a:t>Literature Survey</a:t>
            </a:r>
          </a:p>
          <a:p>
            <a:pPr eaLnBrk="1" hangingPunct="1">
              <a:buFont typeface="Wingdings" panose="05000000000000000000" charset="0"/>
              <a:buChar char="Ø"/>
            </a:pPr>
            <a:r>
              <a:rPr lang="en-US" altLang="en-US" sz="1800" dirty="0" smtClean="0">
                <a:latin typeface="Times New Roman" panose="02020603050405020304" pitchFamily="18" charset="0"/>
                <a:cs typeface="Times New Roman" panose="02020603050405020304" pitchFamily="18" charset="0"/>
              </a:rPr>
              <a:t>Proposed </a:t>
            </a:r>
            <a:r>
              <a:rPr lang="en-US" altLang="en-US" sz="1800" dirty="0">
                <a:latin typeface="Times New Roman" panose="02020603050405020304" pitchFamily="18" charset="0"/>
                <a:cs typeface="Times New Roman" panose="02020603050405020304" pitchFamily="18" charset="0"/>
              </a:rPr>
              <a:t>Work</a:t>
            </a:r>
          </a:p>
          <a:p>
            <a:pPr eaLnBrk="1" hangingPunct="1">
              <a:buFont typeface="Wingdings" panose="05000000000000000000" charset="0"/>
              <a:buChar char="Ø"/>
            </a:pPr>
            <a:r>
              <a:rPr lang="en-US" altLang="en-US" sz="1800" dirty="0" smtClean="0">
                <a:latin typeface="Times New Roman" panose="02020603050405020304" pitchFamily="18" charset="0"/>
                <a:cs typeface="Times New Roman" panose="02020603050405020304" pitchFamily="18" charset="0"/>
              </a:rPr>
              <a:t>Methodology</a:t>
            </a:r>
          </a:p>
          <a:p>
            <a:pPr eaLnBrk="1" hangingPunct="1">
              <a:buFont typeface="Wingdings" panose="05000000000000000000" charset="0"/>
              <a:buChar char="Ø"/>
            </a:pPr>
            <a:r>
              <a:rPr lang="en-US" altLang="en-US" sz="1800" dirty="0" smtClean="0">
                <a:latin typeface="Times New Roman" panose="02020603050405020304" pitchFamily="18" charset="0"/>
                <a:cs typeface="Times New Roman" panose="02020603050405020304" pitchFamily="18" charset="0"/>
              </a:rPr>
              <a:t>Reference</a:t>
            </a:r>
          </a:p>
          <a:p>
            <a:pPr marL="0" indent="0" eaLnBrk="1" hangingPunct="1">
              <a:buFont typeface="Wingdings" panose="05000000000000000000" charset="0"/>
              <a:buNone/>
            </a:pPr>
            <a:endParaRPr lang="en-US" altLang="en-US" sz="1400" dirty="0">
              <a:latin typeface="Times New Roman" panose="02020603050405020304" pitchFamily="18" charset="0"/>
              <a:cs typeface="Times New Roman" panose="02020603050405020304" pitchFamily="18" charset="0"/>
            </a:endParaRPr>
          </a:p>
        </p:txBody>
      </p:sp>
      <p:sp>
        <p:nvSpPr>
          <p:cNvPr id="1048591" name="Rectangle 7"/>
          <p:cNvSpPr/>
          <p:nvPr/>
        </p:nvSpPr>
        <p:spPr>
          <a:xfrm>
            <a:off x="1676400" y="1219200"/>
            <a:ext cx="4159250" cy="521970"/>
          </a:xfrm>
          <a:prstGeom prst="rect">
            <a:avLst/>
          </a:prstGeom>
        </p:spPr>
        <p:txBody>
          <a:bodyPr wrap="square">
            <a:spAutoFit/>
          </a:bodyPr>
          <a:lstStyle/>
          <a:p>
            <a:pPr algn="l"/>
            <a:r>
              <a:rPr lang="en-US" sz="2800" u="sng" dirty="0" smtClean="0">
                <a:solidFill>
                  <a:srgbClr val="990000"/>
                </a:solidFill>
                <a:cs typeface="Times New Roman" panose="02020603050405020304" pitchFamily="18" charset="0"/>
              </a:rPr>
              <a:t>Content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7"/>
          <p:cNvSpPr/>
          <p:nvPr/>
        </p:nvSpPr>
        <p:spPr>
          <a:xfrm>
            <a:off x="1600200" y="1143000"/>
            <a:ext cx="4212590" cy="521970"/>
          </a:xfrm>
          <a:prstGeom prst="rect">
            <a:avLst/>
          </a:prstGeom>
        </p:spPr>
        <p:txBody>
          <a:bodyPr wrap="square">
            <a:spAutoFit/>
          </a:bodyPr>
          <a:lstStyle/>
          <a:p>
            <a:pPr algn="l"/>
            <a:r>
              <a:rPr lang="en-US" sz="2800" u="sng" dirty="0" smtClean="0">
                <a:solidFill>
                  <a:srgbClr val="990000"/>
                </a:solidFill>
                <a:cs typeface="Times New Roman" panose="02020603050405020304" pitchFamily="18" charset="0"/>
              </a:rPr>
              <a:t>Introduction</a:t>
            </a:r>
          </a:p>
        </p:txBody>
      </p:sp>
      <p:graphicFrame>
        <p:nvGraphicFramePr>
          <p:cNvPr id="4194304" name="Table 13"/>
          <p:cNvGraphicFramePr>
            <a:graphicFrameLocks noGrp="1"/>
          </p:cNvGraphicFramePr>
          <p:nvPr/>
        </p:nvGraphicFramePr>
        <p:xfrm>
          <a:off x="1752600" y="1691640"/>
          <a:ext cx="6686550" cy="1523855"/>
        </p:xfrm>
        <a:graphic>
          <a:graphicData uri="http://schemas.openxmlformats.org/drawingml/2006/table">
            <a:tbl>
              <a:tblPr/>
              <a:tblGrid>
                <a:gridCol w="6686550"/>
              </a:tblGrid>
              <a:tr h="320675">
                <a:tc>
                  <a:txBody>
                    <a:bodyPr/>
                    <a:lstStyle/>
                    <a:p>
                      <a:pPr lvl="0" indent="0" algn="just">
                        <a:lnSpc>
                          <a:spcPct val="110000"/>
                        </a:lnSpc>
                        <a:buFont typeface="Wingdings" panose="05000000000000000000" charset="0"/>
                        <a:buNone/>
                      </a:pPr>
                      <a:endParaRPr lang="en-US" sz="1400" dirty="0">
                        <a:latin typeface="Times New Roman" panose="02020603050405020304" pitchFamily="18" charset="0"/>
                        <a:cs typeface="Times New Roman" panose="02020603050405020304" pitchFamily="18" charset="0"/>
                      </a:endParaRPr>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dirty="0"/>
                        <a:t> </a:t>
                      </a:r>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bl>
          </a:graphicData>
        </a:graphic>
      </p:graphicFrame>
      <p:graphicFrame>
        <p:nvGraphicFramePr>
          <p:cNvPr id="4194305" name="Table 14"/>
          <p:cNvGraphicFramePr>
            <a:graphicFrameLocks noGrp="1"/>
          </p:cNvGraphicFramePr>
          <p:nvPr/>
        </p:nvGraphicFramePr>
        <p:xfrm>
          <a:off x="1879600" y="1818640"/>
          <a:ext cx="6686550" cy="1523855"/>
        </p:xfrm>
        <a:graphic>
          <a:graphicData uri="http://schemas.openxmlformats.org/drawingml/2006/table">
            <a:tbl>
              <a:tblPr/>
              <a:tblGrid>
                <a:gridCol w="6686550"/>
              </a:tblGrid>
              <a:tr h="320675">
                <a:tc>
                  <a:txBody>
                    <a:bodyPr/>
                    <a:lstStyle/>
                    <a:p>
                      <a:pPr lvl="0" indent="0" algn="just">
                        <a:lnSpc>
                          <a:spcPct val="110000"/>
                        </a:lnSpc>
                        <a:buFont typeface="Wingdings" panose="05000000000000000000" charset="0"/>
                        <a:buNone/>
                      </a:pPr>
                      <a:endParaRPr lang="en-US" sz="1400" dirty="0">
                        <a:latin typeface="Times New Roman" panose="02020603050405020304" pitchFamily="18" charset="0"/>
                        <a:cs typeface="Times New Roman" panose="02020603050405020304" pitchFamily="18" charset="0"/>
                      </a:endParaRPr>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dirty="0"/>
                        <a:t> </a:t>
                      </a:r>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bl>
          </a:graphicData>
        </a:graphic>
      </p:graphicFrame>
      <p:graphicFrame>
        <p:nvGraphicFramePr>
          <p:cNvPr id="4194307" name="Table 16"/>
          <p:cNvGraphicFramePr>
            <a:graphicFrameLocks noGrp="1"/>
          </p:cNvGraphicFramePr>
          <p:nvPr/>
        </p:nvGraphicFramePr>
        <p:xfrm>
          <a:off x="2133600" y="2072640"/>
          <a:ext cx="6686550" cy="1523855"/>
        </p:xfrm>
        <a:graphic>
          <a:graphicData uri="http://schemas.openxmlformats.org/drawingml/2006/table">
            <a:tbl>
              <a:tblPr/>
              <a:tblGrid>
                <a:gridCol w="6686550"/>
              </a:tblGrid>
              <a:tr h="320675">
                <a:tc>
                  <a:txBody>
                    <a:bodyPr/>
                    <a:lstStyle/>
                    <a:p>
                      <a:pPr lvl="0" indent="0" algn="just">
                        <a:lnSpc>
                          <a:spcPct val="110000"/>
                        </a:lnSpc>
                        <a:buFont typeface="Wingdings" panose="05000000000000000000" charset="0"/>
                        <a:buNone/>
                      </a:pPr>
                      <a:endParaRPr lang="en-US" sz="1400" dirty="0">
                        <a:latin typeface="Times New Roman" panose="02020603050405020304" pitchFamily="18" charset="0"/>
                        <a:cs typeface="Times New Roman" panose="02020603050405020304" pitchFamily="18" charset="0"/>
                      </a:endParaRPr>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dirty="0"/>
                        <a:t> </a:t>
                      </a:r>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endParaRPr lang="en-US" sz="1400" dirty="0"/>
                    </a:p>
                  </a:txBody>
                  <a:tcPr marL="27275" marR="27275" marT="13638" marB="13638" anchor="ctr">
                    <a:lnL>
                      <a:noFill/>
                    </a:lnL>
                    <a:lnR>
                      <a:noFill/>
                    </a:lnR>
                    <a:lnT>
                      <a:noFill/>
                    </a:lnT>
                    <a:lnB>
                      <a:noFill/>
                    </a:lnB>
                    <a:solidFill>
                      <a:srgbClr val="FFFFFF"/>
                    </a:solidFill>
                  </a:tcPr>
                </a:tc>
              </a:tr>
              <a:tr h="240030">
                <a:tc>
                  <a:txBody>
                    <a:bodyPr/>
                    <a:lstStyle/>
                    <a:p>
                      <a:pPr indent="0">
                        <a:buFont typeface="Wingdings" panose="05000000000000000000" pitchFamily="2" charset="2"/>
                        <a:buNone/>
                      </a:pPr>
                      <a:r>
                        <a:rPr lang="en-US" sz="1400" b="1" dirty="0" smtClean="0"/>
                        <a:t> </a:t>
                      </a:r>
                      <a:endParaRPr lang="en-US" sz="1400" dirty="0"/>
                    </a:p>
                  </a:txBody>
                  <a:tcPr marL="27275" marR="27275" marT="13638" marB="13638" anchor="ctr">
                    <a:lnL>
                      <a:noFill/>
                    </a:lnL>
                    <a:lnR>
                      <a:noFill/>
                    </a:lnR>
                    <a:lnT>
                      <a:noFill/>
                    </a:lnT>
                    <a:lnB>
                      <a:noFill/>
                    </a:lnB>
                    <a:solidFill>
                      <a:srgbClr val="FFFFFF"/>
                    </a:solidFill>
                  </a:tcPr>
                </a:tc>
              </a:tr>
            </a:tbl>
          </a:graphicData>
        </a:graphic>
      </p:graphicFrame>
      <p:sp>
        <p:nvSpPr>
          <p:cNvPr id="4" name="TextBox 3"/>
          <p:cNvSpPr txBox="1"/>
          <p:nvPr/>
        </p:nvSpPr>
        <p:spPr>
          <a:xfrm>
            <a:off x="1371600" y="1981200"/>
            <a:ext cx="7315200" cy="4278094"/>
          </a:xfrm>
          <a:prstGeom prst="rect">
            <a:avLst/>
          </a:prstGeom>
          <a:noFill/>
        </p:spPr>
        <p:txBody>
          <a:bodyPr wrap="square" rtlCol="0">
            <a:spAutoFit/>
          </a:bodyPr>
          <a:lstStyle/>
          <a:p>
            <a:pPr marL="342900" indent="-342900" algn="just">
              <a:buFont typeface="Wingdings" pitchFamily="2" charset="2"/>
              <a:buChar char="Ø"/>
            </a:pPr>
            <a:r>
              <a:rPr lang="en-US" sz="1600" b="0" dirty="0"/>
              <a:t>[1] There are many ways of communication but the speech signal is one of the fastest and most natural methods of communications between humans. Therefore the speech can be the fast and efficient method of interaction between human and machine </a:t>
            </a:r>
            <a:r>
              <a:rPr lang="en-US" sz="1600" b="0" dirty="0" smtClean="0"/>
              <a:t>also.</a:t>
            </a:r>
            <a:endParaRPr lang="en-US" sz="1600" b="0" dirty="0"/>
          </a:p>
          <a:p>
            <a:pPr marL="342900" indent="-342900" algn="just">
              <a:buFont typeface="Wingdings" pitchFamily="2" charset="2"/>
              <a:buChar char="Ø"/>
            </a:pPr>
            <a:r>
              <a:rPr lang="en-US" sz="1600" b="0" dirty="0" smtClean="0"/>
              <a:t>[</a:t>
            </a:r>
            <a:r>
              <a:rPr lang="en-US" sz="1600" b="0" dirty="0"/>
              <a:t>1] Humans have the natural ability to use all their available senses for maximum awareness of the received message. </a:t>
            </a:r>
          </a:p>
          <a:p>
            <a:pPr marL="342900" indent="-342900" algn="just">
              <a:buFont typeface="Wingdings" pitchFamily="2" charset="2"/>
              <a:buChar char="Ø"/>
            </a:pPr>
            <a:r>
              <a:rPr lang="en-US" sz="1600" b="0" dirty="0"/>
              <a:t>[3] Therefore the purpose of emotion recognition system is to use emotion related knowledge in such a way that human machine communication will be improved.</a:t>
            </a:r>
          </a:p>
          <a:p>
            <a:pPr marL="342900" indent="-342900" algn="just">
              <a:buFont typeface="Wingdings" pitchFamily="2" charset="2"/>
              <a:buChar char="Ø"/>
            </a:pPr>
            <a:r>
              <a:rPr lang="en-US" sz="1600" b="0" dirty="0"/>
              <a:t>[1] Speech Emotion Recognition (SER) is the task of recognizing the emotional aspects of speech irrespective of the semantic contents.</a:t>
            </a:r>
          </a:p>
          <a:p>
            <a:pPr marL="342900" indent="-342900" algn="just">
              <a:buFont typeface="Wingdings" pitchFamily="2" charset="2"/>
              <a:buChar char="Ø"/>
            </a:pPr>
            <a:r>
              <a:rPr lang="en-US" sz="1600" b="0" dirty="0"/>
              <a:t>[4] In speech monologues, emotional recognition is an area traditionally studied in psychology and cognitive science, but in modern generations, the data science domain has [2] been especially engaged in this area. </a:t>
            </a:r>
            <a:endParaRPr lang="en-US" sz="1600" dirty="0"/>
          </a:p>
          <a:p>
            <a:pPr marL="342900" indent="-342900" algn="just">
              <a:buFont typeface="Wingdings" pitchFamily="2" charset="2"/>
              <a:buChar char="Ø"/>
            </a:pPr>
            <a:r>
              <a:rPr lang="en-US" sz="1600" dirty="0"/>
              <a:t> </a:t>
            </a:r>
            <a:r>
              <a:rPr lang="en-US" sz="1600" b="0" dirty="0"/>
              <a:t>[1] Here becomes the main understanding of the value of human– machine interfaces in speech communication. The essential and motivating aspect of Human-Computer Interaction (HCI) is the identification of emotions by speech signals</a:t>
            </a:r>
            <a:endParaRPr lang="en-IN" sz="16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574800" y="1123315"/>
            <a:ext cx="6988175" cy="691515"/>
          </a:xfrm>
        </p:spPr>
        <p:txBody>
          <a:bodyPr/>
          <a:lstStyle/>
          <a:p>
            <a:r>
              <a:rPr lang="en-US" u="sng" dirty="0">
                <a:latin typeface="Times New Roman" panose="02020603050405020304" pitchFamily="18" charset="0"/>
                <a:cs typeface="Times New Roman" panose="02020603050405020304" pitchFamily="18" charset="0"/>
              </a:rPr>
              <a:t>Literature Survey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39052460"/>
              </p:ext>
            </p:extLst>
          </p:nvPr>
        </p:nvGraphicFramePr>
        <p:xfrm>
          <a:off x="1447800" y="1676400"/>
          <a:ext cx="6629400" cy="4699000"/>
        </p:xfrm>
        <a:graphic>
          <a:graphicData uri="http://schemas.openxmlformats.org/drawingml/2006/table">
            <a:tbl>
              <a:tblPr firstRow="1" bandRow="1">
                <a:tableStyleId>{5C22544A-7EE6-4342-B048-85BDC9FD1C3A}</a:tableStyleId>
              </a:tblPr>
              <a:tblGrid>
                <a:gridCol w="1657350"/>
                <a:gridCol w="1657350"/>
                <a:gridCol w="1657350"/>
                <a:gridCol w="1657350"/>
              </a:tblGrid>
              <a:tr h="370840">
                <a:tc>
                  <a:txBody>
                    <a:bodyPr/>
                    <a:lstStyle/>
                    <a:p>
                      <a:r>
                        <a:rPr lang="en-US" dirty="0" smtClean="0">
                          <a:solidFill>
                            <a:schemeClr val="tx1"/>
                          </a:solidFill>
                        </a:rPr>
                        <a:t>Author</a:t>
                      </a:r>
                      <a:endParaRPr lang="en-IN" dirty="0">
                        <a:solidFill>
                          <a:schemeClr val="tx1"/>
                        </a:solidFill>
                      </a:endParaRPr>
                    </a:p>
                  </a:txBody>
                  <a:tcPr/>
                </a:tc>
                <a:tc>
                  <a:txBody>
                    <a:bodyPr/>
                    <a:lstStyle/>
                    <a:p>
                      <a:r>
                        <a:rPr lang="en-US" dirty="0" smtClean="0">
                          <a:solidFill>
                            <a:schemeClr val="tx1"/>
                          </a:solidFill>
                        </a:rPr>
                        <a:t>Methodology</a:t>
                      </a:r>
                      <a:endParaRPr lang="en-IN" dirty="0">
                        <a:solidFill>
                          <a:schemeClr val="tx1"/>
                        </a:solidFill>
                      </a:endParaRPr>
                    </a:p>
                  </a:txBody>
                  <a:tcPr/>
                </a:tc>
                <a:tc>
                  <a:txBody>
                    <a:bodyPr/>
                    <a:lstStyle/>
                    <a:p>
                      <a:r>
                        <a:rPr lang="en-US" dirty="0" smtClean="0">
                          <a:solidFill>
                            <a:schemeClr val="tx1"/>
                          </a:solidFill>
                        </a:rPr>
                        <a:t>Features</a:t>
                      </a:r>
                      <a:endParaRPr lang="en-IN" dirty="0">
                        <a:solidFill>
                          <a:schemeClr val="tx1"/>
                        </a:solidFill>
                      </a:endParaRPr>
                    </a:p>
                  </a:txBody>
                  <a:tcPr/>
                </a:tc>
                <a:tc>
                  <a:txBody>
                    <a:bodyPr/>
                    <a:lstStyle/>
                    <a:p>
                      <a:r>
                        <a:rPr lang="en-US" dirty="0" smtClean="0">
                          <a:solidFill>
                            <a:schemeClr val="tx1"/>
                          </a:solidFill>
                        </a:rPr>
                        <a:t>Challenge</a:t>
                      </a:r>
                      <a:endParaRPr lang="en-IN" dirty="0">
                        <a:solidFill>
                          <a:schemeClr val="tx1"/>
                        </a:solidFill>
                      </a:endParaRPr>
                    </a:p>
                  </a:txBody>
                  <a:tcPr/>
                </a:tc>
              </a:tr>
              <a:tr h="370840">
                <a:tc>
                  <a:txBody>
                    <a:bodyPr/>
                    <a:lstStyle/>
                    <a:p>
                      <a:r>
                        <a:rPr lang="en-IN" dirty="0" smtClean="0">
                          <a:latin typeface="Times New Roman" pitchFamily="18" charset="0"/>
                          <a:cs typeface="Times New Roman" pitchFamily="18" charset="0"/>
                        </a:rPr>
                        <a:t>Leila Kerkeni</a:t>
                      </a:r>
                      <a:endParaRPr lang="en-IN"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Spanish Dataset in order to achieve a higher and more accurate rate of.</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Modulation</a:t>
                      </a:r>
                    </a:p>
                    <a:p>
                      <a:r>
                        <a:rPr lang="en-US" sz="1400" dirty="0" smtClean="0">
                          <a:latin typeface="Times New Roman" pitchFamily="18" charset="0"/>
                          <a:cs typeface="Times New Roman" pitchFamily="18" charset="0"/>
                        </a:rPr>
                        <a:t>spectral features and MFCC, to extract the emotional features.</a:t>
                      </a:r>
                      <a:endParaRPr lang="en-IN" sz="14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Recurrent Neural Networks (RNN)</a:t>
                      </a:r>
                      <a:endParaRPr lang="en-IN" sz="1600"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Aditya Kumar Pandey</a:t>
                      </a:r>
                      <a:endParaRPr lang="en-IN"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Smart phone users for the most complex intelligent systems focused on deep learning</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This machine translation technique is used in artificial neural networks to predict the probability of a series of terms.</a:t>
                      </a:r>
                      <a:endParaRPr lang="en-IN" sz="14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Is proposed to encrypt the input sequence to one fixed length vector</a:t>
                      </a:r>
                      <a:endParaRPr lang="en-IN" sz="1600"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Ashish B. Ingale, D. S. Chaudhari</a:t>
                      </a:r>
                      <a:endParaRPr lang="en-IN"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Gaussian Mixtures Model (GMM), Hidden Markov Model (HMM) and Artificial Neural Network (ANN).</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Therefore an extraction </a:t>
                      </a:r>
                    </a:p>
                    <a:p>
                      <a:r>
                        <a:rPr lang="en-US" sz="1400" dirty="0" smtClean="0">
                          <a:latin typeface="Times New Roman" pitchFamily="18" charset="0"/>
                          <a:cs typeface="Times New Roman" pitchFamily="18" charset="0"/>
                        </a:rPr>
                        <a:t>of these speech features which represents emotions is an important factor.</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System contains five main modules emotional speech input, feature extraction, feature selection , classification</a:t>
                      </a:r>
                      <a:endParaRPr lang="en-IN" sz="14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0" name="Table 4"/>
          <p:cNvGraphicFramePr>
            <a:graphicFrameLocks noGrp="1"/>
          </p:cNvGraphicFramePr>
          <p:nvPr>
            <p:extLst>
              <p:ext uri="{D42A27DB-BD31-4B8C-83A1-F6EECF244321}">
                <p14:modId xmlns:p14="http://schemas.microsoft.com/office/powerpoint/2010/main" val="3513301764"/>
              </p:ext>
            </p:extLst>
          </p:nvPr>
        </p:nvGraphicFramePr>
        <p:xfrm>
          <a:off x="1295400" y="1650430"/>
          <a:ext cx="6955155" cy="4858701"/>
        </p:xfrm>
        <a:graphic>
          <a:graphicData uri="http://schemas.openxmlformats.org/drawingml/2006/table">
            <a:tbl>
              <a:tblPr/>
              <a:tblGrid>
                <a:gridCol w="6955155"/>
              </a:tblGrid>
              <a:tr h="1653992">
                <a:tc>
                  <a:txBody>
                    <a:bodyPr/>
                    <a:lstStyle/>
                    <a:p>
                      <a:pPr marL="285750" marR="0" indent="-285750" algn="just" defTabSz="914400" rtl="0" eaLnBrk="1" fontAlgn="auto" latinLnBrk="0" hangingPunct="1">
                        <a:lnSpc>
                          <a:spcPct val="150000"/>
                        </a:lnSpc>
                        <a:spcBef>
                          <a:spcPts val="0"/>
                        </a:spcBef>
                        <a:spcAft>
                          <a:spcPts val="0"/>
                        </a:spcAft>
                        <a:buClrTx/>
                        <a:buSzTx/>
                        <a:buFont typeface="Wingdings" pitchFamily="2" charset="2"/>
                        <a:buChar char="Ø"/>
                        <a:tabLst/>
                        <a:defRPr/>
                      </a:pPr>
                      <a:r>
                        <a:rPr lang="en-US" sz="1600" dirty="0" smtClean="0">
                          <a:latin typeface="Times New Roman" panose="02020603050405020304" pitchFamily="18" charset="0"/>
                          <a:cs typeface="Times New Roman" panose="02020603050405020304" pitchFamily="18" charset="0"/>
                        </a:rPr>
                        <a:t>Using KNN</a:t>
                      </a:r>
                      <a:r>
                        <a:rPr lang="en-US" sz="1600" baseline="0" dirty="0" smtClean="0">
                          <a:latin typeface="Times New Roman" panose="02020603050405020304" pitchFamily="18" charset="0"/>
                          <a:cs typeface="Times New Roman" panose="02020603050405020304" pitchFamily="18" charset="0"/>
                        </a:rPr>
                        <a:t> (K Nearest Neighbor) algorithm to predict the emotions.</a:t>
                      </a:r>
                      <a:endParaRPr lang="en-US" sz="1600" dirty="0" smtClean="0">
                        <a:latin typeface="Times New Roman" panose="02020603050405020304" pitchFamily="18" charset="0"/>
                        <a:cs typeface="Times New Roman" panose="02020603050405020304" pitchFamily="18" charset="0"/>
                      </a:endParaRPr>
                    </a:p>
                    <a:p>
                      <a:pPr marL="285750" marR="0" indent="-28575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dirty="0" smtClean="0">
                          <a:latin typeface="Times New Roman" panose="02020603050405020304" pitchFamily="18" charset="0"/>
                          <a:cs typeface="Times New Roman" panose="02020603050405020304" pitchFamily="18" charset="0"/>
                        </a:rPr>
                        <a:t>K Nearest Neighbor (KNN) is intuitive to understand and an easy to implement the algorithm. Beginners can master this algorithm even in the early phases of their Machine Learning studies.</a:t>
                      </a:r>
                    </a:p>
                    <a:p>
                      <a:pPr marL="285750" indent="-285750" algn="just">
                        <a:lnSpc>
                          <a:spcPct val="150000"/>
                        </a:lnSpc>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rPr>
                        <a:t>Software</a:t>
                      </a:r>
                      <a:r>
                        <a:rPr lang="en-US" sz="1600" dirty="0">
                          <a:latin typeface="Times New Roman" panose="02020603050405020304" pitchFamily="18" charset="0"/>
                          <a:cs typeface="Times New Roman" panose="02020603050405020304" pitchFamily="18" charset="0"/>
                        </a:rPr>
                        <a:t>: - Python, Data Science, Artificial intelligence </a:t>
                      </a:r>
                    </a:p>
                    <a:p>
                      <a:pPr marL="285750" indent="-285750" algn="just">
                        <a:lnSpc>
                          <a:spcPct val="150000"/>
                        </a:lnSpc>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Hardware: - Windows-11/10, Ram-8gb, Hard disk-512gb</a:t>
                      </a:r>
                    </a:p>
                  </a:txBody>
                  <a:tcPr marL="27275" marR="27275" marT="13638" marB="13638" anchor="ctr">
                    <a:lnL>
                      <a:noFill/>
                    </a:lnL>
                    <a:lnR>
                      <a:noFill/>
                    </a:lnR>
                    <a:lnT>
                      <a:noFill/>
                    </a:lnT>
                    <a:lnB>
                      <a:noFill/>
                    </a:lnB>
                    <a:solidFill>
                      <a:srgbClr val="FFFFFF"/>
                    </a:solidFill>
                  </a:tcPr>
                </a:tc>
              </a:tr>
              <a:tr h="393304">
                <a:tc>
                  <a:txBody>
                    <a:bodyPr/>
                    <a:lstStyle/>
                    <a:p>
                      <a:pPr indent="0">
                        <a:buFont typeface="Wingdings" panose="05000000000000000000" pitchFamily="2" charset="2"/>
                        <a:buNone/>
                      </a:pPr>
                      <a:endParaRPr lang="en-US" sz="1400" dirty="0" smtClean="0"/>
                    </a:p>
                    <a:p>
                      <a:pPr indent="0">
                        <a:buFont typeface="Wingdings" panose="05000000000000000000" pitchFamily="2" charset="2"/>
                        <a:buNone/>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indent="0">
                        <a:buFont typeface="Wingdings" panose="05000000000000000000" pitchFamily="2" charset="2"/>
                        <a:buNone/>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a:buFont typeface="Arial" panose="020B0604020202020204"/>
                        <a:buChar char="•"/>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578141">
                <a:tc>
                  <a:txBody>
                    <a:bodyPr/>
                    <a:lstStyle/>
                    <a:p>
                      <a:pPr indent="0">
                        <a:buFont typeface="Arial" panose="020B0604020202020204"/>
                        <a:buNone/>
                      </a:pPr>
                      <a:endParaRPr lang="en-US" sz="1400" dirty="0" smtClean="0"/>
                    </a:p>
                    <a:p>
                      <a:pPr indent="0">
                        <a:buFont typeface="Arial" panose="020B0604020202020204"/>
                        <a:buNone/>
                      </a:pPr>
                      <a:endParaRPr lang="en-US" sz="1400" dirty="0" smtClean="0"/>
                    </a:p>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208467">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bl>
          </a:graphicData>
        </a:graphic>
      </p:graphicFrame>
      <p:sp>
        <p:nvSpPr>
          <p:cNvPr id="1048600" name="Rectangle 7"/>
          <p:cNvSpPr/>
          <p:nvPr/>
        </p:nvSpPr>
        <p:spPr>
          <a:xfrm>
            <a:off x="1600200" y="1131570"/>
            <a:ext cx="4235450" cy="521970"/>
          </a:xfrm>
          <a:prstGeom prst="rect">
            <a:avLst/>
          </a:prstGeom>
        </p:spPr>
        <p:txBody>
          <a:bodyPr wrap="square">
            <a:spAutoFit/>
          </a:bodyPr>
          <a:lstStyle/>
          <a:p>
            <a:pPr algn="l"/>
            <a:r>
              <a:rPr lang="en-US" sz="2800" u="sng" dirty="0" smtClean="0">
                <a:solidFill>
                  <a:srgbClr val="990000"/>
                </a:solidFill>
                <a:cs typeface="Times New Roman" panose="02020603050405020304" pitchFamily="18" charset="0"/>
              </a:rPr>
              <a:t>Proposed Work</a:t>
            </a:r>
          </a:p>
        </p:txBody>
      </p:sp>
      <p:pic>
        <p:nvPicPr>
          <p:cNvPr id="4" name="Picture 2" descr="C:\Users\AVITA\OneDrive\Desktop\knnalgo.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878" y="3886200"/>
            <a:ext cx="356235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1" name="Table 2"/>
          <p:cNvGraphicFramePr>
            <a:graphicFrameLocks noGrp="1"/>
          </p:cNvGraphicFramePr>
          <p:nvPr>
            <p:extLst>
              <p:ext uri="{D42A27DB-BD31-4B8C-83A1-F6EECF244321}">
                <p14:modId xmlns:p14="http://schemas.microsoft.com/office/powerpoint/2010/main" val="3958599718"/>
              </p:ext>
            </p:extLst>
          </p:nvPr>
        </p:nvGraphicFramePr>
        <p:xfrm>
          <a:off x="1371600" y="1828800"/>
          <a:ext cx="6781800" cy="4160520"/>
        </p:xfrm>
        <a:graphic>
          <a:graphicData uri="http://schemas.openxmlformats.org/drawingml/2006/table">
            <a:tbl>
              <a:tblPr/>
              <a:tblGrid>
                <a:gridCol w="6781800"/>
              </a:tblGrid>
              <a:tr h="462280">
                <a:tc>
                  <a:txBody>
                    <a:bodyPr/>
                    <a:lstStyle/>
                    <a:p>
                      <a:pPr indent="0" algn="just">
                        <a:buFont typeface="Wingdings" panose="05000000000000000000" pitchFamily="2" charset="2"/>
                        <a:buNone/>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marL="285750" indent="-285750">
                        <a:buFont typeface="Wingdings" pitchFamily="2" charset="2"/>
                        <a:buChar char="Ø"/>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indent="0">
                        <a:buFont typeface="Wingdings" panose="05000000000000000000" pitchFamily="2" charset="2"/>
                        <a:buNone/>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r h="462280">
                <a:tc>
                  <a:txBody>
                    <a:bodyPr/>
                    <a:lstStyle/>
                    <a:p>
                      <a:pPr indent="0">
                        <a:buFont typeface="Arial" panose="020B0604020202020204"/>
                        <a:buNone/>
                      </a:pPr>
                      <a:endParaRPr lang="en-US" sz="1400" dirty="0"/>
                    </a:p>
                  </a:txBody>
                  <a:tcPr marL="27275" marR="27275" marT="13638" marB="13638" anchor="ctr">
                    <a:lnL>
                      <a:noFill/>
                    </a:lnL>
                    <a:lnR>
                      <a:noFill/>
                    </a:lnR>
                    <a:lnT>
                      <a:noFill/>
                    </a:lnT>
                    <a:lnB>
                      <a:noFill/>
                    </a:lnB>
                    <a:solidFill>
                      <a:srgbClr val="FFFFFF"/>
                    </a:solidFill>
                  </a:tcPr>
                </a:tc>
              </a:tr>
            </a:tbl>
          </a:graphicData>
        </a:graphic>
      </p:graphicFrame>
      <p:sp>
        <p:nvSpPr>
          <p:cNvPr id="1048601" name="Rectangle 7"/>
          <p:cNvSpPr/>
          <p:nvPr/>
        </p:nvSpPr>
        <p:spPr>
          <a:xfrm>
            <a:off x="1600200" y="1131570"/>
            <a:ext cx="4235450" cy="521970"/>
          </a:xfrm>
          <a:prstGeom prst="rect">
            <a:avLst/>
          </a:prstGeom>
        </p:spPr>
        <p:txBody>
          <a:bodyPr wrap="square">
            <a:spAutoFit/>
          </a:bodyPr>
          <a:lstStyle/>
          <a:p>
            <a:pPr algn="l"/>
            <a:r>
              <a:rPr lang="en-US" sz="2800" u="sng" dirty="0" smtClean="0">
                <a:solidFill>
                  <a:srgbClr val="990000"/>
                </a:solidFill>
                <a:cs typeface="Times New Roman" panose="02020603050405020304" pitchFamily="18" charset="0"/>
              </a:rPr>
              <a:t>Methodology</a:t>
            </a:r>
          </a:p>
        </p:txBody>
      </p:sp>
      <p:pic>
        <p:nvPicPr>
          <p:cNvPr id="4" name="Picture 3"/>
          <p:cNvPicPr/>
          <p:nvPr/>
        </p:nvPicPr>
        <p:blipFill>
          <a:blip r:embed="rId2"/>
          <a:stretch>
            <a:fillRect/>
          </a:stretch>
        </p:blipFill>
        <p:spPr>
          <a:xfrm>
            <a:off x="1676400" y="2209800"/>
            <a:ext cx="655320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txBox="1"/>
          <p:nvPr/>
        </p:nvSpPr>
        <p:spPr>
          <a:xfrm>
            <a:off x="1249680" y="1809750"/>
            <a:ext cx="6903720" cy="4165600"/>
          </a:xfrm>
          <a:prstGeom prst="rect">
            <a:avLst/>
          </a:prstGeom>
          <a:noFill/>
        </p:spPr>
        <p:txBody>
          <a:bodyPr/>
          <a:lstStyle/>
          <a:p>
            <a:pPr marL="342900" marR="0" lvl="0" indent="-342900" algn="l" defTabSz="914400" rtl="0" eaLnBrk="0" fontAlgn="base" latinLnBrk="0" hangingPunct="0">
              <a:lnSpc>
                <a:spcPct val="150000"/>
              </a:lnSpc>
              <a:spcBef>
                <a:spcPct val="30000"/>
              </a:spcBef>
              <a:spcAft>
                <a:spcPct val="0"/>
              </a:spcAft>
              <a:buClrTx/>
              <a:buSzTx/>
              <a:buFont typeface="Wingdings" panose="05000000000000000000" charset="0"/>
              <a:buChar char="Ø"/>
            </a:pPr>
            <a:r>
              <a:rPr lang="en-US" altLang="en-IN" sz="1600" b="0" kern="0" dirty="0" smtClean="0">
                <a:cs typeface="Times New Roman" panose="02020603050405020304" pitchFamily="18" charset="0"/>
              </a:rPr>
              <a:t>[1] https://www.sciencedirect.com/science/article/pii/S2214785320398928</a:t>
            </a:r>
          </a:p>
          <a:p>
            <a:pPr marL="342900" lvl="0" indent="-342900">
              <a:spcBef>
                <a:spcPct val="30000"/>
              </a:spcBef>
              <a:buFont typeface="Wingdings" panose="05000000000000000000" charset="0"/>
              <a:buChar char="Ø"/>
            </a:pPr>
            <a:r>
              <a:rPr lang="en-US" altLang="en-IN" sz="1600" b="0" kern="0" dirty="0" smtClean="0">
                <a:cs typeface="Times New Roman" panose="02020603050405020304" pitchFamily="18" charset="0"/>
              </a:rPr>
              <a:t>[2] </a:t>
            </a:r>
            <a:r>
              <a:rPr lang="en-US" altLang="en-IN" sz="1600" b="0" kern="0" dirty="0">
                <a:cs typeface="Times New Roman" panose="02020603050405020304" pitchFamily="18" charset="0"/>
              </a:rPr>
              <a:t>https</a:t>
            </a:r>
            <a:r>
              <a:rPr lang="en-US" altLang="en-IN" sz="1600" b="0" kern="0" dirty="0" smtClean="0">
                <a:cs typeface="Times New Roman" panose="02020603050405020304" pitchFamily="18" charset="0"/>
              </a:rPr>
              <a:t>://www.sciencedirect.com/topics/computer-science/speech-emotion_x0002_recognition</a:t>
            </a:r>
          </a:p>
          <a:p>
            <a:pPr marL="342900" lvl="0" indent="-342900">
              <a:spcBef>
                <a:spcPct val="30000"/>
              </a:spcBef>
              <a:buFont typeface="Wingdings" panose="05000000000000000000" charset="0"/>
              <a:buChar char="Ø"/>
            </a:pPr>
            <a:r>
              <a:rPr lang="en-US" altLang="en-IN" sz="1600" b="0" kern="0" dirty="0" smtClean="0">
                <a:cs typeface="Times New Roman" panose="02020603050405020304" pitchFamily="18" charset="0"/>
              </a:rPr>
              <a:t>[</a:t>
            </a:r>
            <a:r>
              <a:rPr lang="en-US" altLang="en-IN" sz="1600" b="0" kern="0" dirty="0">
                <a:cs typeface="Times New Roman" panose="02020603050405020304" pitchFamily="18" charset="0"/>
              </a:rPr>
              <a:t>3</a:t>
            </a:r>
            <a:r>
              <a:rPr lang="en-US" altLang="en-IN" sz="1600" b="0" kern="0" dirty="0" smtClean="0">
                <a:cs typeface="Times New Roman" panose="02020603050405020304" pitchFamily="18" charset="0"/>
              </a:rPr>
              <a:t>]https://www.researchgate.net/publication/257470335_Speech_emotion_recognition_Features_and_classification_models</a:t>
            </a:r>
          </a:p>
          <a:p>
            <a:pPr marL="342900" lvl="0" indent="-342900">
              <a:spcBef>
                <a:spcPct val="30000"/>
              </a:spcBef>
              <a:buFont typeface="Wingdings" panose="05000000000000000000" charset="0"/>
              <a:buChar char="Ø"/>
            </a:pPr>
            <a:r>
              <a:rPr lang="en-US" altLang="en-IN" sz="1600" b="0" kern="0" dirty="0" smtClean="0">
                <a:cs typeface="Times New Roman" panose="02020603050405020304" pitchFamily="18" charset="0"/>
              </a:rPr>
              <a:t>[4] </a:t>
            </a:r>
            <a:r>
              <a:rPr lang="en-US" altLang="en-IN" sz="1600" b="0" kern="0" dirty="0">
                <a:cs typeface="Times New Roman" panose="02020603050405020304" pitchFamily="18" charset="0"/>
              </a:rPr>
              <a:t>https</a:t>
            </a:r>
            <a:r>
              <a:rPr lang="en-US" altLang="en-IN" sz="1600" b="0" kern="0" dirty="0" smtClean="0">
                <a:cs typeface="Times New Roman" panose="02020603050405020304" pitchFamily="18" charset="0"/>
              </a:rPr>
              <a:t>://www.roboticstomorrow.com/article/2021/09/understanding_x0002_human-machine interfaces-</a:t>
            </a:r>
            <a:r>
              <a:rPr lang="en-US" altLang="en-IN" sz="1600" b="0" kern="0" dirty="0" err="1" smtClean="0">
                <a:cs typeface="Times New Roman" panose="02020603050405020304" pitchFamily="18" charset="0"/>
              </a:rPr>
              <a:t>hmis</a:t>
            </a:r>
            <a:r>
              <a:rPr lang="en-US" altLang="en-IN" sz="1600" b="0" kern="0" dirty="0" smtClean="0">
                <a:cs typeface="Times New Roman" panose="02020603050405020304" pitchFamily="18" charset="0"/>
              </a:rPr>
              <a:t>/17446</a:t>
            </a:r>
          </a:p>
          <a:p>
            <a:pPr marL="342900" lvl="0" indent="-342900">
              <a:lnSpc>
                <a:spcPct val="150000"/>
              </a:lnSpc>
              <a:spcBef>
                <a:spcPct val="30000"/>
              </a:spcBef>
              <a:buFont typeface="Wingdings" panose="05000000000000000000" charset="0"/>
              <a:buChar char="Ø"/>
            </a:pPr>
            <a:r>
              <a:rPr lang="en-US" altLang="en-IN" sz="1600" b="0" kern="0" dirty="0" smtClean="0">
                <a:cs typeface="Times New Roman" panose="02020603050405020304" pitchFamily="18" charset="0"/>
              </a:rPr>
              <a:t>[4] </a:t>
            </a:r>
            <a:r>
              <a:rPr lang="en-US" altLang="en-IN" sz="1600" b="0" kern="0" dirty="0">
                <a:cs typeface="Times New Roman" panose="02020603050405020304" pitchFamily="18" charset="0"/>
              </a:rPr>
              <a:t>https</a:t>
            </a:r>
            <a:r>
              <a:rPr lang="en-US" altLang="en-IN" sz="1600" b="0" kern="0" dirty="0" smtClean="0">
                <a:cs typeface="Times New Roman" panose="02020603050405020304" pitchFamily="18" charset="0"/>
              </a:rPr>
              <a:t>://basicknowledge101.com/pdf/km/machine_learning_outline.pdf</a:t>
            </a:r>
          </a:p>
          <a:p>
            <a:pPr marL="342900" lvl="0" indent="-342900">
              <a:spcBef>
                <a:spcPct val="30000"/>
              </a:spcBef>
              <a:buFont typeface="Wingdings" panose="05000000000000000000" charset="0"/>
              <a:buChar char="Ø"/>
            </a:pPr>
            <a:r>
              <a:rPr lang="en-US" altLang="en-IN" sz="1600" b="0" kern="0" dirty="0" smtClean="0">
                <a:cs typeface="Times New Roman" panose="02020603050405020304" pitchFamily="18" charset="0"/>
              </a:rPr>
              <a:t>[5] </a:t>
            </a:r>
            <a:r>
              <a:rPr lang="en-US" altLang="en-IN" sz="1600" b="0" kern="0" dirty="0">
                <a:cs typeface="Times New Roman" panose="02020603050405020304" pitchFamily="18" charset="0"/>
              </a:rPr>
              <a:t>https</a:t>
            </a:r>
            <a:r>
              <a:rPr lang="en-US" altLang="en-IN" sz="1600" b="0" kern="0" dirty="0" smtClean="0">
                <a:cs typeface="Times New Roman" panose="02020603050405020304" pitchFamily="18" charset="0"/>
              </a:rPr>
              <a:t>://labelyourdata.com/articles/ai-emotion recognition#:~:text=AI%20reading%20human%20faces%20to%20recognize%20emotions%20Emotion,emotions%3A%20fear%2C%20anger%2C%20happiness%2C%20sadness%2C%20disgust%2C%20and%20surprise. </a:t>
            </a:r>
          </a:p>
          <a:p>
            <a:pPr marL="342900" lvl="0" indent="-342900">
              <a:lnSpc>
                <a:spcPct val="150000"/>
              </a:lnSpc>
              <a:spcBef>
                <a:spcPct val="30000"/>
              </a:spcBef>
              <a:buFont typeface="Wingdings" panose="05000000000000000000" charset="0"/>
              <a:buChar char="Ø"/>
            </a:pPr>
            <a:r>
              <a:rPr lang="en-US" altLang="en-IN" sz="1600" b="0" kern="0" dirty="0" smtClean="0">
                <a:cs typeface="Times New Roman" panose="02020603050405020304" pitchFamily="18" charset="0"/>
              </a:rPr>
              <a:t>[6] </a:t>
            </a:r>
            <a:r>
              <a:rPr lang="en-US" altLang="en-IN" sz="1600" b="0" kern="0" dirty="0">
                <a:cs typeface="Times New Roman" panose="02020603050405020304" pitchFamily="18" charset="0"/>
              </a:rPr>
              <a:t>https</a:t>
            </a:r>
            <a:r>
              <a:rPr lang="en-US" altLang="en-IN" sz="1600" b="0" kern="0" dirty="0" smtClean="0">
                <a:cs typeface="Times New Roman" panose="02020603050405020304" pitchFamily="18" charset="0"/>
              </a:rPr>
              <a:t>://www.verywellmind.com/what-is-observational-learning-2795402</a:t>
            </a:r>
            <a:endParaRPr kumimoji="0" lang="en-IN" sz="20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n-cs"/>
            </a:endParaRPr>
          </a:p>
          <a:p>
            <a:pPr marL="342900" marR="0" lvl="0" indent="-342900" algn="l" defTabSz="914400" rtl="0" eaLnBrk="0" fontAlgn="base" latinLnBrk="0" hangingPunct="0">
              <a:lnSpc>
                <a:spcPct val="100000"/>
              </a:lnSpc>
              <a:spcBef>
                <a:spcPct val="30000"/>
              </a:spcBef>
              <a:spcAft>
                <a:spcPct val="0"/>
              </a:spcAft>
              <a:buClrTx/>
              <a:buSzTx/>
              <a:buFontTx/>
              <a:buChar char="•"/>
            </a:pPr>
            <a:endParaRPr kumimoji="0" lang="en-IN" sz="20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n-cs"/>
            </a:endParaRPr>
          </a:p>
          <a:p>
            <a:pPr marL="342900" marR="0" lvl="0" indent="-342900" algn="l" defTabSz="914400" rtl="0" eaLnBrk="0" fontAlgn="base" latinLnBrk="0" hangingPunct="0">
              <a:lnSpc>
                <a:spcPct val="100000"/>
              </a:lnSpc>
              <a:spcBef>
                <a:spcPct val="30000"/>
              </a:spcBef>
              <a:spcAft>
                <a:spcPct val="0"/>
              </a:spcAft>
              <a:buClrTx/>
              <a:buSzTx/>
              <a:buFontTx/>
              <a:buChar char="•"/>
            </a:pPr>
            <a:endParaRPr kumimoji="0" lang="en-IN" sz="20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n-cs"/>
            </a:endParaRPr>
          </a:p>
          <a:p>
            <a:pPr marL="342900" marR="0" lvl="0" indent="-342900" algn="l" defTabSz="914400" rtl="0" eaLnBrk="0" fontAlgn="base" latinLnBrk="0" hangingPunct="0">
              <a:lnSpc>
                <a:spcPct val="100000"/>
              </a:lnSpc>
              <a:spcBef>
                <a:spcPct val="30000"/>
              </a:spcBef>
              <a:spcAft>
                <a:spcPct val="0"/>
              </a:spcAft>
              <a:buClrTx/>
              <a:buSzTx/>
              <a:buFontTx/>
              <a:buChar char="•"/>
            </a:pPr>
            <a:endParaRPr kumimoji="0" lang="en-IN" sz="20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n-cs"/>
            </a:endParaRPr>
          </a:p>
          <a:p>
            <a:pPr marL="342900" marR="0" lvl="0" indent="-342900" algn="l" defTabSz="914400" rtl="0" eaLnBrk="0" fontAlgn="base" latinLnBrk="0" hangingPunct="0">
              <a:lnSpc>
                <a:spcPct val="100000"/>
              </a:lnSpc>
              <a:spcBef>
                <a:spcPct val="30000"/>
              </a:spcBef>
              <a:spcAft>
                <a:spcPct val="0"/>
              </a:spcAft>
              <a:buClrTx/>
              <a:buSzTx/>
              <a:buFontTx/>
              <a:buChar char="•"/>
            </a:pPr>
            <a:endParaRPr kumimoji="0" lang="en-IN" sz="2000" b="0" i="0" u="none" strike="noStrike" kern="0" cap="none" spc="0" normalizeH="0" baseline="0" noProof="0" dirty="0">
              <a:ln>
                <a:noFill/>
              </a:ln>
              <a:solidFill>
                <a:schemeClr val="tx1"/>
              </a:solidFill>
              <a:effectLst/>
              <a:uLnTx/>
              <a:uFillTx/>
              <a:latin typeface="+mn-lt"/>
              <a:ea typeface="MS PGothic" panose="020B0600070205080204" pitchFamily="34" charset="-128"/>
              <a:cs typeface="+mn-cs"/>
            </a:endParaRPr>
          </a:p>
        </p:txBody>
      </p:sp>
      <p:sp>
        <p:nvSpPr>
          <p:cNvPr id="1048603" name="Rectangle 7"/>
          <p:cNvSpPr/>
          <p:nvPr/>
        </p:nvSpPr>
        <p:spPr>
          <a:xfrm>
            <a:off x="1600200" y="1131570"/>
            <a:ext cx="4235450" cy="521970"/>
          </a:xfrm>
          <a:prstGeom prst="rect">
            <a:avLst/>
          </a:prstGeom>
        </p:spPr>
        <p:txBody>
          <a:bodyPr wrap="square">
            <a:spAutoFit/>
          </a:bodyPr>
          <a:lstStyle/>
          <a:p>
            <a:pPr algn="l"/>
            <a:r>
              <a:rPr lang="en-US" sz="2800" u="sng" dirty="0" smtClean="0">
                <a:solidFill>
                  <a:srgbClr val="990000"/>
                </a:solidFill>
                <a:cs typeface="Times New Roman" panose="02020603050405020304" pitchFamily="18" charset="0"/>
              </a:rPr>
              <a:t>References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1"/>
          <p:cNvSpPr/>
          <p:nvPr/>
        </p:nvSpPr>
        <p:spPr>
          <a:xfrm>
            <a:off x="3210757" y="2590800"/>
            <a:ext cx="2570480" cy="688341"/>
          </a:xfrm>
          <a:prstGeom prst="rect">
            <a:avLst/>
          </a:prstGeom>
          <a:ln>
            <a:solidFill>
              <a:schemeClr val="tx1"/>
            </a:solidFill>
          </a:ln>
        </p:spPr>
        <p:txBody>
          <a:bodyPr wrap="none">
            <a:spAutoFit/>
          </a:bodyPr>
          <a:lstStyle/>
          <a:p>
            <a:pPr algn="ctr"/>
            <a:r>
              <a:rPr lang="en-US" sz="4000" dirty="0" smtClean="0">
                <a:solidFill>
                  <a:srgbClr val="990000"/>
                </a:solidFill>
                <a:latin typeface="Cambria" panose="02040503050406030204" pitchFamily="18" charset="0"/>
                <a:cs typeface="Times New Roman" panose="02020603050405020304" pitchFamily="18" charset="0"/>
              </a:rPr>
              <a:t>Thank You</a:t>
            </a:r>
          </a:p>
        </p:txBody>
      </p:sp>
    </p:spTree>
  </p:cSld>
  <p:clrMapOvr>
    <a:masterClrMapping/>
  </p:clrMapOvr>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da-DK"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da-DK"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525</Words>
  <Application>Microsoft Office PowerPoint</Application>
  <PresentationFormat>On-screen Show (4:3)</PresentationFormat>
  <Paragraphs>74</Paragraphs>
  <Slides>8</Slides>
  <Notes>2</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CET_white_UK</vt:lpstr>
      <vt:lpstr>Custom Design</vt:lpstr>
      <vt:lpstr>  Presentation on  Speech Emotion Reorganization  </vt:lpstr>
      <vt:lpstr>PowerPoint Presentation</vt:lpstr>
      <vt:lpstr>PowerPoint Presentation</vt:lpstr>
      <vt:lpstr>Literature Survey</vt:lpstr>
      <vt:lpstr>PowerPoint Presentation</vt:lpstr>
      <vt:lpstr>PowerPoint Presentation</vt:lpstr>
      <vt:lpstr>PowerPoint Presentation</vt:lpstr>
      <vt:lpstr>PowerPoint Presentation</vt:lpstr>
    </vt:vector>
  </TitlesOfParts>
  <Company>Oersted-DTU_Eltek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AVITA</cp:lastModifiedBy>
  <cp:revision>37</cp:revision>
  <dcterms:created xsi:type="dcterms:W3CDTF">2008-06-03T20:21:00Z</dcterms:created>
  <dcterms:modified xsi:type="dcterms:W3CDTF">2022-11-07T07:05:58Z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4FEFB21678934A8D8395167EA5AFE445</vt:lpwstr>
  </property>
  <property fmtid="{D5CDD505-2E9C-101B-9397-08002B2CF9AE}" pid="3" name="KSOProductBuildVer">
    <vt:lpwstr>1033-11.2.0.11341</vt:lpwstr>
  </property>
</Properties>
</file>