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4676"/>
  </p:normalViewPr>
  <p:slideViewPr>
    <p:cSldViewPr snapToGrid="0" snapToObjects="1">
      <p:cViewPr>
        <p:scale>
          <a:sx n="52" d="100"/>
          <a:sy n="52" d="100"/>
        </p:scale>
        <p:origin x="-1459" y="-8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29D8-1023-3846-AEBB-F3005FBC748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7090-EA35-E44E-8597-A69285F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329" y="1880947"/>
            <a:ext cx="91292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Face Morphing</a:t>
            </a:r>
            <a:endParaRPr lang="en-IN" sz="6600" dirty="0"/>
          </a:p>
          <a:p>
            <a:pPr algn="ctr"/>
            <a:r>
              <a:rPr lang="en-IN" sz="3200" dirty="0" smtClean="0"/>
              <a:t>Submitted by : Pawan Kumar Jain (17ucs108)</a:t>
            </a:r>
            <a:r>
              <a:rPr lang="en-IN" sz="6600" dirty="0"/>
              <a:t/>
            </a:r>
            <a:br>
              <a:rPr lang="en-IN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730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2d-Face-Morphing-master\2d-Face-Morphing-master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2d-Face-Morphing-master\2d-Face-Morphing-master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2d-Face-Morphing-master\2d-Face-Morphing-master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2d-Face-Morphing-master\2d-Face-Morphing-master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2d-Face-Morphing-master\2d-Face-Morphing-master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2d-Face-Morphing-master\2d-Face-Morphing-master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\Desktop\2d-Face-Morphing-master\2d-Face-Morphing-master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\Desktop\2d-Face-Morphing-master\2d-Face-Morphing-master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P\Desktop\2d-Face-Morphing-master\2d-Face-Morphing-master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HP\Desktop\2d-Face-Morphing-master\2d-Face-Morphing-master\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2d-Face-Morphing-master\2d-Face-Morphing-master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2d-Face-Morphing-master\2d-Face-Morphing-master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HP\Desktop\2d-Face-Morphing-master\2d-Face-Morphing-master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HP\Desktop\2d-Face-Morphing-master\2d-Face-Morphing-master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0418"/>
            <a:ext cx="10972800" cy="220309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352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2d-Face-Morphing-master\2d-Face-Morphing-maste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98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2d-Face-Morphing-master\2d-Face-Morphing-master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2d-Face-Morphing-master\2d-Face-Morphing-master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2d-Face-Morphing-master\2d-Face-Morphing-master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2d-Face-Morphing-master\2d-Face-Morphing-master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2d-Face-Morphing-master\2d-Face-Morphing-master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2d-Face-Morphing-master\2d-Face-Morphing-mast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13</Words>
  <Application>Microsoft Office PowerPoint</Application>
  <PresentationFormat>Custom</PresentationFormat>
  <Paragraphs>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patirasam@gmail.com</dc:creator>
  <cp:lastModifiedBy>Windows User</cp:lastModifiedBy>
  <cp:revision>34</cp:revision>
  <dcterms:created xsi:type="dcterms:W3CDTF">2017-11-28T01:26:18Z</dcterms:created>
  <dcterms:modified xsi:type="dcterms:W3CDTF">2020-04-25T11:13:41Z</dcterms:modified>
</cp:coreProperties>
</file>