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EA15-2BC0-7203-9F07-DBD822C66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LAYOFFS ANALYSIS USING SQL</a:t>
            </a:r>
          </a:p>
        </p:txBody>
      </p:sp>
    </p:spTree>
    <p:extLst>
      <p:ext uri="{BB962C8B-B14F-4D97-AF65-F5344CB8AC3E}">
        <p14:creationId xmlns:p14="http://schemas.microsoft.com/office/powerpoint/2010/main" val="36950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07DB5-9A56-D43D-77F5-CF19FC11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2100077"/>
            <a:ext cx="9504218" cy="3455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05A13-F856-A35D-0922-37ABB6AFCB61}"/>
              </a:ext>
            </a:extLst>
          </p:cNvPr>
          <p:cNvSpPr txBox="1"/>
          <p:nvPr/>
        </p:nvSpPr>
        <p:spPr>
          <a:xfrm>
            <a:off x="1260764" y="609600"/>
            <a:ext cx="404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334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F7C7-6167-E071-70C0-BD626B4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752" y="1080653"/>
            <a:ext cx="8661545" cy="50377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Companies with the highest number of layoffs: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331E03-281F-F7DC-1593-79FAE8D43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88" y="2266950"/>
            <a:ext cx="9658350" cy="3371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98640-0FE4-20CE-0F28-2A56EA46F725}"/>
              </a:ext>
            </a:extLst>
          </p:cNvPr>
          <p:cNvSpPr txBox="1"/>
          <p:nvPr/>
        </p:nvSpPr>
        <p:spPr>
          <a:xfrm>
            <a:off x="4959927" y="13410"/>
            <a:ext cx="271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55949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F7C7-6167-E071-70C0-BD626B4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6256"/>
            <a:ext cx="10058400" cy="1215366"/>
          </a:xfrm>
        </p:spPr>
        <p:txBody>
          <a:bodyPr>
            <a:normAutofit/>
          </a:bodyPr>
          <a:lstStyle/>
          <a:p>
            <a:r>
              <a:rPr lang="en-US" sz="4000" dirty="0"/>
              <a:t>Layoffs by Headquarters Location: 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E90884-26A2-CD75-E27B-430EAD0D1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13503" y="1969462"/>
            <a:ext cx="9278469" cy="4022725"/>
          </a:xfrm>
        </p:spPr>
      </p:pic>
    </p:spTree>
    <p:extLst>
      <p:ext uri="{BB962C8B-B14F-4D97-AF65-F5344CB8AC3E}">
        <p14:creationId xmlns:p14="http://schemas.microsoft.com/office/powerpoint/2010/main" val="180416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F7C7-6167-E071-70C0-BD626B4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6256"/>
            <a:ext cx="10058400" cy="1215366"/>
          </a:xfrm>
        </p:spPr>
        <p:txBody>
          <a:bodyPr>
            <a:normAutofit/>
          </a:bodyPr>
          <a:lstStyle/>
          <a:p>
            <a:r>
              <a:rPr lang="en-US" sz="4000" dirty="0"/>
              <a:t>Industries with the highest number of layoffs: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AC55C4-622A-DC5B-C6DE-B71A95071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13" y="2171700"/>
            <a:ext cx="9486900" cy="3371850"/>
          </a:xfrm>
        </p:spPr>
      </p:pic>
    </p:spTree>
    <p:extLst>
      <p:ext uri="{BB962C8B-B14F-4D97-AF65-F5344CB8AC3E}">
        <p14:creationId xmlns:p14="http://schemas.microsoft.com/office/powerpoint/2010/main" val="359795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F7C7-6167-E071-70C0-BD626B4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8130"/>
            <a:ext cx="10526684" cy="1215366"/>
          </a:xfrm>
        </p:spPr>
        <p:txBody>
          <a:bodyPr>
            <a:normAutofit/>
          </a:bodyPr>
          <a:lstStyle/>
          <a:p>
            <a:r>
              <a:rPr lang="en-US" sz="4000" dirty="0"/>
              <a:t>Type of companies with the highest number of layoffs: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543B56-8C20-D473-FC67-6AB74375C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325" y="2015075"/>
            <a:ext cx="8014624" cy="4022725"/>
          </a:xfrm>
        </p:spPr>
      </p:pic>
    </p:spTree>
    <p:extLst>
      <p:ext uri="{BB962C8B-B14F-4D97-AF65-F5344CB8AC3E}">
        <p14:creationId xmlns:p14="http://schemas.microsoft.com/office/powerpoint/2010/main" val="1503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F7C7-6167-E071-70C0-BD626B4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6256"/>
            <a:ext cx="10058400" cy="1215366"/>
          </a:xfrm>
        </p:spPr>
        <p:txBody>
          <a:bodyPr>
            <a:normAutofit/>
          </a:bodyPr>
          <a:lstStyle/>
          <a:p>
            <a:r>
              <a:rPr lang="en-US" sz="4000" dirty="0"/>
              <a:t>Trend in the number of layoffs over time: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CEF0F9F-8E9D-5C9C-6A21-78277676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544" y="2535382"/>
            <a:ext cx="10529455" cy="2563091"/>
          </a:xfrm>
        </p:spPr>
      </p:pic>
    </p:spTree>
    <p:extLst>
      <p:ext uri="{BB962C8B-B14F-4D97-AF65-F5344CB8AC3E}">
        <p14:creationId xmlns:p14="http://schemas.microsoft.com/office/powerpoint/2010/main" val="309121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F7C7-6167-E071-70C0-BD626B40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6256"/>
            <a:ext cx="10058400" cy="1215366"/>
          </a:xfrm>
        </p:spPr>
        <p:txBody>
          <a:bodyPr>
            <a:normAutofit/>
          </a:bodyPr>
          <a:lstStyle/>
          <a:p>
            <a:r>
              <a:rPr lang="en-US" sz="4000" dirty="0"/>
              <a:t>Weekdays with the highest number of layoffs: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0699F4-545E-B9CC-18CB-53E1E9417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44021"/>
            <a:ext cx="10058400" cy="3427209"/>
          </a:xfrm>
        </p:spPr>
      </p:pic>
    </p:spTree>
    <p:extLst>
      <p:ext uri="{BB962C8B-B14F-4D97-AF65-F5344CB8AC3E}">
        <p14:creationId xmlns:p14="http://schemas.microsoft.com/office/powerpoint/2010/main" val="3495472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56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TECH LAYOFFS ANALYSIS USING SQL</vt:lpstr>
      <vt:lpstr>PowerPoint Presentation</vt:lpstr>
      <vt:lpstr> Companies with the highest number of layoffs:</vt:lpstr>
      <vt:lpstr>Layoffs by Headquarters Location: </vt:lpstr>
      <vt:lpstr>Industries with the highest number of layoffs:</vt:lpstr>
      <vt:lpstr>Type of companies with the highest number of layoffs:</vt:lpstr>
      <vt:lpstr>Trend in the number of layoffs over time:</vt:lpstr>
      <vt:lpstr>Weekdays with the highest number of layoffs: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LAYOFFS ANALYSIS USING SQL</dc:title>
  <dc:creator>Pawani A</dc:creator>
  <cp:lastModifiedBy>Pawani A</cp:lastModifiedBy>
  <cp:revision>1</cp:revision>
  <dcterms:created xsi:type="dcterms:W3CDTF">2023-03-09T11:48:57Z</dcterms:created>
  <dcterms:modified xsi:type="dcterms:W3CDTF">2023-03-09T13:02:10Z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2023-03-09T12:59:34Z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652f1c41-8283-4174-a94e-7bd1cb3229be</vt:lpwstr>
  </property>
  <property fmtid="{D5CDD505-2E9C-101B-9397-08002B2CF9AE}" pid="7" name="MSIP_Label_defa4170-0d19-0005-0004-bc88714345d2_ActionId">
    <vt:lpwstr>6599a432-0545-49d8-a5ea-6c3440615494</vt:lpwstr>
  </property>
  <property fmtid="{D5CDD505-2E9C-101B-9397-08002B2CF9AE}" pid="8" name="MSIP_Label_defa4170-0d19-0005-0004-bc88714345d2_ContentBits">
    <vt:lpwstr>0</vt:lpwstr>
  </property>
</Properties>
</file>