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DE73D47-8D87-461D-AB3E-F1F9E3CB0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0AF80B0-82A8-4AC2-9268-A5A14180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0AA5EB55-8891-4340-B5D6-C13BC0F12F2F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E93B847-EF09-47B4-9CBE-6F79D94EC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5169235-DB21-4B83-AC82-54C08CCB64D7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3C42CB-3B2E-4A34-B0E3-DCE8D87C4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0BC240E-33D7-4C20-A548-C6FFE25FDA48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D4AAC15-9858-4829-BFAF-EC6B27057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9799D2F-1A72-4CF4-99F5-67EBF3CB1925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</a:t>
            </a:r>
            <a:fld id="{442635C7-0D30-4BE5-9E95-DE77C3811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1BDEF27-3189-49B1-8128-14246900E23E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A343D69-9378-4056-BCF7-FA557A76A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22386302-DBA9-456C-BC21-05E1F3D72B5E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BA01CE-5564-4828-AE06-BA2549489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E1339A8-7EA3-4261-998B-D08C119732A2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5C8B645-53C4-48A3-90DE-7E984BEE7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D80E2184-29AE-423F-B2B6-C3F634CDAFE8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EDD24-0562-4CA6-A6CD-A8E26EEE1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4055900F-9D49-43A7-817B-2A60845BF1C0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4CE71B8-162E-452B-B69C-DCA112A20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41F540F0-94C0-4BEA-BFAA-55C3F61E00CF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3638AF0-B9D4-44DA-BDF2-27420858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AD06DBDC-2956-4FE2-AC0B-163798C64A32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2930209-6937-421B-A520-8C0F160F8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589D7EC0-DE5F-4B5F-A541-74272209EF80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4E6A49-2385-46EF-BEBB-8EA1EEEA3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718580-5DE9-4D29-ADC6-EC92BF194F6A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7FA6E1B1-4E10-4E2A-B473-A178898EC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A3B6-0DBA-C634-7EE6-CBAB4514A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downloadTestFile2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ED83C-EC5E-6CC2-9017-AB4C23595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1C612-E77D-B09F-6833-52F3804E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AC274-2CD9-8DCD-B780-40A92B3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E93B847-EF09-47B4-9CBE-6F79D94EC5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014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Comic Sans MS</vt:lpstr>
      <vt:lpstr>Gill Sans MT</vt:lpstr>
      <vt:lpstr>Tahoma</vt:lpstr>
      <vt:lpstr>Times New Roman</vt:lpstr>
      <vt:lpstr>Wingdings</vt:lpstr>
      <vt:lpstr>ZapfDingbats</vt:lpstr>
      <vt:lpstr>12_Default Design</vt:lpstr>
      <vt:lpstr>downloadTestFile2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Jagadapuram, Pawan Kumar</cp:lastModifiedBy>
  <cp:revision>354</cp:revision>
  <cp:lastPrinted>2011-09-19T12:20:55Z</cp:lastPrinted>
  <dcterms:created xsi:type="dcterms:W3CDTF">1999-10-08T19:08:27Z</dcterms:created>
  <dcterms:modified xsi:type="dcterms:W3CDTF">2024-11-02T07:29:22Z</dcterms:modified>
</cp:coreProperties>
</file>