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3C26-9B4A-DFB3-A8BB-FB17E0C38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C1958-BEB6-3B97-5FBC-B0B1DFB19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553F8-BBFA-88B7-17C5-93DC3D5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120-68DC-4DA4-BCD4-D3E706EE6F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394C-4C6E-A201-5013-45C7AB8E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EB013-446C-BA5D-F2C7-5564FB30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66A3-7761-459F-88A8-C4D8F7C5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3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ED8B-DE10-7205-E03F-E5BFFEC5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AC955-059E-AD71-8B3E-E29E1CEE5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E71F-75BD-D111-4030-DBFA2C08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120-68DC-4DA4-BCD4-D3E706EE6F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BA7B-7054-6CDD-E639-C98DB93C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5A2F-7B5C-648E-3E7A-8159297B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66A3-7761-459F-88A8-C4D8F7C5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3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544C48-B55B-9F68-478F-64037DA01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2E6C5-AF74-3644-C20C-5103121D3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9E8B-8FFE-7741-78F9-F6E528D5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120-68DC-4DA4-BCD4-D3E706EE6F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1DF15-3F3A-8F62-6F2E-AF11700E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AEC5-DBE9-DB23-2260-BC9DE82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66A3-7761-459F-88A8-C4D8F7C5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51E2-3612-AEB1-2B6A-9C148E65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25125-30E0-8D15-905D-DAE69CFA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17D10-AC04-E399-5492-009CCF04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120-68DC-4DA4-BCD4-D3E706EE6F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0DB64-052B-EC5F-3606-D829681E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38B7-027B-8AA7-D547-264C8F89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66A3-7761-459F-88A8-C4D8F7C5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828E-20AD-7C6C-D037-113D7A45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BA5BF-90A0-9093-E4B4-35039610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75A0D-4B75-0D3C-5994-3A1C513E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120-68DC-4DA4-BCD4-D3E706EE6F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43AB-0E81-5D0F-15B5-3618F7C9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AA1B-C587-587A-2841-F3ECC232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66A3-7761-459F-88A8-C4D8F7C5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54AC-22F8-BD4B-2439-B96FF96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143E-EC31-CCE2-FCF5-D59429DC1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A44D-6DB2-3456-CFAF-576E33E0A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4E605-C232-3112-9DBE-6A8890FC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120-68DC-4DA4-BCD4-D3E706EE6F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8E9DE-C3D4-5E2A-70A4-7EC163AE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D9D7C-3E0C-2BE9-FAB3-76AD5BC7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66A3-7761-459F-88A8-C4D8F7C5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6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C21B-DA85-159F-F495-C0E5EC8A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DDC88-6601-A9C3-F3DA-F70823F03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BB387-3EDC-9404-349D-69F7E79E3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0171E-F0CF-AD77-5E7D-4BA13B5CF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00D45-A635-6749-EA8E-679E284B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9340E-4A17-EC00-785C-63F2A692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120-68DC-4DA4-BCD4-D3E706EE6F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8A12F-D9A9-3211-924D-5ED1DCB1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D4CE2-07FB-7D29-D0F4-312AFDEC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66A3-7761-459F-88A8-C4D8F7C5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F278-D2BB-CA76-F104-64FA55DC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5B86A3-8EDB-91BC-EFCA-C83B42FE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120-68DC-4DA4-BCD4-D3E706EE6F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E8CF1-8ED8-84DF-F678-A6DE2784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A9A18-2DDE-8356-09A3-1582342E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66A3-7761-459F-88A8-C4D8F7C5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5A4E2-B7E5-0002-F50E-3DCB380C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120-68DC-4DA4-BCD4-D3E706EE6F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9E932-D683-D767-C399-1D690347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68AEB-6310-BD91-9BA3-D0F20A9A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66A3-7761-459F-88A8-C4D8F7C5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725A-6A0E-1064-42CF-2B32E848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F80C-7C43-ABCA-DB76-8A4C1824A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BC27E-E3BE-5291-85AD-E31371D27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0BEF4-0027-1BB5-E0DF-78CB342A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120-68DC-4DA4-BCD4-D3E706EE6F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C928-90FD-ABDA-DE0F-6F2A7020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9A9EC-0974-9B0A-4CF8-EC81C1BB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66A3-7761-459F-88A8-C4D8F7C5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802D-7E37-BB13-2197-AA7ECB6C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EAB67-0187-2735-73C7-A56FFADF2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B64C-76F8-FFDA-5A92-59FE2CEE2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3A875-5E8F-8259-C68F-499FF46D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E120-68DC-4DA4-BCD4-D3E706EE6F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1FEC0-A2B6-F2AD-61F5-177766EF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48B6B-C286-2417-1794-CF2F0FD2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66A3-7761-459F-88A8-C4D8F7C5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D9303-1AB8-01DF-AC84-73E83D39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239D3-316F-AAD6-C0E7-CF1FD996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BD7B2-1320-8EF0-F94F-6ADB89DB1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120-68DC-4DA4-BCD4-D3E706EE6F0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4E2D-E6EA-33C9-5028-E76139448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57C0-0A30-753B-5D73-8269E856B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66A3-7761-459F-88A8-C4D8F7C5C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6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F0E2B4-BD6E-67E4-D924-D0A88BFF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5521"/>
            <a:ext cx="2975106" cy="234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1A3616-A677-1584-7D6F-71E3C2D51230}"/>
              </a:ext>
            </a:extLst>
          </p:cNvPr>
          <p:cNvSpPr txBox="1"/>
          <p:nvPr/>
        </p:nvSpPr>
        <p:spPr>
          <a:xfrm>
            <a:off x="701964" y="3546588"/>
            <a:ext cx="20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techprojecthub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64474-9CBB-77F0-ADE0-43C095E9749A}"/>
              </a:ext>
            </a:extLst>
          </p:cNvPr>
          <p:cNvSpPr txBox="1"/>
          <p:nvPr/>
        </p:nvSpPr>
        <p:spPr>
          <a:xfrm>
            <a:off x="4322618" y="849746"/>
            <a:ext cx="3962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Techprojectshub</a:t>
            </a:r>
            <a:endParaRPr lang="en-US" sz="3200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B54A3-7F36-5673-D3C0-2F9629F4C0BD}"/>
              </a:ext>
            </a:extLst>
          </p:cNvPr>
          <p:cNvSpPr txBox="1"/>
          <p:nvPr/>
        </p:nvSpPr>
        <p:spPr>
          <a:xfrm>
            <a:off x="3385127" y="1874728"/>
            <a:ext cx="58373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Title: </a:t>
            </a:r>
            <a:r>
              <a:rPr lang="en-US" sz="2400" b="0" i="0" u="none" strike="noStrike" dirty="0">
                <a:effectLst/>
                <a:latin typeface="Trebuchet MS" panose="020B0603020202020204" pitchFamily="34" charset="0"/>
              </a:rPr>
              <a:t>Pregnancy Companion: An AI-Powered Support System for Women and Families</a:t>
            </a:r>
          </a:p>
          <a:p>
            <a:endParaRPr lang="en-US" sz="2400" dirty="0"/>
          </a:p>
          <a:p>
            <a:endParaRPr lang="en-US" b="1" dirty="0"/>
          </a:p>
          <a:p>
            <a:r>
              <a:rPr lang="en-US" sz="2800" b="1" dirty="0"/>
              <a:t>Domain: </a:t>
            </a:r>
            <a:r>
              <a:rPr lang="en-US" sz="2800" dirty="0" err="1"/>
              <a:t>Mechine</a:t>
            </a:r>
            <a:r>
              <a:rPr lang="en-US" sz="2800" dirty="0"/>
              <a:t> Learning, Ai, Deep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EB6210-A15D-F649-93AA-EA02B97F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3" y="1011557"/>
            <a:ext cx="2975106" cy="234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0E126D-38C9-41BD-E1FE-686D17EE1A21}"/>
              </a:ext>
            </a:extLst>
          </p:cNvPr>
          <p:cNvSpPr txBox="1"/>
          <p:nvPr/>
        </p:nvSpPr>
        <p:spPr>
          <a:xfrm>
            <a:off x="906161" y="3352624"/>
            <a:ext cx="20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techprojecthub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37CE7-397C-936B-60D7-4AB9F443D653}"/>
              </a:ext>
            </a:extLst>
          </p:cNvPr>
          <p:cNvSpPr txBox="1"/>
          <p:nvPr/>
        </p:nvSpPr>
        <p:spPr>
          <a:xfrm>
            <a:off x="3417454" y="197346"/>
            <a:ext cx="658552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Abstract: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"Pregnancy Companion" is an innovative AI-powered support system designed to assist women and families throughout the pregnancy journey.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Utilizing advanced natural language processing (NLP) algorithms, the platform offers personalized guidance and resources tailored to individual needs.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By analyzing user queries and sentiments, "Pregnancy Companion" delivers relevant information, ranging from health and nutrition tips to emotional support and community connections.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system enhances user interaction through conversational interfaces, making it easy for expectant mothers to access timely advice and answers to common questions.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Additionally, the platform fosters a supportive community environment, allowing users to share experiences and connect with others.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Ultimately, "Pregnancy Companion" aims to empower women and families by enhancing their overall pregnancy experience, ensuring they feel informed, supported, and connected at every stage.</a:t>
            </a:r>
          </a:p>
        </p:txBody>
      </p:sp>
    </p:spTree>
    <p:extLst>
      <p:ext uri="{BB962C8B-B14F-4D97-AF65-F5344CB8AC3E}">
        <p14:creationId xmlns:p14="http://schemas.microsoft.com/office/powerpoint/2010/main" val="130235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AE4EDB-5362-93D6-54D9-076F8979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552"/>
            <a:ext cx="2975106" cy="234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30A15-55A4-781F-BF5D-ED5CAA3330A1}"/>
              </a:ext>
            </a:extLst>
          </p:cNvPr>
          <p:cNvSpPr txBox="1"/>
          <p:nvPr/>
        </p:nvSpPr>
        <p:spPr>
          <a:xfrm>
            <a:off x="932873" y="3731552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techprojecthub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F6B7F-4CD3-095F-206A-C7445E8E3B21}"/>
              </a:ext>
            </a:extLst>
          </p:cNvPr>
          <p:cNvSpPr txBox="1"/>
          <p:nvPr/>
        </p:nvSpPr>
        <p:spPr>
          <a:xfrm>
            <a:off x="4830619" y="1125747"/>
            <a:ext cx="4562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System architecture   </a:t>
            </a:r>
          </a:p>
        </p:txBody>
      </p:sp>
      <p:sp>
        <p:nvSpPr>
          <p:cNvPr id="6" name="AutoShape 2" descr="Chatbots Explained: How does it Work, Types and Benefits.">
            <a:extLst>
              <a:ext uri="{FF2B5EF4-FFF2-40B4-BE49-F238E27FC236}">
                <a16:creationId xmlns:a16="http://schemas.microsoft.com/office/drawing/2014/main" id="{33A0779A-3FAD-AA19-D143-CD9F876D55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181927" cy="318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608113-D97F-1F9A-9178-F3F2BB70D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092" y="2232548"/>
            <a:ext cx="737337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96E2FE-5B21-7D81-5E70-5849C85AF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3" y="1334829"/>
            <a:ext cx="2975106" cy="234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78B795-ED9F-56D8-D3C2-2E1CAA92671E}"/>
              </a:ext>
            </a:extLst>
          </p:cNvPr>
          <p:cNvSpPr txBox="1"/>
          <p:nvPr/>
        </p:nvSpPr>
        <p:spPr>
          <a:xfrm>
            <a:off x="951345" y="3685432"/>
            <a:ext cx="183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techprojecthub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365C1-8CE6-328B-5154-2F13B0B6C411}"/>
              </a:ext>
            </a:extLst>
          </p:cNvPr>
          <p:cNvSpPr txBox="1"/>
          <p:nvPr/>
        </p:nvSpPr>
        <p:spPr>
          <a:xfrm>
            <a:off x="3048499" y="120073"/>
            <a:ext cx="7361381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ProjectOutcome</a:t>
            </a:r>
            <a:r>
              <a:rPr lang="en-US" sz="3200" b="1" dirty="0"/>
              <a:t>:</a:t>
            </a:r>
          </a:p>
          <a:p>
            <a:endParaRPr lang="en-US" dirty="0"/>
          </a:p>
          <a:p>
            <a:r>
              <a:rPr lang="en-US" sz="2000" dirty="0"/>
              <a:t>1. </a:t>
            </a:r>
            <a:r>
              <a:rPr lang="en-US" sz="2000" b="1" dirty="0"/>
              <a:t>**Enhanced User Engagement:** </a:t>
            </a:r>
            <a:r>
              <a:rPr lang="en-US" sz="2000" dirty="0"/>
              <a:t>The system will foster a supportive community, encouraging expectant mothers and families to actively engage, share experiences, and provide mutual support.</a:t>
            </a:r>
          </a:p>
          <a:p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b="1" dirty="0"/>
              <a:t>**Personalized Support:** </a:t>
            </a:r>
            <a:r>
              <a:rPr lang="en-US" sz="2000" dirty="0"/>
              <a:t>By leveraging NLP algorithms, the platform will deliver tailored advice and resources, addressing the unique needs and concerns of each user throughout their pregnancy journey.</a:t>
            </a:r>
          </a:p>
          <a:p>
            <a:endParaRPr lang="en-US" sz="2000" dirty="0"/>
          </a:p>
          <a:p>
            <a:r>
              <a:rPr lang="en-US" sz="2000" dirty="0"/>
              <a:t>3. </a:t>
            </a:r>
            <a:r>
              <a:rPr lang="en-US" sz="2000" b="1" dirty="0"/>
              <a:t>**Improved Information Access:** </a:t>
            </a:r>
            <a:r>
              <a:rPr lang="en-US" sz="2000" dirty="0"/>
              <a:t>Users will have easy access to accurate and relevant information regarding health, nutrition, and emotional well-being, reducing anxiety and enhancing confidence during pregnancy.</a:t>
            </a:r>
          </a:p>
          <a:p>
            <a:endParaRPr lang="en-US" sz="2000" dirty="0"/>
          </a:p>
          <a:p>
            <a:r>
              <a:rPr lang="en-US" sz="2000" dirty="0"/>
              <a:t>4. </a:t>
            </a:r>
            <a:r>
              <a:rPr lang="en-US" sz="2000" b="1" dirty="0"/>
              <a:t>**Increased Awareness and Education:** </a:t>
            </a:r>
            <a:r>
              <a:rPr lang="en-US" sz="2000" dirty="0"/>
              <a:t>The project will promote awareness about pregnancy-related topics, empowering users with knowledge and resources to make informed decisions for their health and well-being.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DD09B-00FC-3EA9-74BC-4D3151CE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8794"/>
            <a:ext cx="2975106" cy="23410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8866AE-070C-9DC3-DD05-5C83B44B4D32}"/>
              </a:ext>
            </a:extLst>
          </p:cNvPr>
          <p:cNvSpPr txBox="1"/>
          <p:nvPr/>
        </p:nvSpPr>
        <p:spPr>
          <a:xfrm>
            <a:off x="869215" y="3907104"/>
            <a:ext cx="210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techprojecthub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738DF-CF20-4AC1-E46D-E4792A6E6F7D}"/>
              </a:ext>
            </a:extLst>
          </p:cNvPr>
          <p:cNvSpPr txBox="1"/>
          <p:nvPr/>
        </p:nvSpPr>
        <p:spPr>
          <a:xfrm>
            <a:off x="4027055" y="1024968"/>
            <a:ext cx="580967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System requirements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1" dirty="0"/>
              <a:t> Front end technology: </a:t>
            </a:r>
            <a:r>
              <a:rPr lang="en-US" sz="2800" dirty="0"/>
              <a:t>Html, </a:t>
            </a:r>
            <a:r>
              <a:rPr lang="en-US" sz="2800" dirty="0" err="1"/>
              <a:t>Css</a:t>
            </a:r>
            <a:endParaRPr lang="en-US" sz="2800" dirty="0"/>
          </a:p>
          <a:p>
            <a:r>
              <a:rPr lang="en-US" sz="28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1" dirty="0"/>
              <a:t>Back end technology:  </a:t>
            </a:r>
            <a:r>
              <a:rPr lang="en-US" sz="2800" dirty="0"/>
              <a:t>Python 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1" dirty="0"/>
              <a:t>Framework :</a:t>
            </a:r>
            <a:r>
              <a:rPr lang="en-US" sz="2800" dirty="0"/>
              <a:t> Django 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 </a:t>
            </a:r>
            <a:r>
              <a:rPr lang="en-US" sz="2800" b="1" dirty="0"/>
              <a:t>Database:</a:t>
            </a:r>
            <a:r>
              <a:rPr lang="en-US" sz="2800" dirty="0"/>
              <a:t> </a:t>
            </a:r>
            <a:r>
              <a:rPr lang="en-US" sz="2800" dirty="0" err="1"/>
              <a:t>Mysql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4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Bheemanandam Madasu</dc:creator>
  <cp:lastModifiedBy>Bheemanandam Madasu</cp:lastModifiedBy>
  <cp:revision>1</cp:revision>
  <dcterms:created xsi:type="dcterms:W3CDTF">2024-10-10T05:01:39Z</dcterms:created>
  <dcterms:modified xsi:type="dcterms:W3CDTF">2024-10-10T06:32:34Z</dcterms:modified>
</cp:coreProperties>
</file>