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4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16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8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D4E7-7031-401A-82E7-3A3307D8B89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170EAC-AF52-412C-A900-7C111DC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bJG0ZY2bnBhm0gdLtFdsPmj08o1apXKI?usp=drive_lin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82A7C9-701A-4735-5B6B-29906FFF599D}"/>
              </a:ext>
            </a:extLst>
          </p:cNvPr>
          <p:cNvSpPr txBox="1"/>
          <p:nvPr/>
        </p:nvSpPr>
        <p:spPr>
          <a:xfrm>
            <a:off x="1107078" y="302231"/>
            <a:ext cx="8432290" cy="5944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dirty="0">
                <a:latin typeface="+mj-lt"/>
                <a:ea typeface="+mj-ea"/>
                <a:cs typeface="+mj-cs"/>
              </a:rPr>
              <a:t>Problem Statement : </a:t>
            </a:r>
            <a:r>
              <a:rPr lang="en-US" sz="2800" dirty="0">
                <a:latin typeface="+mj-lt"/>
                <a:ea typeface="+mj-ea"/>
                <a:cs typeface="+mj-cs"/>
              </a:rPr>
              <a:t>Sentiment analysis for stock</a:t>
            </a:r>
          </a:p>
        </p:txBody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D5DAE-797E-0569-4758-D9C74004CB0C}"/>
              </a:ext>
            </a:extLst>
          </p:cNvPr>
          <p:cNvSpPr txBox="1"/>
          <p:nvPr/>
        </p:nvSpPr>
        <p:spPr>
          <a:xfrm>
            <a:off x="7871971" y="999460"/>
            <a:ext cx="3123620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E492C-7749-6019-2B10-ED0AF14AD5F2}"/>
              </a:ext>
            </a:extLst>
          </p:cNvPr>
          <p:cNvSpPr txBox="1"/>
          <p:nvPr/>
        </p:nvSpPr>
        <p:spPr>
          <a:xfrm>
            <a:off x="1107078" y="2278536"/>
            <a:ext cx="610099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Idea</a:t>
            </a:r>
            <a:r>
              <a:rPr lang="en-US" sz="2200" dirty="0"/>
              <a:t>:</a:t>
            </a:r>
          </a:p>
          <a:p>
            <a:r>
              <a:rPr lang="en-US" dirty="0"/>
              <a:t>Leverage social media sentiment analysis from tweets to predict stock market movements, providing investors with real-time insights.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268265-8722-6752-4908-E7BE637F657B}"/>
              </a:ext>
            </a:extLst>
          </p:cNvPr>
          <p:cNvSpPr txBox="1"/>
          <p:nvPr/>
        </p:nvSpPr>
        <p:spPr>
          <a:xfrm>
            <a:off x="4407642" y="3906265"/>
            <a:ext cx="610099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Solution</a:t>
            </a:r>
            <a:r>
              <a:rPr lang="en-US" sz="2200" dirty="0"/>
              <a:t>:</a:t>
            </a:r>
          </a:p>
          <a:p>
            <a:r>
              <a:rPr lang="en-US" dirty="0"/>
              <a:t>Use the Twitter API to gather and preprocess tweets, extract features, classify sentiment, aggregate scores, and integrate with stock prediction models for comprehensive trading insights.</a:t>
            </a:r>
          </a:p>
        </p:txBody>
      </p:sp>
      <p:sp>
        <p:nvSpPr>
          <p:cNvPr id="82" name="AutoShape 2" descr="Python">
            <a:extLst>
              <a:ext uri="{FF2B5EF4-FFF2-40B4-BE49-F238E27FC236}">
                <a16:creationId xmlns:a16="http://schemas.microsoft.com/office/drawing/2014/main" id="{04719E0D-DF28-5EB8-A1B6-1BE225B47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0705" y="55378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610D02-9DED-53DD-4DF3-19DBB6CA00BD}"/>
              </a:ext>
            </a:extLst>
          </p:cNvPr>
          <p:cNvSpPr txBox="1"/>
          <p:nvPr/>
        </p:nvSpPr>
        <p:spPr>
          <a:xfrm>
            <a:off x="1107870" y="952245"/>
            <a:ext cx="35517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Team Name</a:t>
            </a:r>
            <a:r>
              <a:rPr lang="en-US" sz="2200" dirty="0"/>
              <a:t>: </a:t>
            </a:r>
            <a:r>
              <a:rPr lang="en-US" sz="2000" dirty="0" err="1"/>
              <a:t>AlgoArchitects</a:t>
            </a:r>
            <a:endParaRPr lang="en-US" sz="2000" dirty="0"/>
          </a:p>
          <a:p>
            <a:r>
              <a:rPr lang="en-US" sz="2200" b="1" dirty="0"/>
              <a:t>Team Id: </a:t>
            </a:r>
            <a:r>
              <a:rPr lang="en-US" sz="2000" dirty="0"/>
              <a:t>12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D89671-0F6B-117C-9003-28A641E2CD8D}"/>
              </a:ext>
            </a:extLst>
          </p:cNvPr>
          <p:cNvSpPr txBox="1"/>
          <p:nvPr/>
        </p:nvSpPr>
        <p:spPr>
          <a:xfrm>
            <a:off x="1246294" y="589287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Live Demo: </a:t>
            </a:r>
            <a:r>
              <a:rPr lang="en-US" b="1" dirty="0" err="1">
                <a:hlinkClick r:id="rId2" tooltip="PrediStock"/>
              </a:rPr>
              <a:t>PrediStock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E72117C9-88B5-5760-ACA4-8931B056A78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25456" y="0"/>
            <a:ext cx="526654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 descr="A diagram of a workflow&#10;&#10;Description automatically generated">
            <a:extLst>
              <a:ext uri="{FF2B5EF4-FFF2-40B4-BE49-F238E27FC236}">
                <a16:creationId xmlns:a16="http://schemas.microsoft.com/office/drawing/2014/main" id="{084BED0C-126F-5C6D-15DC-F5034B3F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D869578C-DAF9-4584-59EE-846B89280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56" y="977911"/>
            <a:ext cx="7095344" cy="490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82E7C6-4B72-BA46-A2E9-96B03EDE06E1}"/>
              </a:ext>
            </a:extLst>
          </p:cNvPr>
          <p:cNvSpPr txBox="1"/>
          <p:nvPr/>
        </p:nvSpPr>
        <p:spPr>
          <a:xfrm>
            <a:off x="209862" y="612844"/>
            <a:ext cx="4766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1. Tweet Data: </a:t>
            </a:r>
            <a:r>
              <a:rPr lang="en-US" sz="2000" dirty="0"/>
              <a:t>Contains tweets and their 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2. Data Preprocessing: </a:t>
            </a:r>
            <a:r>
              <a:rPr lang="en-US" sz="2000" dirty="0"/>
              <a:t>Text is cleaned(Preprocessor), tokenized, and converted into numerical data for model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3. Training Dataset: </a:t>
            </a:r>
            <a:r>
              <a:rPr lang="en-US" sz="2000" dirty="0"/>
              <a:t>Data is split for training a Logistic Regression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4. Logistic Regression Model:</a:t>
            </a:r>
            <a:r>
              <a:rPr lang="en-US" sz="2000" dirty="0"/>
              <a:t> The model predicts tweet sentiment (positive/negative) and accuracy is checked.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5. New Predictions: </a:t>
            </a:r>
            <a:r>
              <a:rPr lang="en-US" sz="2000" dirty="0"/>
              <a:t>The model classifies the sentiment of new tweets.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87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156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32262_YASH_24_25</dc:creator>
  <cp:lastModifiedBy>Pawan Kusekar</cp:lastModifiedBy>
  <cp:revision>1</cp:revision>
  <dcterms:created xsi:type="dcterms:W3CDTF">2024-10-19T05:51:43Z</dcterms:created>
  <dcterms:modified xsi:type="dcterms:W3CDTF">2024-10-19T11:12:40Z</dcterms:modified>
</cp:coreProperties>
</file>