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73" r:id="rId3"/>
    <p:sldId id="257" r:id="rId4"/>
    <p:sldId id="258" r:id="rId5"/>
    <p:sldId id="259" r:id="rId6"/>
    <p:sldId id="269" r:id="rId7"/>
    <p:sldId id="261" r:id="rId8"/>
    <p:sldId id="262" r:id="rId9"/>
    <p:sldId id="263" r:id="rId10"/>
    <p:sldId id="270" r:id="rId11"/>
    <p:sldId id="274" r:id="rId12"/>
    <p:sldId id="264" r:id="rId13"/>
    <p:sldId id="283" r:id="rId14"/>
    <p:sldId id="284" r:id="rId15"/>
    <p:sldId id="277" r:id="rId16"/>
    <p:sldId id="282" r:id="rId17"/>
    <p:sldId id="266" r:id="rId18"/>
    <p:sldId id="280" r:id="rId19"/>
    <p:sldId id="267" r:id="rId20"/>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78528" autoAdjust="0"/>
  </p:normalViewPr>
  <p:slideViewPr>
    <p:cSldViewPr snapToGrid="0">
      <p:cViewPr varScale="1">
        <p:scale>
          <a:sx n="92" d="100"/>
          <a:sy n="92" d="100"/>
        </p:scale>
        <p:origin x="33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DE771-6F90-4E7F-9B01-818BA2BBBE7F}" type="datetimeFigureOut">
              <a:rPr lang="en-DE" smtClean="0"/>
              <a:t>28/07/2021</a:t>
            </a:fld>
            <a:endParaRPr lang="en-D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00A0A-3207-44BE-91AD-A7D0E130A9CF}" type="slidenum">
              <a:rPr lang="en-DE" smtClean="0"/>
              <a:t>‹#›</a:t>
            </a:fld>
            <a:endParaRPr lang="en-DE"/>
          </a:p>
        </p:txBody>
      </p:sp>
    </p:spTree>
    <p:extLst>
      <p:ext uri="{BB962C8B-B14F-4D97-AF65-F5344CB8AC3E}">
        <p14:creationId xmlns:p14="http://schemas.microsoft.com/office/powerpoint/2010/main" val="15365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2</a:t>
            </a:fld>
            <a:endParaRPr lang="en-DE"/>
          </a:p>
        </p:txBody>
      </p:sp>
    </p:spTree>
    <p:extLst>
      <p:ext uri="{BB962C8B-B14F-4D97-AF65-F5344CB8AC3E}">
        <p14:creationId xmlns:p14="http://schemas.microsoft.com/office/powerpoint/2010/main" val="2801160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DE" dirty="0"/>
              <a:t>Subset Selection : We perform a random </a:t>
            </a:r>
            <a:r>
              <a:rPr lang="en-DE" dirty="0" err="1"/>
              <a:t>sele</a:t>
            </a:r>
            <a:r>
              <a:rPr lang="en-GB" dirty="0"/>
              <a:t>c</a:t>
            </a:r>
            <a:r>
              <a:rPr lang="en-DE" dirty="0"/>
              <a:t>t</a:t>
            </a:r>
            <a:r>
              <a:rPr lang="en-GB" dirty="0"/>
              <a:t>i</a:t>
            </a:r>
            <a:r>
              <a:rPr lang="en-DE" dirty="0"/>
              <a:t>o</a:t>
            </a:r>
            <a:r>
              <a:rPr lang="en-GB" dirty="0"/>
              <a:t>n</a:t>
            </a:r>
            <a:r>
              <a:rPr lang="en-DE" dirty="0"/>
              <a:t> of trace file out of 500 since the </a:t>
            </a:r>
            <a:r>
              <a:rPr lang="en-DE" dirty="0" err="1"/>
              <a:t>constra</a:t>
            </a:r>
            <a:r>
              <a:rPr lang="en-GB" dirty="0"/>
              <a:t>i</a:t>
            </a:r>
            <a:r>
              <a:rPr lang="en-DE" dirty="0"/>
              <a:t>n</a:t>
            </a:r>
            <a:r>
              <a:rPr lang="en-GB" dirty="0"/>
              <a:t>t</a:t>
            </a:r>
            <a:r>
              <a:rPr lang="en-DE" dirty="0"/>
              <a:t> </a:t>
            </a:r>
            <a:r>
              <a:rPr lang="en-GB" dirty="0"/>
              <a:t>o</a:t>
            </a:r>
            <a:r>
              <a:rPr lang="en-DE" dirty="0"/>
              <a:t>f </a:t>
            </a:r>
            <a:r>
              <a:rPr lang="en-GB" dirty="0"/>
              <a:t>m</a:t>
            </a:r>
            <a:r>
              <a:rPr lang="en-DE" dirty="0"/>
              <a:t>e</a:t>
            </a:r>
            <a:r>
              <a:rPr lang="en-GB" dirty="0"/>
              <a:t>m</a:t>
            </a:r>
            <a:r>
              <a:rPr lang="en-DE" dirty="0"/>
              <a:t>o</a:t>
            </a:r>
            <a:r>
              <a:rPr lang="en-GB" dirty="0"/>
              <a:t>r</a:t>
            </a:r>
            <a:r>
              <a:rPr lang="en-DE" dirty="0"/>
              <a:t>y </a:t>
            </a:r>
            <a:r>
              <a:rPr lang="en-GB" dirty="0"/>
              <a:t>a</a:t>
            </a:r>
            <a:r>
              <a:rPr lang="en-DE" dirty="0"/>
              <a:t>n</a:t>
            </a:r>
            <a:r>
              <a:rPr lang="en-GB" dirty="0"/>
              <a:t>d</a:t>
            </a:r>
            <a:r>
              <a:rPr lang="en-DE" dirty="0"/>
              <a:t> </a:t>
            </a:r>
            <a:r>
              <a:rPr lang="en-GB" dirty="0"/>
              <a:t>s</a:t>
            </a:r>
            <a:r>
              <a:rPr lang="en-DE" dirty="0"/>
              <a:t>i</a:t>
            </a:r>
            <a:r>
              <a:rPr lang="en-GB" dirty="0"/>
              <a:t>z</a:t>
            </a:r>
            <a:r>
              <a:rPr lang="en-DE" dirty="0"/>
              <a:t>e </a:t>
            </a:r>
            <a:r>
              <a:rPr lang="en-GB" dirty="0"/>
              <a:t>w</a:t>
            </a:r>
            <a:r>
              <a:rPr lang="en-DE" dirty="0"/>
              <a:t>e </a:t>
            </a:r>
            <a:r>
              <a:rPr lang="en-GB" dirty="0"/>
              <a:t>h</a:t>
            </a:r>
            <a:r>
              <a:rPr lang="en-DE" dirty="0"/>
              <a:t>a</a:t>
            </a:r>
            <a:r>
              <a:rPr lang="en-GB" dirty="0"/>
              <a:t>v</a:t>
            </a:r>
            <a:r>
              <a:rPr lang="en-DE" dirty="0"/>
              <a:t>e </a:t>
            </a:r>
            <a:r>
              <a:rPr lang="en-GB" dirty="0"/>
              <a:t>l</a:t>
            </a:r>
            <a:r>
              <a:rPr lang="en-DE" dirty="0"/>
              <a:t>i</a:t>
            </a:r>
            <a:r>
              <a:rPr lang="en-GB" dirty="0"/>
              <a:t>m</a:t>
            </a:r>
            <a:r>
              <a:rPr lang="en-DE" dirty="0"/>
              <a:t>i</a:t>
            </a:r>
            <a:r>
              <a:rPr lang="en-GB" dirty="0"/>
              <a:t>t</a:t>
            </a:r>
            <a:r>
              <a:rPr lang="en-DE" dirty="0"/>
              <a:t>e</a:t>
            </a:r>
            <a:r>
              <a:rPr lang="en-GB" dirty="0"/>
              <a:t>d</a:t>
            </a:r>
            <a:r>
              <a:rPr lang="en-DE" dirty="0"/>
              <a:t> </a:t>
            </a:r>
            <a:r>
              <a:rPr lang="en-GB" dirty="0"/>
              <a:t>o</a:t>
            </a:r>
            <a:r>
              <a:rPr lang="en-DE" dirty="0" err="1"/>
              <a:t>ursel</a:t>
            </a:r>
            <a:r>
              <a:rPr lang="en-GB" dirty="0" err="1"/>
              <a:t>ve</a:t>
            </a:r>
            <a:r>
              <a:rPr lang="en-DE" dirty="0"/>
              <a:t>s to </a:t>
            </a:r>
            <a:r>
              <a:rPr lang="en-GB" dirty="0"/>
              <a:t>l</a:t>
            </a:r>
            <a:r>
              <a:rPr lang="en-DE" dirty="0"/>
              <a:t>e</a:t>
            </a:r>
            <a:r>
              <a:rPr lang="en-GB" dirty="0"/>
              <a:t>a</a:t>
            </a:r>
            <a:r>
              <a:rPr lang="en-DE" dirty="0"/>
              <a:t>r</a:t>
            </a:r>
            <a:r>
              <a:rPr lang="en-GB" dirty="0"/>
              <a:t>n</a:t>
            </a:r>
            <a:r>
              <a:rPr lang="en-DE" dirty="0"/>
              <a:t> </a:t>
            </a:r>
            <a:r>
              <a:rPr lang="en-GB" dirty="0"/>
              <a:t>f</a:t>
            </a:r>
            <a:r>
              <a:rPr lang="en-DE" dirty="0"/>
              <a:t>r</a:t>
            </a:r>
            <a:r>
              <a:rPr lang="en-GB" dirty="0"/>
              <a:t>o</a:t>
            </a:r>
            <a:r>
              <a:rPr lang="en-DE" dirty="0"/>
              <a:t>m </a:t>
            </a:r>
            <a:r>
              <a:rPr lang="en-GB" dirty="0"/>
              <a:t>s</a:t>
            </a:r>
            <a:r>
              <a:rPr lang="en-DE" dirty="0"/>
              <a:t>i</a:t>
            </a:r>
            <a:r>
              <a:rPr lang="en-GB" dirty="0"/>
              <a:t>n</a:t>
            </a:r>
            <a:r>
              <a:rPr lang="en-DE" dirty="0"/>
              <a:t>g</a:t>
            </a:r>
            <a:r>
              <a:rPr lang="en-GB" dirty="0"/>
              <a:t>l</a:t>
            </a:r>
            <a:r>
              <a:rPr lang="en-DE" dirty="0"/>
              <a:t>e </a:t>
            </a:r>
            <a:r>
              <a:rPr lang="en-GB" dirty="0"/>
              <a:t>t</a:t>
            </a:r>
            <a:r>
              <a:rPr lang="en-DE" dirty="0"/>
              <a:t>r</a:t>
            </a:r>
            <a:r>
              <a:rPr lang="en-GB" dirty="0"/>
              <a:t>a</a:t>
            </a:r>
            <a:r>
              <a:rPr lang="en-DE" dirty="0"/>
              <a:t>c</a:t>
            </a:r>
            <a:r>
              <a:rPr lang="en-GB" dirty="0"/>
              <a:t>e</a:t>
            </a:r>
            <a:r>
              <a:rPr lang="en-DE" dirty="0"/>
              <a:t> </a:t>
            </a:r>
            <a:r>
              <a:rPr lang="en-GB" dirty="0"/>
              <a:t>f</a:t>
            </a:r>
            <a:r>
              <a:rPr lang="en-DE" dirty="0"/>
              <a:t>i</a:t>
            </a:r>
            <a:r>
              <a:rPr lang="en-GB" dirty="0"/>
              <a:t>l</a:t>
            </a:r>
            <a:r>
              <a:rPr lang="en-DE" dirty="0"/>
              <a:t>e</a:t>
            </a:r>
          </a:p>
          <a:p>
            <a:pPr marL="228600" indent="-228600">
              <a:buAutoNum type="arabicPeriod"/>
            </a:pPr>
            <a:r>
              <a:rPr lang="en-DE" dirty="0"/>
              <a:t>Feature Selection : </a:t>
            </a:r>
            <a:r>
              <a:rPr lang="en-GB" dirty="0"/>
              <a:t>W</a:t>
            </a:r>
            <a:r>
              <a:rPr lang="en-DE" dirty="0"/>
              <a:t>e only include </a:t>
            </a:r>
            <a:r>
              <a:rPr lang="en-GB" dirty="0"/>
              <a:t>m</a:t>
            </a:r>
            <a:r>
              <a:rPr lang="en-DE" dirty="0"/>
              <a:t>o</a:t>
            </a:r>
            <a:r>
              <a:rPr lang="en-GB" dirty="0"/>
              <a:t>s</a:t>
            </a:r>
            <a:r>
              <a:rPr lang="en-DE" dirty="0"/>
              <a:t>t </a:t>
            </a:r>
            <a:r>
              <a:rPr lang="en-GB" dirty="0"/>
              <a:t>r</a:t>
            </a:r>
            <a:r>
              <a:rPr lang="en-DE" dirty="0"/>
              <a:t>e</a:t>
            </a:r>
            <a:r>
              <a:rPr lang="en-GB" dirty="0"/>
              <a:t>l</a:t>
            </a:r>
            <a:r>
              <a:rPr lang="en-DE" dirty="0"/>
              <a:t>e</a:t>
            </a:r>
            <a:r>
              <a:rPr lang="en-GB" dirty="0"/>
              <a:t>v</a:t>
            </a:r>
            <a:r>
              <a:rPr lang="en-DE" dirty="0"/>
              <a:t>a</a:t>
            </a:r>
            <a:r>
              <a:rPr lang="en-GB" dirty="0"/>
              <a:t>n</a:t>
            </a:r>
            <a:r>
              <a:rPr lang="en-DE" dirty="0"/>
              <a:t>t </a:t>
            </a:r>
            <a:r>
              <a:rPr lang="en-GB" dirty="0"/>
              <a:t>f</a:t>
            </a:r>
            <a:r>
              <a:rPr lang="en-DE" dirty="0"/>
              <a:t>e</a:t>
            </a:r>
            <a:r>
              <a:rPr lang="en-GB" dirty="0"/>
              <a:t>a</a:t>
            </a:r>
            <a:r>
              <a:rPr lang="en-DE" dirty="0"/>
              <a:t>t</a:t>
            </a:r>
            <a:r>
              <a:rPr lang="en-GB" dirty="0"/>
              <a:t>u</a:t>
            </a:r>
            <a:r>
              <a:rPr lang="en-DE" dirty="0"/>
              <a:t>r</a:t>
            </a:r>
            <a:r>
              <a:rPr lang="en-GB" dirty="0"/>
              <a:t>e</a:t>
            </a:r>
            <a:r>
              <a:rPr lang="en-DE" dirty="0"/>
              <a:t>s </a:t>
            </a:r>
            <a:r>
              <a:rPr lang="en-GB" dirty="0"/>
              <a:t>w</a:t>
            </a:r>
            <a:r>
              <a:rPr lang="en-DE" dirty="0"/>
              <a:t>h</a:t>
            </a:r>
            <a:r>
              <a:rPr lang="en-GB" dirty="0"/>
              <a:t>i</a:t>
            </a:r>
            <a:r>
              <a:rPr lang="en-DE" dirty="0"/>
              <a:t>c</a:t>
            </a:r>
            <a:r>
              <a:rPr lang="en-GB" dirty="0"/>
              <a:t>h</a:t>
            </a:r>
            <a:r>
              <a:rPr lang="en-DE" dirty="0"/>
              <a:t> </a:t>
            </a:r>
            <a:r>
              <a:rPr lang="en-GB" dirty="0"/>
              <a:t>d</a:t>
            </a:r>
            <a:r>
              <a:rPr lang="en-DE" dirty="0"/>
              <a:t>e</a:t>
            </a:r>
            <a:r>
              <a:rPr lang="en-GB" dirty="0"/>
              <a:t>s</a:t>
            </a:r>
            <a:r>
              <a:rPr lang="en-DE" dirty="0"/>
              <a:t>c</a:t>
            </a:r>
            <a:r>
              <a:rPr lang="en-GB" dirty="0"/>
              <a:t>r</a:t>
            </a:r>
            <a:r>
              <a:rPr lang="en-DE" dirty="0"/>
              <a:t>i</a:t>
            </a:r>
            <a:r>
              <a:rPr lang="en-GB" dirty="0"/>
              <a:t>b</a:t>
            </a:r>
            <a:r>
              <a:rPr lang="en-DE" dirty="0"/>
              <a:t>e</a:t>
            </a:r>
            <a:r>
              <a:rPr lang="en-GB" dirty="0"/>
              <a:t>s</a:t>
            </a:r>
            <a:r>
              <a:rPr lang="en-DE" dirty="0"/>
              <a:t> </a:t>
            </a:r>
            <a:r>
              <a:rPr lang="en-GB" dirty="0"/>
              <a:t>t</a:t>
            </a:r>
            <a:r>
              <a:rPr lang="en-DE" dirty="0"/>
              <a:t>h</a:t>
            </a:r>
            <a:r>
              <a:rPr lang="en-GB" dirty="0"/>
              <a:t>e</a:t>
            </a:r>
            <a:r>
              <a:rPr lang="en-DE" dirty="0"/>
              <a:t> </a:t>
            </a:r>
            <a:r>
              <a:rPr lang="en-GB" dirty="0"/>
              <a:t>b</a:t>
            </a:r>
            <a:r>
              <a:rPr lang="en-DE" dirty="0"/>
              <a:t>e</a:t>
            </a:r>
            <a:r>
              <a:rPr lang="en-GB" dirty="0"/>
              <a:t>s</a:t>
            </a:r>
            <a:r>
              <a:rPr lang="en-DE" dirty="0"/>
              <a:t>t </a:t>
            </a:r>
            <a:r>
              <a:rPr lang="en-GB" dirty="0"/>
              <a:t>o</a:t>
            </a:r>
            <a:r>
              <a:rPr lang="en-DE" dirty="0"/>
              <a:t>f </a:t>
            </a:r>
            <a:r>
              <a:rPr lang="en-GB" dirty="0"/>
              <a:t>j</a:t>
            </a:r>
            <a:r>
              <a:rPr lang="en-DE" dirty="0"/>
              <a:t>o</a:t>
            </a:r>
            <a:r>
              <a:rPr lang="en-GB" dirty="0"/>
              <a:t>b</a:t>
            </a:r>
            <a:r>
              <a:rPr lang="en-DE" dirty="0"/>
              <a:t> </a:t>
            </a:r>
            <a:r>
              <a:rPr lang="en-GB" dirty="0"/>
              <a:t>a</a:t>
            </a:r>
            <a:r>
              <a:rPr lang="en-DE" dirty="0"/>
              <a:t>n</a:t>
            </a:r>
            <a:r>
              <a:rPr lang="en-GB" dirty="0"/>
              <a:t>d</a:t>
            </a:r>
            <a:r>
              <a:rPr lang="en-DE" dirty="0"/>
              <a:t> </a:t>
            </a:r>
            <a:r>
              <a:rPr lang="en-GB" dirty="0"/>
              <a:t>t</a:t>
            </a:r>
            <a:r>
              <a:rPr lang="en-DE" dirty="0"/>
              <a:t>a</a:t>
            </a:r>
            <a:r>
              <a:rPr lang="en-GB" dirty="0"/>
              <a:t>s</a:t>
            </a:r>
            <a:r>
              <a:rPr lang="en-DE" dirty="0"/>
              <a:t>k </a:t>
            </a:r>
            <a:r>
              <a:rPr lang="en-GB" dirty="0"/>
              <a:t>r</a:t>
            </a:r>
            <a:r>
              <a:rPr lang="en-DE" dirty="0"/>
              <a:t>e</a:t>
            </a:r>
            <a:r>
              <a:rPr lang="en-GB" dirty="0"/>
              <a:t>q</a:t>
            </a:r>
            <a:r>
              <a:rPr lang="en-DE" dirty="0"/>
              <a:t>u</a:t>
            </a:r>
            <a:r>
              <a:rPr lang="en-GB" dirty="0"/>
              <a:t>e</a:t>
            </a:r>
            <a:r>
              <a:rPr lang="en-DE" dirty="0"/>
              <a:t>s</a:t>
            </a:r>
            <a:r>
              <a:rPr lang="en-GB" dirty="0"/>
              <a:t>t</a:t>
            </a:r>
            <a:r>
              <a:rPr lang="en-DE" dirty="0"/>
              <a:t> </a:t>
            </a:r>
            <a:r>
              <a:rPr lang="en-GB" dirty="0"/>
              <a:t>a</a:t>
            </a:r>
            <a:r>
              <a:rPr lang="en-DE" dirty="0"/>
              <a:t>n</a:t>
            </a:r>
            <a:r>
              <a:rPr lang="en-GB" dirty="0"/>
              <a:t>d</a:t>
            </a:r>
            <a:r>
              <a:rPr lang="en-DE" dirty="0"/>
              <a:t> </a:t>
            </a:r>
            <a:r>
              <a:rPr lang="en-GB" dirty="0"/>
              <a:t>c</a:t>
            </a:r>
            <a:r>
              <a:rPr lang="en-DE" dirty="0"/>
              <a:t>o</a:t>
            </a:r>
            <a:r>
              <a:rPr lang="en-GB" dirty="0"/>
              <a:t>n</a:t>
            </a:r>
            <a:r>
              <a:rPr lang="en-DE" dirty="0"/>
              <a:t>s</a:t>
            </a:r>
            <a:r>
              <a:rPr lang="en-GB" dirty="0"/>
              <a:t>u</a:t>
            </a:r>
            <a:r>
              <a:rPr lang="en-DE" dirty="0"/>
              <a:t>m</a:t>
            </a:r>
            <a:r>
              <a:rPr lang="en-GB" dirty="0"/>
              <a:t>p</a:t>
            </a:r>
            <a:r>
              <a:rPr lang="en-DE" dirty="0"/>
              <a:t>tion</a:t>
            </a:r>
          </a:p>
          <a:p>
            <a:pPr marL="228600" indent="-228600">
              <a:buAutoNum type="arabicPeriod"/>
            </a:pPr>
            <a:r>
              <a:rPr lang="en-DE" dirty="0"/>
              <a:t>Event Based Filtering:  </a:t>
            </a:r>
            <a:r>
              <a:rPr lang="en-GB" dirty="0"/>
              <a:t>W</a:t>
            </a:r>
            <a:r>
              <a:rPr lang="en-DE" dirty="0"/>
              <a:t>e </a:t>
            </a:r>
            <a:r>
              <a:rPr lang="en-GB" dirty="0"/>
              <a:t>f</a:t>
            </a:r>
            <a:r>
              <a:rPr lang="en-DE" dirty="0"/>
              <a:t>i</a:t>
            </a:r>
            <a:r>
              <a:rPr lang="en-GB" dirty="0"/>
              <a:t>l</a:t>
            </a:r>
            <a:r>
              <a:rPr lang="en-DE" dirty="0" err="1"/>
              <a:t>ter</a:t>
            </a:r>
            <a:r>
              <a:rPr lang="en-DE" dirty="0"/>
              <a:t> out to include only jobs </a:t>
            </a:r>
            <a:r>
              <a:rPr lang="en-DE" dirty="0" err="1"/>
              <a:t>whi</a:t>
            </a:r>
            <a:r>
              <a:rPr lang="en-GB" dirty="0" err="1"/>
              <a:t>ch</a:t>
            </a:r>
            <a:r>
              <a:rPr lang="en-DE" dirty="0"/>
              <a:t> started and ended successfully.</a:t>
            </a:r>
          </a:p>
          <a:p>
            <a:pPr marL="228600" indent="-228600">
              <a:buAutoNum type="arabicPeriod"/>
            </a:pPr>
            <a:r>
              <a:rPr lang="en-DE" dirty="0"/>
              <a:t>Time Base Selection: </a:t>
            </a:r>
            <a:r>
              <a:rPr lang="en-GB" dirty="0"/>
              <a:t>W</a:t>
            </a:r>
            <a:r>
              <a:rPr lang="en-DE" dirty="0"/>
              <a:t>e </a:t>
            </a:r>
            <a:r>
              <a:rPr lang="en-GB" dirty="0"/>
              <a:t>t</a:t>
            </a:r>
            <a:r>
              <a:rPr lang="en-DE" dirty="0"/>
              <a:t>r</a:t>
            </a:r>
            <a:r>
              <a:rPr lang="en-GB" dirty="0"/>
              <a:t>a</a:t>
            </a:r>
            <a:r>
              <a:rPr lang="en-DE" dirty="0"/>
              <a:t>n</a:t>
            </a:r>
            <a:r>
              <a:rPr lang="en-GB" dirty="0"/>
              <a:t>s</a:t>
            </a:r>
            <a:r>
              <a:rPr lang="en-DE" dirty="0"/>
              <a:t>l</a:t>
            </a:r>
            <a:r>
              <a:rPr lang="en-GB" dirty="0"/>
              <a:t>a</a:t>
            </a:r>
            <a:r>
              <a:rPr lang="en-DE" dirty="0"/>
              <a:t>t</a:t>
            </a:r>
            <a:r>
              <a:rPr lang="en-GB" dirty="0"/>
              <a:t>e</a:t>
            </a:r>
            <a:r>
              <a:rPr lang="en-DE" dirty="0"/>
              <a:t>d </a:t>
            </a:r>
            <a:r>
              <a:rPr lang="en-GB" dirty="0"/>
              <a:t>t</a:t>
            </a:r>
            <a:r>
              <a:rPr lang="en-DE" dirty="0"/>
              <a:t>h</a:t>
            </a:r>
            <a:r>
              <a:rPr lang="en-GB" dirty="0"/>
              <a:t>e</a:t>
            </a:r>
            <a:r>
              <a:rPr lang="en-DE" dirty="0"/>
              <a:t> </a:t>
            </a:r>
            <a:r>
              <a:rPr lang="en-GB" dirty="0"/>
              <a:t>t</a:t>
            </a:r>
            <a:r>
              <a:rPr lang="en-DE" dirty="0"/>
              <a:t>i</a:t>
            </a:r>
            <a:r>
              <a:rPr lang="en-GB" dirty="0"/>
              <a:t>m</a:t>
            </a:r>
            <a:r>
              <a:rPr lang="en-DE" dirty="0"/>
              <a:t>e</a:t>
            </a:r>
            <a:r>
              <a:rPr lang="en-GB" dirty="0"/>
              <a:t>f</a:t>
            </a:r>
            <a:r>
              <a:rPr lang="en-DE" dirty="0"/>
              <a:t>r</a:t>
            </a:r>
            <a:r>
              <a:rPr lang="en-GB" dirty="0"/>
              <a:t>a</a:t>
            </a:r>
            <a:r>
              <a:rPr lang="en-DE" dirty="0"/>
              <a:t>m</a:t>
            </a:r>
            <a:r>
              <a:rPr lang="en-GB" dirty="0"/>
              <a:t>e</a:t>
            </a:r>
            <a:r>
              <a:rPr lang="en-DE" dirty="0"/>
              <a:t> </a:t>
            </a:r>
            <a:r>
              <a:rPr lang="en-GB" dirty="0"/>
              <a:t>f</a:t>
            </a:r>
            <a:r>
              <a:rPr lang="en-DE" dirty="0"/>
              <a:t>r</a:t>
            </a:r>
            <a:r>
              <a:rPr lang="en-GB" dirty="0"/>
              <a:t>o</a:t>
            </a:r>
            <a:r>
              <a:rPr lang="en-DE" dirty="0"/>
              <a:t>m </a:t>
            </a:r>
            <a:r>
              <a:rPr lang="en-GB" dirty="0"/>
              <a:t>m</a:t>
            </a:r>
            <a:r>
              <a:rPr lang="en-DE" dirty="0"/>
              <a:t>i</a:t>
            </a:r>
            <a:r>
              <a:rPr lang="en-GB" dirty="0"/>
              <a:t>c</a:t>
            </a:r>
            <a:r>
              <a:rPr lang="en-DE" dirty="0"/>
              <a:t>r</a:t>
            </a:r>
            <a:r>
              <a:rPr lang="en-GB" dirty="0"/>
              <a:t>o</a:t>
            </a:r>
            <a:r>
              <a:rPr lang="en-DE" dirty="0"/>
              <a:t>s</a:t>
            </a:r>
            <a:r>
              <a:rPr lang="en-GB" dirty="0"/>
              <a:t>e</a:t>
            </a:r>
            <a:r>
              <a:rPr lang="en-DE" dirty="0"/>
              <a:t>c</a:t>
            </a:r>
            <a:r>
              <a:rPr lang="en-GB" dirty="0"/>
              <a:t>o</a:t>
            </a:r>
            <a:r>
              <a:rPr lang="en-DE" dirty="0"/>
              <a:t>n</a:t>
            </a:r>
            <a:r>
              <a:rPr lang="en-GB" dirty="0"/>
              <a:t>d</a:t>
            </a:r>
            <a:r>
              <a:rPr lang="en-DE" dirty="0"/>
              <a:t>s </a:t>
            </a:r>
            <a:r>
              <a:rPr lang="en-GB" dirty="0"/>
              <a:t>t</a:t>
            </a:r>
            <a:r>
              <a:rPr lang="en-DE" dirty="0"/>
              <a:t>o </a:t>
            </a:r>
            <a:r>
              <a:rPr lang="en-GB" dirty="0"/>
              <a:t>s</a:t>
            </a:r>
            <a:r>
              <a:rPr lang="en-DE" dirty="0"/>
              <a:t>e</a:t>
            </a:r>
            <a:r>
              <a:rPr lang="en-GB" dirty="0"/>
              <a:t>c</a:t>
            </a:r>
            <a:r>
              <a:rPr lang="en-DE" dirty="0"/>
              <a:t>o</a:t>
            </a:r>
            <a:r>
              <a:rPr lang="en-GB" dirty="0"/>
              <a:t>n</a:t>
            </a:r>
            <a:r>
              <a:rPr lang="en-DE" dirty="0"/>
              <a:t>d</a:t>
            </a:r>
            <a:r>
              <a:rPr lang="en-GB" dirty="0"/>
              <a:t>s</a:t>
            </a:r>
            <a:r>
              <a:rPr lang="en-DE" dirty="0"/>
              <a:t> </a:t>
            </a:r>
            <a:r>
              <a:rPr lang="en-GB" dirty="0"/>
              <a:t>f</a:t>
            </a:r>
            <a:r>
              <a:rPr lang="en-DE" dirty="0"/>
              <a:t>o</a:t>
            </a:r>
            <a:r>
              <a:rPr lang="en-GB" dirty="0"/>
              <a:t>r</a:t>
            </a:r>
            <a:r>
              <a:rPr lang="en-DE" dirty="0"/>
              <a:t> </a:t>
            </a:r>
            <a:r>
              <a:rPr lang="en-GB" dirty="0"/>
              <a:t>o</a:t>
            </a:r>
            <a:r>
              <a:rPr lang="en-DE" dirty="0"/>
              <a:t>u</a:t>
            </a:r>
            <a:r>
              <a:rPr lang="en-GB" dirty="0"/>
              <a:t>r</a:t>
            </a:r>
            <a:r>
              <a:rPr lang="en-DE" dirty="0"/>
              <a:t> </a:t>
            </a:r>
            <a:r>
              <a:rPr lang="en-GB" dirty="0"/>
              <a:t>c</a:t>
            </a:r>
            <a:r>
              <a:rPr lang="en-DE" dirty="0"/>
              <a:t>o</a:t>
            </a:r>
            <a:r>
              <a:rPr lang="en-GB" dirty="0"/>
              <a:t>n</a:t>
            </a:r>
            <a:r>
              <a:rPr lang="en-DE" dirty="0"/>
              <a:t>v</a:t>
            </a:r>
            <a:r>
              <a:rPr lang="en-GB" dirty="0"/>
              <a:t>e</a:t>
            </a:r>
            <a:r>
              <a:rPr lang="en-DE" dirty="0"/>
              <a:t>n</a:t>
            </a:r>
            <a:r>
              <a:rPr lang="en-GB" dirty="0"/>
              <a:t>i</a:t>
            </a:r>
            <a:r>
              <a:rPr lang="en-DE" dirty="0"/>
              <a:t>e</a:t>
            </a:r>
            <a:r>
              <a:rPr lang="en-GB" dirty="0"/>
              <a:t>n</a:t>
            </a:r>
            <a:r>
              <a:rPr lang="en-DE" dirty="0"/>
              <a:t>c</a:t>
            </a:r>
            <a:r>
              <a:rPr lang="en-GB" dirty="0"/>
              <a:t>e</a:t>
            </a:r>
            <a:r>
              <a:rPr lang="en-DE" dirty="0"/>
              <a:t> </a:t>
            </a:r>
            <a:r>
              <a:rPr lang="en-GB" dirty="0"/>
              <a:t>o</a:t>
            </a:r>
            <a:r>
              <a:rPr lang="en-DE" dirty="0"/>
              <a:t>f </a:t>
            </a:r>
            <a:r>
              <a:rPr lang="en-GB" dirty="0"/>
              <a:t>S</a:t>
            </a:r>
            <a:r>
              <a:rPr lang="en-DE" dirty="0"/>
              <a:t>t</a:t>
            </a:r>
            <a:r>
              <a:rPr lang="en-GB" dirty="0"/>
              <a:t>a</a:t>
            </a:r>
            <a:r>
              <a:rPr lang="en-DE" dirty="0"/>
              <a:t>t</a:t>
            </a:r>
            <a:r>
              <a:rPr lang="en-GB" dirty="0"/>
              <a:t>e</a:t>
            </a:r>
            <a:r>
              <a:rPr lang="en-DE" dirty="0"/>
              <a:t> f</a:t>
            </a:r>
            <a:r>
              <a:rPr lang="en-GB" dirty="0"/>
              <a:t>o</a:t>
            </a:r>
            <a:r>
              <a:rPr lang="en-DE" dirty="0"/>
              <a:t>r</a:t>
            </a:r>
            <a:r>
              <a:rPr lang="en-GB" dirty="0"/>
              <a:t>m</a:t>
            </a:r>
            <a:r>
              <a:rPr lang="en-DE" dirty="0"/>
              <a:t>u</a:t>
            </a:r>
            <a:r>
              <a:rPr lang="en-GB" dirty="0"/>
              <a:t>l</a:t>
            </a:r>
            <a:r>
              <a:rPr lang="en-DE" dirty="0"/>
              <a:t>a</a:t>
            </a:r>
            <a:r>
              <a:rPr lang="en-GB" dirty="0"/>
              <a:t>t</a:t>
            </a:r>
            <a:r>
              <a:rPr lang="en-DE" dirty="0"/>
              <a:t>i</a:t>
            </a:r>
            <a:r>
              <a:rPr lang="en-GB" dirty="0"/>
              <a:t>o</a:t>
            </a:r>
            <a:r>
              <a:rPr lang="en-DE" dirty="0"/>
              <a:t>n</a:t>
            </a:r>
          </a:p>
        </p:txBody>
      </p:sp>
      <p:sp>
        <p:nvSpPr>
          <p:cNvPr id="4" name="Slide Number Placeholder 3"/>
          <p:cNvSpPr>
            <a:spLocks noGrp="1"/>
          </p:cNvSpPr>
          <p:nvPr>
            <p:ph type="sldNum" sz="quarter" idx="5"/>
          </p:nvPr>
        </p:nvSpPr>
        <p:spPr/>
        <p:txBody>
          <a:bodyPr/>
          <a:lstStyle/>
          <a:p>
            <a:fld id="{82F00A0A-3207-44BE-91AD-A7D0E130A9CF}" type="slidenum">
              <a:rPr lang="en-DE" smtClean="0"/>
              <a:t>11</a:t>
            </a:fld>
            <a:endParaRPr lang="en-DE"/>
          </a:p>
        </p:txBody>
      </p:sp>
    </p:spTree>
    <p:extLst>
      <p:ext uri="{BB962C8B-B14F-4D97-AF65-F5344CB8AC3E}">
        <p14:creationId xmlns:p14="http://schemas.microsoft.com/office/powerpoint/2010/main" val="4475814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t>
            </a:r>
            <a:r>
              <a:rPr lang="en-DE" dirty="0"/>
              <a:t>x</a:t>
            </a:r>
            <a:r>
              <a:rPr lang="en-GB" dirty="0"/>
              <a:t>p</a:t>
            </a:r>
            <a:r>
              <a:rPr lang="en-DE" dirty="0"/>
              <a:t>l</a:t>
            </a:r>
            <a:r>
              <a:rPr lang="en-GB" dirty="0"/>
              <a:t>a</a:t>
            </a:r>
            <a:r>
              <a:rPr lang="en-DE" dirty="0"/>
              <a:t>i</a:t>
            </a:r>
            <a:r>
              <a:rPr lang="en-GB" dirty="0"/>
              <a:t>n</a:t>
            </a:r>
            <a:r>
              <a:rPr lang="en-DE" dirty="0"/>
              <a:t> </a:t>
            </a:r>
            <a:r>
              <a:rPr lang="en-GB" dirty="0"/>
              <a:t>a</a:t>
            </a:r>
            <a:r>
              <a:rPr lang="en-DE" dirty="0"/>
              <a:t> </a:t>
            </a:r>
            <a:r>
              <a:rPr lang="en-GB" dirty="0"/>
              <a:t>b</a:t>
            </a:r>
            <a:r>
              <a:rPr lang="en-DE" dirty="0"/>
              <a:t>r</a:t>
            </a:r>
            <a:r>
              <a:rPr lang="en-GB" dirty="0" err="1"/>
              <a:t>ief</a:t>
            </a:r>
            <a:r>
              <a:rPr lang="en-DE" dirty="0"/>
              <a:t> </a:t>
            </a:r>
            <a:r>
              <a:rPr lang="en-GB" dirty="0"/>
              <a:t>a</a:t>
            </a:r>
            <a:r>
              <a:rPr lang="en-DE" dirty="0"/>
              <a:t>b</a:t>
            </a:r>
            <a:r>
              <a:rPr lang="en-GB" dirty="0"/>
              <a:t>o</a:t>
            </a:r>
            <a:r>
              <a:rPr lang="en-DE" dirty="0"/>
              <a:t>u</a:t>
            </a:r>
            <a:r>
              <a:rPr lang="en-GB" dirty="0"/>
              <a:t>t</a:t>
            </a:r>
            <a:r>
              <a:rPr lang="en-DE" dirty="0"/>
              <a:t> </a:t>
            </a:r>
            <a:r>
              <a:rPr lang="en-GB" dirty="0"/>
              <a:t>t</a:t>
            </a:r>
            <a:r>
              <a:rPr lang="en-DE" dirty="0"/>
              <a:t>h</a:t>
            </a:r>
            <a:r>
              <a:rPr lang="en-GB" dirty="0"/>
              <a:t>e</a:t>
            </a:r>
            <a:r>
              <a:rPr lang="en-DE" dirty="0"/>
              <a:t> </a:t>
            </a:r>
            <a:r>
              <a:rPr lang="en-GB" dirty="0"/>
              <a:t>I</a:t>
            </a:r>
            <a:r>
              <a:rPr lang="en-DE" dirty="0"/>
              <a:t>m</a:t>
            </a:r>
            <a:r>
              <a:rPr lang="en-GB" dirty="0"/>
              <a:t>i</a:t>
            </a:r>
            <a:r>
              <a:rPr lang="en-DE" dirty="0"/>
              <a:t>t</a:t>
            </a:r>
            <a:r>
              <a:rPr lang="en-GB" dirty="0"/>
              <a:t>a</a:t>
            </a:r>
            <a:r>
              <a:rPr lang="en-DE" dirty="0"/>
              <a:t>t</a:t>
            </a:r>
            <a:r>
              <a:rPr lang="en-GB" dirty="0"/>
              <a:t>i</a:t>
            </a:r>
            <a:r>
              <a:rPr lang="en-DE" dirty="0"/>
              <a:t>o</a:t>
            </a:r>
            <a:r>
              <a:rPr lang="en-GB" dirty="0"/>
              <a:t>n</a:t>
            </a:r>
            <a:r>
              <a:rPr lang="en-DE" dirty="0"/>
              <a:t>l</a:t>
            </a:r>
            <a:r>
              <a:rPr lang="en-GB" dirty="0"/>
              <a:t>e</a:t>
            </a:r>
            <a:r>
              <a:rPr lang="en-DE" dirty="0"/>
              <a:t>a</a:t>
            </a:r>
            <a:r>
              <a:rPr lang="en-GB" dirty="0"/>
              <a:t>r</a:t>
            </a:r>
            <a:r>
              <a:rPr lang="en-DE" dirty="0"/>
              <a:t>n</a:t>
            </a:r>
            <a:r>
              <a:rPr lang="en-GB" dirty="0"/>
              <a:t>i</a:t>
            </a:r>
            <a:r>
              <a:rPr lang="en-DE" dirty="0"/>
              <a:t>n</a:t>
            </a:r>
            <a:r>
              <a:rPr lang="en-GB" dirty="0"/>
              <a:t>g</a:t>
            </a:r>
            <a:endParaRPr lang="en-DE" dirty="0"/>
          </a:p>
          <a:p>
            <a:r>
              <a:rPr lang="en-DE" dirty="0"/>
              <a:t>Pre Training and Post Training Process of Both </a:t>
            </a:r>
            <a:r>
              <a:rPr lang="en-DE" dirty="0" err="1"/>
              <a:t>Alg</a:t>
            </a:r>
            <a:r>
              <a:rPr lang="en-GB" dirty="0"/>
              <a:t>o</a:t>
            </a:r>
            <a:r>
              <a:rPr lang="en-DE" dirty="0"/>
              <a:t>r</a:t>
            </a:r>
            <a:r>
              <a:rPr lang="en-GB" dirty="0"/>
              <a:t>i</a:t>
            </a:r>
            <a:r>
              <a:rPr lang="en-DE" dirty="0" err="1"/>
              <a:t>thms</a:t>
            </a:r>
            <a:endParaRPr lang="en-DE" dirty="0"/>
          </a:p>
          <a:p>
            <a:r>
              <a:rPr lang="en-DE" dirty="0"/>
              <a:t>Ho</a:t>
            </a:r>
            <a:r>
              <a:rPr lang="en-GB" dirty="0"/>
              <a:t>w</a:t>
            </a:r>
            <a:r>
              <a:rPr lang="en-DE" dirty="0"/>
              <a:t> </a:t>
            </a:r>
            <a:r>
              <a:rPr lang="en-GB" dirty="0"/>
              <a:t>W</a:t>
            </a:r>
            <a:r>
              <a:rPr lang="en-DE" dirty="0"/>
              <a:t>e </a:t>
            </a:r>
            <a:r>
              <a:rPr lang="en-GB" dirty="0"/>
              <a:t>w</a:t>
            </a:r>
            <a:r>
              <a:rPr lang="en-DE" dirty="0"/>
              <a:t>i</a:t>
            </a:r>
            <a:r>
              <a:rPr lang="en-GB" dirty="0"/>
              <a:t>l</a:t>
            </a:r>
            <a:r>
              <a:rPr lang="en-DE" dirty="0"/>
              <a:t>l </a:t>
            </a:r>
            <a:r>
              <a:rPr lang="en-GB" dirty="0"/>
              <a:t>b</a:t>
            </a:r>
            <a:r>
              <a:rPr lang="en-DE" dirty="0"/>
              <a:t>e </a:t>
            </a:r>
            <a:r>
              <a:rPr lang="en-GB" dirty="0"/>
              <a:t>c</a:t>
            </a:r>
            <a:r>
              <a:rPr lang="en-DE" dirty="0"/>
              <a:t>o</a:t>
            </a:r>
            <a:r>
              <a:rPr lang="en-GB" dirty="0"/>
              <a:t>m</a:t>
            </a:r>
            <a:r>
              <a:rPr lang="en-DE" dirty="0"/>
              <a:t>p</a:t>
            </a:r>
            <a:r>
              <a:rPr lang="en-GB" dirty="0"/>
              <a:t>a</a:t>
            </a:r>
            <a:r>
              <a:rPr lang="en-DE" dirty="0"/>
              <a:t>r</a:t>
            </a:r>
            <a:r>
              <a:rPr lang="en-GB" dirty="0"/>
              <a:t>i</a:t>
            </a:r>
            <a:r>
              <a:rPr lang="en-DE" dirty="0"/>
              <a:t>n</a:t>
            </a:r>
            <a:r>
              <a:rPr lang="en-GB" dirty="0"/>
              <a:t>g</a:t>
            </a:r>
            <a:r>
              <a:rPr lang="en-DE" dirty="0"/>
              <a:t> </a:t>
            </a:r>
            <a:r>
              <a:rPr lang="en-GB" dirty="0"/>
              <a:t>t</a:t>
            </a:r>
            <a:r>
              <a:rPr lang="en-DE" dirty="0"/>
              <a:t>h</a:t>
            </a:r>
            <a:r>
              <a:rPr lang="en-GB" dirty="0"/>
              <a:t>e</a:t>
            </a:r>
            <a:r>
              <a:rPr lang="en-DE" dirty="0"/>
              <a:t>s</a:t>
            </a:r>
            <a:r>
              <a:rPr lang="en-GB" dirty="0"/>
              <a:t>e</a:t>
            </a:r>
            <a:r>
              <a:rPr lang="en-DE" dirty="0"/>
              <a:t> </a:t>
            </a:r>
            <a:r>
              <a:rPr lang="en-GB" dirty="0"/>
              <a:t>a</a:t>
            </a:r>
            <a:r>
              <a:rPr lang="en-DE" dirty="0" err="1"/>
              <a:t>lgorithms</a:t>
            </a:r>
            <a:r>
              <a:rPr lang="en-DE" dirty="0"/>
              <a:t> with </a:t>
            </a:r>
            <a:r>
              <a:rPr lang="en-GB" dirty="0"/>
              <a:t>e</a:t>
            </a:r>
            <a:r>
              <a:rPr lang="en-DE" dirty="0"/>
              <a:t>a</a:t>
            </a:r>
            <a:r>
              <a:rPr lang="en-GB" dirty="0"/>
              <a:t>c</a:t>
            </a:r>
            <a:r>
              <a:rPr lang="en-DE" dirty="0"/>
              <a:t>h </a:t>
            </a:r>
            <a:r>
              <a:rPr lang="en-GB" dirty="0"/>
              <a:t>o</a:t>
            </a:r>
            <a:r>
              <a:rPr lang="en-DE" dirty="0"/>
              <a:t>t</a:t>
            </a:r>
            <a:r>
              <a:rPr lang="en-GB" dirty="0"/>
              <a:t>h</a:t>
            </a:r>
            <a:r>
              <a:rPr lang="en-DE" dirty="0"/>
              <a:t>e</a:t>
            </a:r>
            <a:r>
              <a:rPr lang="en-GB" dirty="0"/>
              <a:t>r</a:t>
            </a:r>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17</a:t>
            </a:fld>
            <a:endParaRPr lang="en-DE"/>
          </a:p>
        </p:txBody>
      </p:sp>
    </p:spTree>
    <p:extLst>
      <p:ext uri="{BB962C8B-B14F-4D97-AF65-F5344CB8AC3E}">
        <p14:creationId xmlns:p14="http://schemas.microsoft.com/office/powerpoint/2010/main" val="2984303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DE" dirty="0"/>
              <a:t>h</a:t>
            </a:r>
            <a:r>
              <a:rPr lang="en-GB" dirty="0"/>
              <a:t>a</a:t>
            </a:r>
            <a:r>
              <a:rPr lang="en-DE" dirty="0"/>
              <a:t>t </a:t>
            </a:r>
            <a:r>
              <a:rPr lang="en-GB" dirty="0"/>
              <a:t>i</a:t>
            </a:r>
            <a:r>
              <a:rPr lang="en-DE" dirty="0"/>
              <a:t>s </a:t>
            </a:r>
            <a:r>
              <a:rPr lang="en-GB" dirty="0"/>
              <a:t>G</a:t>
            </a:r>
            <a:r>
              <a:rPr lang="en-DE" dirty="0"/>
              <a:t>r</a:t>
            </a:r>
            <a:r>
              <a:rPr lang="en-GB" dirty="0"/>
              <a:t>a</a:t>
            </a:r>
            <a:r>
              <a:rPr lang="en-DE" dirty="0"/>
              <a:t>p</a:t>
            </a:r>
            <a:r>
              <a:rPr lang="en-GB" dirty="0"/>
              <a:t>h</a:t>
            </a:r>
            <a:r>
              <a:rPr lang="en-DE" dirty="0"/>
              <a:t> </a:t>
            </a:r>
            <a:r>
              <a:rPr lang="en-GB" dirty="0"/>
              <a:t>P</a:t>
            </a:r>
            <a:r>
              <a:rPr lang="en-DE" dirty="0"/>
              <a:t>l</a:t>
            </a:r>
            <a:r>
              <a:rPr lang="en-GB" dirty="0"/>
              <a:t>a</a:t>
            </a:r>
            <a:r>
              <a:rPr lang="en-DE" dirty="0"/>
              <a:t>c</a:t>
            </a:r>
            <a:r>
              <a:rPr lang="en-GB" dirty="0"/>
              <a:t>e</a:t>
            </a:r>
            <a:r>
              <a:rPr lang="en-DE" dirty="0"/>
              <a:t>m</a:t>
            </a:r>
            <a:r>
              <a:rPr lang="en-GB" dirty="0"/>
              <a:t>e</a:t>
            </a:r>
            <a:r>
              <a:rPr lang="en-DE" dirty="0"/>
              <a:t>n</a:t>
            </a:r>
            <a:r>
              <a:rPr lang="en-GB" dirty="0"/>
              <a:t>t</a:t>
            </a:r>
            <a:r>
              <a:rPr lang="en-DE" dirty="0"/>
              <a:t> ? </a:t>
            </a:r>
          </a:p>
          <a:p>
            <a:r>
              <a:rPr lang="en-DE" dirty="0"/>
              <a:t>Lack of Opens S</a:t>
            </a:r>
            <a:r>
              <a:rPr lang="en-GB" dirty="0"/>
              <a:t>o</a:t>
            </a:r>
            <a:r>
              <a:rPr lang="en-DE" dirty="0"/>
              <a:t>u</a:t>
            </a:r>
            <a:r>
              <a:rPr lang="en-GB" dirty="0"/>
              <a:t>r</a:t>
            </a:r>
            <a:r>
              <a:rPr lang="en-DE" dirty="0"/>
              <a:t>c</a:t>
            </a:r>
            <a:r>
              <a:rPr lang="en-GB" dirty="0"/>
              <a:t>e</a:t>
            </a:r>
            <a:r>
              <a:rPr lang="en-DE" dirty="0"/>
              <a:t> </a:t>
            </a:r>
            <a:r>
              <a:rPr lang="en-GB" dirty="0"/>
              <a:t>S</a:t>
            </a:r>
            <a:r>
              <a:rPr lang="en-DE" dirty="0"/>
              <a:t>o</a:t>
            </a:r>
            <a:r>
              <a:rPr lang="en-GB" dirty="0"/>
              <a:t>l</a:t>
            </a:r>
            <a:r>
              <a:rPr lang="en-DE" dirty="0"/>
              <a:t>u</a:t>
            </a:r>
            <a:r>
              <a:rPr lang="en-GB" dirty="0"/>
              <a:t>t</a:t>
            </a:r>
            <a:r>
              <a:rPr lang="en-DE" dirty="0"/>
              <a:t>i</a:t>
            </a:r>
            <a:r>
              <a:rPr lang="en-GB" dirty="0"/>
              <a:t>o</a:t>
            </a:r>
            <a:r>
              <a:rPr lang="en-DE" dirty="0"/>
              <a:t>n</a:t>
            </a:r>
            <a:r>
              <a:rPr lang="en-GB" dirty="0"/>
              <a:t>s</a:t>
            </a:r>
            <a:r>
              <a:rPr lang="en-DE" dirty="0"/>
              <a:t> </a:t>
            </a:r>
            <a:r>
              <a:rPr lang="en-GB" dirty="0"/>
              <a:t>f</a:t>
            </a:r>
            <a:r>
              <a:rPr lang="en-DE" dirty="0"/>
              <a:t>o</a:t>
            </a:r>
            <a:r>
              <a:rPr lang="en-GB" dirty="0"/>
              <a:t>r</a:t>
            </a:r>
            <a:r>
              <a:rPr lang="en-DE" dirty="0"/>
              <a:t> </a:t>
            </a:r>
            <a:r>
              <a:rPr lang="en-GB" dirty="0"/>
              <a:t>u</a:t>
            </a:r>
            <a:r>
              <a:rPr lang="en-DE" dirty="0"/>
              <a:t>s</a:t>
            </a:r>
            <a:r>
              <a:rPr lang="en-GB" dirty="0"/>
              <a:t>i</a:t>
            </a:r>
            <a:r>
              <a:rPr lang="en-DE" dirty="0"/>
              <a:t>n</a:t>
            </a:r>
            <a:r>
              <a:rPr lang="en-GB" dirty="0"/>
              <a:t>g</a:t>
            </a:r>
            <a:r>
              <a:rPr lang="en-DE" dirty="0"/>
              <a:t> </a:t>
            </a:r>
            <a:r>
              <a:rPr lang="en-GB" dirty="0"/>
              <a:t>t</a:t>
            </a:r>
            <a:r>
              <a:rPr lang="en-DE" dirty="0"/>
              <a:t>h</a:t>
            </a:r>
            <a:r>
              <a:rPr lang="en-GB" dirty="0"/>
              <a:t>e</a:t>
            </a:r>
            <a:r>
              <a:rPr lang="en-DE" dirty="0"/>
              <a:t> </a:t>
            </a:r>
            <a:r>
              <a:rPr lang="en-GB" dirty="0"/>
              <a:t>S</a:t>
            </a:r>
            <a:r>
              <a:rPr lang="en-DE" dirty="0"/>
              <a:t>t</a:t>
            </a:r>
            <a:r>
              <a:rPr lang="en-GB" dirty="0"/>
              <a:t>a</a:t>
            </a:r>
            <a:r>
              <a:rPr lang="en-DE" dirty="0"/>
              <a:t>t</a:t>
            </a:r>
            <a:r>
              <a:rPr lang="en-GB" dirty="0"/>
              <a:t>e</a:t>
            </a:r>
            <a:r>
              <a:rPr lang="en-DE" dirty="0"/>
              <a:t> </a:t>
            </a:r>
            <a:r>
              <a:rPr lang="en-GB" dirty="0"/>
              <a:t>o</a:t>
            </a:r>
            <a:r>
              <a:rPr lang="en-DE" dirty="0"/>
              <a:t>f </a:t>
            </a:r>
            <a:r>
              <a:rPr lang="en-GB" dirty="0"/>
              <a:t>t</a:t>
            </a:r>
            <a:r>
              <a:rPr lang="en-DE" dirty="0"/>
              <a:t>he Art R</a:t>
            </a:r>
            <a:r>
              <a:rPr lang="en-GB" dirty="0"/>
              <a:t>L</a:t>
            </a:r>
            <a:r>
              <a:rPr lang="en-DE" dirty="0"/>
              <a:t> </a:t>
            </a:r>
            <a:r>
              <a:rPr lang="en-GB" dirty="0"/>
              <a:t>A</a:t>
            </a:r>
            <a:r>
              <a:rPr lang="en-DE" dirty="0"/>
              <a:t>l</a:t>
            </a:r>
            <a:r>
              <a:rPr lang="en-GB" dirty="0"/>
              <a:t>g</a:t>
            </a:r>
            <a:r>
              <a:rPr lang="en-DE" dirty="0"/>
              <a:t>o</a:t>
            </a:r>
            <a:r>
              <a:rPr lang="en-GB" dirty="0"/>
              <a:t>r</a:t>
            </a:r>
            <a:r>
              <a:rPr lang="en-DE" dirty="0"/>
              <a:t>it</a:t>
            </a:r>
            <a:r>
              <a:rPr lang="en-GB" dirty="0"/>
              <a:t>h</a:t>
            </a:r>
            <a:r>
              <a:rPr lang="en-DE" dirty="0"/>
              <a:t>m </a:t>
            </a:r>
            <a:r>
              <a:rPr lang="en-GB" dirty="0"/>
              <a:t>f</a:t>
            </a:r>
            <a:r>
              <a:rPr lang="en-DE" dirty="0"/>
              <a:t>o</a:t>
            </a:r>
            <a:r>
              <a:rPr lang="en-GB" dirty="0"/>
              <a:t>r</a:t>
            </a:r>
            <a:r>
              <a:rPr lang="en-DE" dirty="0"/>
              <a:t> </a:t>
            </a:r>
            <a:r>
              <a:rPr lang="en-GB" dirty="0"/>
              <a:t>T</a:t>
            </a:r>
            <a:r>
              <a:rPr lang="en-DE" dirty="0"/>
              <a:t>a</a:t>
            </a:r>
            <a:r>
              <a:rPr lang="en-GB" dirty="0"/>
              <a:t>s</a:t>
            </a:r>
            <a:r>
              <a:rPr lang="en-DE" dirty="0"/>
              <a:t>k </a:t>
            </a:r>
            <a:r>
              <a:rPr lang="en-GB" dirty="0"/>
              <a:t>P</a:t>
            </a:r>
            <a:r>
              <a:rPr lang="en-DE" dirty="0"/>
              <a:t>l</a:t>
            </a:r>
            <a:r>
              <a:rPr lang="en-GB" dirty="0"/>
              <a:t>a</a:t>
            </a:r>
            <a:r>
              <a:rPr lang="en-DE" dirty="0"/>
              <a:t>c</a:t>
            </a:r>
            <a:r>
              <a:rPr lang="en-GB" dirty="0"/>
              <a:t>e</a:t>
            </a:r>
            <a:r>
              <a:rPr lang="en-DE" dirty="0"/>
              <a:t>m</a:t>
            </a:r>
            <a:r>
              <a:rPr lang="en-GB" dirty="0"/>
              <a:t>e</a:t>
            </a:r>
            <a:r>
              <a:rPr lang="en-DE" dirty="0"/>
              <a:t>n</a:t>
            </a:r>
            <a:r>
              <a:rPr lang="en-GB" dirty="0"/>
              <a:t>t</a:t>
            </a:r>
            <a:endParaRPr lang="en-DE" dirty="0"/>
          </a:p>
          <a:p>
            <a:r>
              <a:rPr lang="en-DE" dirty="0"/>
              <a:t>These are the </a:t>
            </a:r>
            <a:r>
              <a:rPr lang="en-GB" dirty="0"/>
              <a:t>G</a:t>
            </a:r>
            <a:r>
              <a:rPr lang="en-DE" dirty="0"/>
              <a:t>A</a:t>
            </a:r>
            <a:r>
              <a:rPr lang="en-GB" dirty="0"/>
              <a:t>P</a:t>
            </a:r>
            <a:r>
              <a:rPr lang="en-DE" dirty="0"/>
              <a:t> </a:t>
            </a:r>
            <a:r>
              <a:rPr lang="en-GB" dirty="0"/>
              <a:t>w</a:t>
            </a:r>
            <a:r>
              <a:rPr lang="en-DE" dirty="0"/>
              <a:t>e </a:t>
            </a:r>
            <a:r>
              <a:rPr lang="en-GB" dirty="0"/>
              <a:t>t</a:t>
            </a:r>
            <a:r>
              <a:rPr lang="en-DE" dirty="0"/>
              <a:t>r</a:t>
            </a:r>
            <a:r>
              <a:rPr lang="en-GB" dirty="0"/>
              <a:t>y</a:t>
            </a:r>
            <a:r>
              <a:rPr lang="en-DE" dirty="0"/>
              <a:t> to address</a:t>
            </a:r>
          </a:p>
          <a:p>
            <a:r>
              <a:rPr lang="en-GB" dirty="0"/>
              <a:t>B</a:t>
            </a:r>
            <a:r>
              <a:rPr lang="en-DE" dirty="0"/>
              <a:t>a</a:t>
            </a:r>
            <a:r>
              <a:rPr lang="en-GB" dirty="0"/>
              <a:t>c</a:t>
            </a:r>
            <a:r>
              <a:rPr lang="en-DE" dirty="0"/>
              <a:t>k</a:t>
            </a:r>
            <a:r>
              <a:rPr lang="en-GB" dirty="0"/>
              <a:t>g</a:t>
            </a:r>
            <a:r>
              <a:rPr lang="en-DE" dirty="0"/>
              <a:t>r</a:t>
            </a:r>
            <a:r>
              <a:rPr lang="en-GB" dirty="0"/>
              <a:t>o</a:t>
            </a:r>
            <a:r>
              <a:rPr lang="en-DE" dirty="0"/>
              <a:t>u</a:t>
            </a:r>
            <a:r>
              <a:rPr lang="en-GB" dirty="0"/>
              <a:t>n</a:t>
            </a:r>
            <a:r>
              <a:rPr lang="en-DE" dirty="0"/>
              <a:t>d – Idea of the P</a:t>
            </a:r>
            <a:r>
              <a:rPr lang="en-GB" dirty="0"/>
              <a:t>r</a:t>
            </a:r>
            <a:r>
              <a:rPr lang="en-DE" dirty="0"/>
              <a:t>o</a:t>
            </a:r>
            <a:r>
              <a:rPr lang="en-GB" dirty="0"/>
              <a:t>b</a:t>
            </a:r>
            <a:r>
              <a:rPr lang="en-DE" dirty="0"/>
              <a:t>l</a:t>
            </a:r>
            <a:r>
              <a:rPr lang="en-GB" dirty="0"/>
              <a:t>e</a:t>
            </a:r>
            <a:r>
              <a:rPr lang="en-DE" dirty="0"/>
              <a:t>m </a:t>
            </a:r>
            <a:r>
              <a:rPr lang="en-GB" dirty="0"/>
              <a:t>a</a:t>
            </a:r>
            <a:r>
              <a:rPr lang="en-DE" dirty="0"/>
              <a:t>n</a:t>
            </a:r>
            <a:r>
              <a:rPr lang="en-GB" dirty="0"/>
              <a:t>d</a:t>
            </a:r>
            <a:r>
              <a:rPr lang="en-DE" dirty="0"/>
              <a:t> </a:t>
            </a:r>
            <a:r>
              <a:rPr lang="en-GB" dirty="0"/>
              <a:t>o</a:t>
            </a:r>
            <a:r>
              <a:rPr lang="en-DE" dirty="0"/>
              <a:t>t</a:t>
            </a:r>
            <a:r>
              <a:rPr lang="en-GB" dirty="0"/>
              <a:t>h</a:t>
            </a:r>
            <a:r>
              <a:rPr lang="en-DE" dirty="0"/>
              <a:t>e</a:t>
            </a:r>
            <a:r>
              <a:rPr lang="en-GB" dirty="0"/>
              <a:t>r</a:t>
            </a:r>
            <a:r>
              <a:rPr lang="en-DE" dirty="0"/>
              <a:t> </a:t>
            </a:r>
            <a:r>
              <a:rPr lang="en-GB" dirty="0"/>
              <a:t>s</a:t>
            </a:r>
            <a:r>
              <a:rPr lang="en-DE" dirty="0" err="1"/>
              <a:t>olutions</a:t>
            </a:r>
            <a:endParaRPr lang="en-DE" dirty="0"/>
          </a:p>
          <a:p>
            <a:r>
              <a:rPr lang="en-DE" dirty="0"/>
              <a:t>Prototype Design ( Just Give a outline about the Reinforcement Learning)</a:t>
            </a:r>
          </a:p>
          <a:p>
            <a:r>
              <a:rPr lang="en-DE" dirty="0"/>
              <a:t>Experimental Set</a:t>
            </a:r>
            <a:r>
              <a:rPr lang="en-GB" dirty="0"/>
              <a:t>u</a:t>
            </a:r>
            <a:r>
              <a:rPr lang="en-DE" dirty="0"/>
              <a:t>p</a:t>
            </a:r>
          </a:p>
          <a:p>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3</a:t>
            </a:fld>
            <a:endParaRPr lang="en-DE"/>
          </a:p>
        </p:txBody>
      </p:sp>
    </p:spTree>
    <p:extLst>
      <p:ext uri="{BB962C8B-B14F-4D97-AF65-F5344CB8AC3E}">
        <p14:creationId xmlns:p14="http://schemas.microsoft.com/office/powerpoint/2010/main" val="3706053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DE" dirty="0"/>
              <a:t>a</a:t>
            </a:r>
            <a:r>
              <a:rPr lang="en-GB" dirty="0"/>
              <a:t>s</a:t>
            </a:r>
            <a:r>
              <a:rPr lang="en-DE" dirty="0"/>
              <a:t>k </a:t>
            </a:r>
            <a:r>
              <a:rPr lang="en-GB" dirty="0"/>
              <a:t>S</a:t>
            </a:r>
            <a:r>
              <a:rPr lang="en-DE" dirty="0"/>
              <a:t>c</a:t>
            </a:r>
            <a:r>
              <a:rPr lang="en-GB" dirty="0"/>
              <a:t>h</a:t>
            </a:r>
            <a:r>
              <a:rPr lang="en-DE" dirty="0"/>
              <a:t>e</a:t>
            </a:r>
            <a:r>
              <a:rPr lang="en-GB" dirty="0"/>
              <a:t>d</a:t>
            </a:r>
            <a:r>
              <a:rPr lang="en-DE" dirty="0"/>
              <a:t>u</a:t>
            </a:r>
            <a:r>
              <a:rPr lang="en-GB" dirty="0"/>
              <a:t>l</a:t>
            </a:r>
            <a:r>
              <a:rPr lang="en-DE" dirty="0"/>
              <a:t>i</a:t>
            </a:r>
            <a:r>
              <a:rPr lang="en-GB" dirty="0"/>
              <a:t>n</a:t>
            </a:r>
            <a:r>
              <a:rPr lang="en-DE" dirty="0"/>
              <a:t>g </a:t>
            </a:r>
            <a:r>
              <a:rPr lang="en-GB" dirty="0"/>
              <a:t>i</a:t>
            </a:r>
            <a:r>
              <a:rPr lang="en-DE" dirty="0"/>
              <a:t>s Har</a:t>
            </a:r>
            <a:r>
              <a:rPr lang="en-GB" dirty="0"/>
              <a:t>d</a:t>
            </a:r>
            <a:r>
              <a:rPr lang="en-DE" dirty="0"/>
              <a:t> </a:t>
            </a:r>
            <a:r>
              <a:rPr lang="en-GB" dirty="0"/>
              <a:t>B</a:t>
            </a:r>
            <a:r>
              <a:rPr lang="en-DE" dirty="0"/>
              <a:t>e</a:t>
            </a:r>
            <a:r>
              <a:rPr lang="en-GB" dirty="0"/>
              <a:t>c</a:t>
            </a:r>
            <a:r>
              <a:rPr lang="en-DE" dirty="0"/>
              <a:t>a</a:t>
            </a:r>
            <a:r>
              <a:rPr lang="en-GB" dirty="0"/>
              <a:t>u</a:t>
            </a:r>
            <a:r>
              <a:rPr lang="en-DE" dirty="0"/>
              <a:t>s</a:t>
            </a:r>
            <a:r>
              <a:rPr lang="en-GB" dirty="0"/>
              <a:t>e</a:t>
            </a:r>
            <a:r>
              <a:rPr lang="en-DE" dirty="0"/>
              <a:t>  :</a:t>
            </a:r>
          </a:p>
          <a:p>
            <a:pPr marL="228600" indent="-228600">
              <a:buAutoNum type="arabicPeriod"/>
            </a:pPr>
            <a:r>
              <a:rPr lang="en-DE" dirty="0"/>
              <a:t>Each Task </a:t>
            </a:r>
            <a:r>
              <a:rPr lang="en-GB" dirty="0"/>
              <a:t>m</a:t>
            </a:r>
            <a:r>
              <a:rPr lang="en-DE" dirty="0"/>
              <a:t>i</a:t>
            </a:r>
            <a:r>
              <a:rPr lang="en-GB" dirty="0"/>
              <a:t>g</a:t>
            </a:r>
            <a:r>
              <a:rPr lang="en-DE" dirty="0"/>
              <a:t>h</a:t>
            </a:r>
            <a:r>
              <a:rPr lang="en-GB" dirty="0"/>
              <a:t>t</a:t>
            </a:r>
            <a:r>
              <a:rPr lang="en-DE" dirty="0"/>
              <a:t> </a:t>
            </a:r>
            <a:r>
              <a:rPr lang="en-GB" dirty="0"/>
              <a:t>b</a:t>
            </a:r>
            <a:r>
              <a:rPr lang="en-DE" dirty="0"/>
              <a:t>e </a:t>
            </a:r>
            <a:r>
              <a:rPr lang="en-GB" dirty="0"/>
              <a:t>d</a:t>
            </a:r>
            <a:r>
              <a:rPr lang="en-DE" dirty="0"/>
              <a:t>e</a:t>
            </a:r>
            <a:r>
              <a:rPr lang="en-GB" dirty="0"/>
              <a:t>p</a:t>
            </a:r>
            <a:r>
              <a:rPr lang="en-DE" dirty="0"/>
              <a:t>e</a:t>
            </a:r>
            <a:r>
              <a:rPr lang="en-GB" dirty="0"/>
              <a:t>n</a:t>
            </a:r>
            <a:r>
              <a:rPr lang="en-DE" dirty="0"/>
              <a:t>d</a:t>
            </a:r>
            <a:r>
              <a:rPr lang="en-GB" dirty="0"/>
              <a:t>a</a:t>
            </a:r>
            <a:r>
              <a:rPr lang="en-DE" dirty="0"/>
              <a:t>n</a:t>
            </a:r>
            <a:r>
              <a:rPr lang="en-GB" dirty="0"/>
              <a:t>t</a:t>
            </a:r>
            <a:r>
              <a:rPr lang="en-DE" dirty="0"/>
              <a:t> </a:t>
            </a:r>
            <a:r>
              <a:rPr lang="en-GB" dirty="0"/>
              <a:t>o</a:t>
            </a:r>
            <a:r>
              <a:rPr lang="en-DE" dirty="0"/>
              <a:t>r </a:t>
            </a:r>
            <a:r>
              <a:rPr lang="en-GB" dirty="0"/>
              <a:t>i</a:t>
            </a:r>
            <a:r>
              <a:rPr lang="en-DE" dirty="0"/>
              <a:t>n</a:t>
            </a:r>
            <a:r>
              <a:rPr lang="en-GB" dirty="0"/>
              <a:t>d</a:t>
            </a:r>
            <a:r>
              <a:rPr lang="en-DE" dirty="0"/>
              <a:t>e</a:t>
            </a:r>
            <a:r>
              <a:rPr lang="en-GB" dirty="0"/>
              <a:t>p</a:t>
            </a:r>
            <a:r>
              <a:rPr lang="en-DE" dirty="0"/>
              <a:t>e</a:t>
            </a:r>
            <a:r>
              <a:rPr lang="en-GB" dirty="0"/>
              <a:t>n</a:t>
            </a:r>
            <a:r>
              <a:rPr lang="en-DE" dirty="0"/>
              <a:t>d</a:t>
            </a:r>
            <a:r>
              <a:rPr lang="en-GB" dirty="0"/>
              <a:t>e</a:t>
            </a:r>
            <a:r>
              <a:rPr lang="en-DE" dirty="0"/>
              <a:t>n</a:t>
            </a:r>
            <a:r>
              <a:rPr lang="en-GB" dirty="0"/>
              <a:t>t</a:t>
            </a:r>
            <a:r>
              <a:rPr lang="en-DE" dirty="0"/>
              <a:t> </a:t>
            </a:r>
            <a:r>
              <a:rPr lang="en-GB" dirty="0"/>
              <a:t>o</a:t>
            </a:r>
            <a:r>
              <a:rPr lang="en-DE" dirty="0"/>
              <a:t>f </a:t>
            </a:r>
            <a:r>
              <a:rPr lang="en-GB" dirty="0"/>
              <a:t>g</a:t>
            </a:r>
            <a:r>
              <a:rPr lang="en-DE" dirty="0"/>
              <a:t>e</a:t>
            </a:r>
            <a:r>
              <a:rPr lang="en-GB" dirty="0"/>
              <a:t>t</a:t>
            </a:r>
            <a:r>
              <a:rPr lang="en-DE" dirty="0"/>
              <a:t>t</a:t>
            </a:r>
            <a:r>
              <a:rPr lang="en-GB" dirty="0"/>
              <a:t>i</a:t>
            </a:r>
            <a:r>
              <a:rPr lang="en-DE" dirty="0"/>
              <a:t>n</a:t>
            </a:r>
            <a:r>
              <a:rPr lang="en-GB" dirty="0"/>
              <a:t>g</a:t>
            </a:r>
            <a:r>
              <a:rPr lang="en-DE" dirty="0"/>
              <a:t> </a:t>
            </a:r>
            <a:r>
              <a:rPr lang="en-GB" dirty="0"/>
              <a:t>p</a:t>
            </a:r>
            <a:r>
              <a:rPr lang="en-DE" dirty="0"/>
              <a:t>l</a:t>
            </a:r>
            <a:r>
              <a:rPr lang="en-GB" dirty="0"/>
              <a:t>a</a:t>
            </a:r>
            <a:r>
              <a:rPr lang="en-DE" dirty="0"/>
              <a:t>c</a:t>
            </a:r>
            <a:r>
              <a:rPr lang="en-GB" dirty="0"/>
              <a:t>e</a:t>
            </a:r>
            <a:r>
              <a:rPr lang="en-DE" dirty="0"/>
              <a:t>d </a:t>
            </a:r>
            <a:r>
              <a:rPr lang="en-GB" dirty="0"/>
              <a:t>a</a:t>
            </a:r>
            <a:r>
              <a:rPr lang="en-DE" dirty="0"/>
              <a:t>t </a:t>
            </a:r>
            <a:r>
              <a:rPr lang="en-GB" dirty="0"/>
              <a:t>c</a:t>
            </a:r>
            <a:r>
              <a:rPr lang="en-DE" dirty="0"/>
              <a:t>e</a:t>
            </a:r>
            <a:r>
              <a:rPr lang="en-GB" dirty="0"/>
              <a:t>r</a:t>
            </a:r>
            <a:r>
              <a:rPr lang="en-DE" dirty="0"/>
              <a:t>t</a:t>
            </a:r>
            <a:r>
              <a:rPr lang="en-GB" dirty="0"/>
              <a:t>a</a:t>
            </a:r>
            <a:r>
              <a:rPr lang="en-DE" dirty="0"/>
              <a:t>i</a:t>
            </a:r>
            <a:r>
              <a:rPr lang="en-GB" dirty="0"/>
              <a:t>n</a:t>
            </a:r>
            <a:r>
              <a:rPr lang="en-DE" dirty="0"/>
              <a:t> </a:t>
            </a:r>
            <a:r>
              <a:rPr lang="en-GB" dirty="0"/>
              <a:t>m</a:t>
            </a:r>
            <a:r>
              <a:rPr lang="en-DE" dirty="0"/>
              <a:t>a</a:t>
            </a:r>
            <a:r>
              <a:rPr lang="en-GB" dirty="0"/>
              <a:t>c</a:t>
            </a:r>
            <a:r>
              <a:rPr lang="en-DE" dirty="0"/>
              <a:t>h</a:t>
            </a:r>
            <a:r>
              <a:rPr lang="en-GB" dirty="0"/>
              <a:t>i</a:t>
            </a:r>
            <a:r>
              <a:rPr lang="en-DE" dirty="0"/>
              <a:t>n</a:t>
            </a:r>
            <a:r>
              <a:rPr lang="en-GB" dirty="0"/>
              <a:t>e</a:t>
            </a:r>
            <a:r>
              <a:rPr lang="en-DE" dirty="0"/>
              <a:t>s </a:t>
            </a:r>
          </a:p>
          <a:p>
            <a:pPr marL="228600" indent="-228600">
              <a:buAutoNum type="arabicPeriod"/>
            </a:pPr>
            <a:r>
              <a:rPr lang="en-DE" dirty="0"/>
              <a:t>Each </a:t>
            </a:r>
            <a:r>
              <a:rPr lang="en-GB" dirty="0"/>
              <a:t>T</a:t>
            </a:r>
            <a:r>
              <a:rPr lang="en-DE" dirty="0"/>
              <a:t>a</a:t>
            </a:r>
            <a:r>
              <a:rPr lang="en-GB" dirty="0"/>
              <a:t>s</a:t>
            </a:r>
            <a:r>
              <a:rPr lang="en-DE" dirty="0"/>
              <a:t>k </a:t>
            </a:r>
            <a:r>
              <a:rPr lang="en-GB" dirty="0"/>
              <a:t>m</a:t>
            </a:r>
            <a:r>
              <a:rPr lang="en-DE" dirty="0"/>
              <a:t>i</a:t>
            </a:r>
            <a:r>
              <a:rPr lang="en-GB" dirty="0"/>
              <a:t>g</a:t>
            </a:r>
            <a:r>
              <a:rPr lang="en-DE" dirty="0"/>
              <a:t>h</a:t>
            </a:r>
            <a:r>
              <a:rPr lang="en-GB" dirty="0"/>
              <a:t>t</a:t>
            </a:r>
            <a:r>
              <a:rPr lang="en-DE" dirty="0"/>
              <a:t> </a:t>
            </a:r>
            <a:r>
              <a:rPr lang="en-GB" dirty="0"/>
              <a:t>h</a:t>
            </a:r>
            <a:r>
              <a:rPr lang="en-DE" dirty="0"/>
              <a:t>a</a:t>
            </a:r>
            <a:r>
              <a:rPr lang="en-GB" dirty="0"/>
              <a:t>v</a:t>
            </a:r>
            <a:r>
              <a:rPr lang="en-DE" dirty="0"/>
              <a:t>e </a:t>
            </a:r>
            <a:r>
              <a:rPr lang="en-GB" dirty="0"/>
              <a:t>s</a:t>
            </a:r>
            <a:r>
              <a:rPr lang="en-DE" dirty="0"/>
              <a:t>o</a:t>
            </a:r>
            <a:r>
              <a:rPr lang="en-GB" dirty="0"/>
              <a:t>f</a:t>
            </a:r>
            <a:r>
              <a:rPr lang="en-DE" dirty="0"/>
              <a:t>t </a:t>
            </a:r>
            <a:r>
              <a:rPr lang="en-GB" dirty="0"/>
              <a:t>a</a:t>
            </a:r>
            <a:r>
              <a:rPr lang="en-DE" dirty="0"/>
              <a:t>n</a:t>
            </a:r>
            <a:r>
              <a:rPr lang="en-GB" dirty="0"/>
              <a:t>d</a:t>
            </a:r>
            <a:r>
              <a:rPr lang="en-DE" dirty="0"/>
              <a:t> </a:t>
            </a:r>
            <a:r>
              <a:rPr lang="en-GB" dirty="0"/>
              <a:t>h</a:t>
            </a:r>
            <a:r>
              <a:rPr lang="en-DE" dirty="0"/>
              <a:t>a</a:t>
            </a:r>
            <a:r>
              <a:rPr lang="en-GB" dirty="0"/>
              <a:t>r</a:t>
            </a:r>
            <a:r>
              <a:rPr lang="en-DE" dirty="0"/>
              <a:t>d </a:t>
            </a:r>
            <a:r>
              <a:rPr lang="en-GB" dirty="0"/>
              <a:t>c</a:t>
            </a:r>
            <a:r>
              <a:rPr lang="en-DE" dirty="0"/>
              <a:t>o</a:t>
            </a:r>
            <a:r>
              <a:rPr lang="en-GB" dirty="0"/>
              <a:t>n</a:t>
            </a:r>
            <a:r>
              <a:rPr lang="en-DE" dirty="0"/>
              <a:t>s</a:t>
            </a:r>
            <a:r>
              <a:rPr lang="en-GB" dirty="0"/>
              <a:t>t</a:t>
            </a:r>
            <a:r>
              <a:rPr lang="en-DE" dirty="0"/>
              <a:t>r</a:t>
            </a:r>
            <a:r>
              <a:rPr lang="en-GB" dirty="0"/>
              <a:t>a</a:t>
            </a:r>
            <a:r>
              <a:rPr lang="en-DE" dirty="0"/>
              <a:t>ints </a:t>
            </a:r>
          </a:p>
          <a:p>
            <a:pPr marL="228600" indent="-228600">
              <a:buAutoNum type="arabicPeriod"/>
            </a:pPr>
            <a:r>
              <a:rPr lang="en-GB" dirty="0"/>
              <a:t>T</a:t>
            </a:r>
            <a:r>
              <a:rPr lang="en-DE" dirty="0"/>
              <a:t>a</a:t>
            </a:r>
            <a:r>
              <a:rPr lang="en-GB" dirty="0"/>
              <a:t>s</a:t>
            </a:r>
            <a:r>
              <a:rPr lang="en-DE" dirty="0"/>
              <a:t>k </a:t>
            </a:r>
            <a:r>
              <a:rPr lang="en-GB" dirty="0"/>
              <a:t>S</a:t>
            </a:r>
            <a:r>
              <a:rPr lang="en-DE" dirty="0"/>
              <a:t>c</a:t>
            </a:r>
            <a:r>
              <a:rPr lang="en-GB" dirty="0"/>
              <a:t>h</a:t>
            </a:r>
            <a:r>
              <a:rPr lang="en-DE" dirty="0"/>
              <a:t>e</a:t>
            </a:r>
            <a:r>
              <a:rPr lang="en-GB" dirty="0"/>
              <a:t>d</a:t>
            </a:r>
            <a:r>
              <a:rPr lang="en-DE" dirty="0"/>
              <a:t>u</a:t>
            </a:r>
            <a:r>
              <a:rPr lang="en-GB" dirty="0"/>
              <a:t>l</a:t>
            </a:r>
            <a:r>
              <a:rPr lang="en-DE" dirty="0"/>
              <a:t>i</a:t>
            </a:r>
            <a:r>
              <a:rPr lang="en-GB" dirty="0"/>
              <a:t>n</a:t>
            </a:r>
            <a:r>
              <a:rPr lang="en-DE" dirty="0"/>
              <a:t>g </a:t>
            </a:r>
            <a:r>
              <a:rPr lang="en-GB" dirty="0"/>
              <a:t>i</a:t>
            </a:r>
            <a:r>
              <a:rPr lang="en-DE" dirty="0"/>
              <a:t>s </a:t>
            </a:r>
            <a:r>
              <a:rPr lang="en-GB" dirty="0"/>
              <a:t>m</a:t>
            </a:r>
            <a:r>
              <a:rPr lang="en-DE" dirty="0"/>
              <a:t>o</a:t>
            </a:r>
            <a:r>
              <a:rPr lang="en-GB" dirty="0"/>
              <a:t>s</a:t>
            </a:r>
            <a:r>
              <a:rPr lang="en-DE" dirty="0"/>
              <a:t>t </a:t>
            </a:r>
            <a:r>
              <a:rPr lang="en-GB" dirty="0"/>
              <a:t>popularly</a:t>
            </a:r>
            <a:r>
              <a:rPr lang="en-DE" dirty="0"/>
              <a:t>  </a:t>
            </a:r>
            <a:r>
              <a:rPr lang="en-GB" dirty="0"/>
              <a:t>u</a:t>
            </a:r>
            <a:r>
              <a:rPr lang="en-DE" dirty="0"/>
              <a:t>s</a:t>
            </a:r>
            <a:r>
              <a:rPr lang="en-GB" dirty="0"/>
              <a:t>e</a:t>
            </a:r>
            <a:r>
              <a:rPr lang="en-DE" dirty="0"/>
              <a:t>d </a:t>
            </a:r>
            <a:r>
              <a:rPr lang="en-GB" dirty="0"/>
              <a:t>i</a:t>
            </a:r>
            <a:r>
              <a:rPr lang="en-DE" dirty="0"/>
              <a:t>n </a:t>
            </a:r>
            <a:r>
              <a:rPr lang="en-GB" dirty="0"/>
              <a:t>c</a:t>
            </a:r>
            <a:r>
              <a:rPr lang="en-DE" dirty="0"/>
              <a:t>loud compu</a:t>
            </a:r>
            <a:r>
              <a:rPr lang="en-GB" dirty="0"/>
              <a:t>t</a:t>
            </a:r>
            <a:r>
              <a:rPr lang="en-DE" dirty="0"/>
              <a:t>i</a:t>
            </a:r>
            <a:r>
              <a:rPr lang="en-GB" dirty="0"/>
              <a:t>n</a:t>
            </a:r>
            <a:r>
              <a:rPr lang="en-DE" dirty="0"/>
              <a:t>g </a:t>
            </a:r>
            <a:r>
              <a:rPr lang="en-GB" dirty="0"/>
              <a:t>w</a:t>
            </a:r>
            <a:r>
              <a:rPr lang="en-DE" dirty="0"/>
              <a:t>h</a:t>
            </a:r>
            <a:r>
              <a:rPr lang="en-GB" dirty="0"/>
              <a:t>e</a:t>
            </a:r>
            <a:r>
              <a:rPr lang="en-DE" dirty="0"/>
              <a:t>r</a:t>
            </a:r>
            <a:r>
              <a:rPr lang="en-GB" dirty="0"/>
              <a:t>e</a:t>
            </a:r>
            <a:r>
              <a:rPr lang="en-DE" dirty="0"/>
              <a:t> </a:t>
            </a:r>
            <a:r>
              <a:rPr lang="en-GB" dirty="0"/>
              <a:t>v</a:t>
            </a:r>
            <a:r>
              <a:rPr lang="en-DE" dirty="0"/>
              <a:t>a</a:t>
            </a:r>
            <a:r>
              <a:rPr lang="en-GB" dirty="0"/>
              <a:t>r</a:t>
            </a:r>
            <a:r>
              <a:rPr lang="en-DE" dirty="0"/>
              <a:t>ious objectives are tried to </a:t>
            </a:r>
            <a:r>
              <a:rPr lang="en-GB" dirty="0"/>
              <a:t>b</a:t>
            </a:r>
            <a:r>
              <a:rPr lang="en-DE" dirty="0"/>
              <a:t>e </a:t>
            </a:r>
            <a:r>
              <a:rPr lang="en-GB" dirty="0"/>
              <a:t>o</a:t>
            </a:r>
            <a:r>
              <a:rPr lang="en-DE" dirty="0"/>
              <a:t>p</a:t>
            </a:r>
            <a:r>
              <a:rPr lang="en-GB" dirty="0"/>
              <a:t>t</a:t>
            </a:r>
            <a:r>
              <a:rPr lang="en-DE" dirty="0"/>
              <a:t>i</a:t>
            </a:r>
            <a:r>
              <a:rPr lang="en-GB" dirty="0"/>
              <a:t>m</a:t>
            </a:r>
            <a:r>
              <a:rPr lang="en-DE" dirty="0"/>
              <a:t>i</a:t>
            </a:r>
            <a:r>
              <a:rPr lang="en-GB" dirty="0"/>
              <a:t>z</a:t>
            </a:r>
            <a:r>
              <a:rPr lang="en-DE" dirty="0"/>
              <a:t>e</a:t>
            </a:r>
            <a:r>
              <a:rPr lang="en-GB" dirty="0"/>
              <a:t>d</a:t>
            </a:r>
            <a:r>
              <a:rPr lang="en-DE" dirty="0"/>
              <a:t> </a:t>
            </a:r>
            <a:r>
              <a:rPr lang="en-GB" dirty="0"/>
              <a:t>s</a:t>
            </a:r>
            <a:r>
              <a:rPr lang="en-DE" dirty="0"/>
              <a:t>u</a:t>
            </a:r>
            <a:r>
              <a:rPr lang="en-GB" dirty="0"/>
              <a:t>c</a:t>
            </a:r>
            <a:r>
              <a:rPr lang="en-DE" dirty="0"/>
              <a:t>h </a:t>
            </a:r>
            <a:r>
              <a:rPr lang="en-GB" dirty="0"/>
              <a:t>a</a:t>
            </a:r>
            <a:r>
              <a:rPr lang="en-DE" dirty="0"/>
              <a:t>s  Resource Utilization , </a:t>
            </a:r>
            <a:r>
              <a:rPr lang="en-GB" dirty="0"/>
              <a:t>W</a:t>
            </a:r>
            <a:r>
              <a:rPr lang="en-DE" dirty="0"/>
              <a:t>a</a:t>
            </a:r>
            <a:r>
              <a:rPr lang="en-GB" dirty="0"/>
              <a:t>i</a:t>
            </a:r>
            <a:r>
              <a:rPr lang="en-DE" dirty="0"/>
              <a:t>t</a:t>
            </a:r>
            <a:r>
              <a:rPr lang="en-GB" dirty="0"/>
              <a:t>i</a:t>
            </a:r>
            <a:r>
              <a:rPr lang="en-DE" dirty="0"/>
              <a:t>n</a:t>
            </a:r>
            <a:r>
              <a:rPr lang="en-GB" dirty="0"/>
              <a:t>g</a:t>
            </a:r>
            <a:r>
              <a:rPr lang="en-DE" dirty="0"/>
              <a:t> </a:t>
            </a:r>
            <a:r>
              <a:rPr lang="en-GB" dirty="0"/>
              <a:t>Tim</a:t>
            </a:r>
            <a:r>
              <a:rPr lang="en-DE" dirty="0"/>
              <a:t>e , </a:t>
            </a:r>
            <a:r>
              <a:rPr lang="en-GB" dirty="0"/>
              <a:t>C</a:t>
            </a:r>
            <a:r>
              <a:rPr lang="en-DE" dirty="0"/>
              <a:t>o</a:t>
            </a:r>
            <a:r>
              <a:rPr lang="en-GB" dirty="0"/>
              <a:t>s</a:t>
            </a:r>
            <a:r>
              <a:rPr lang="en-DE" dirty="0"/>
              <a:t>t , </a:t>
            </a:r>
            <a:r>
              <a:rPr lang="en-GB" dirty="0"/>
              <a:t>m</a:t>
            </a:r>
            <a:r>
              <a:rPr lang="en-DE" dirty="0"/>
              <a:t>a</a:t>
            </a:r>
            <a:r>
              <a:rPr lang="en-GB" dirty="0"/>
              <a:t>k</a:t>
            </a:r>
            <a:r>
              <a:rPr lang="en-DE" dirty="0"/>
              <a:t>e</a:t>
            </a:r>
            <a:r>
              <a:rPr lang="en-GB" dirty="0"/>
              <a:t>s</a:t>
            </a:r>
            <a:r>
              <a:rPr lang="en-DE" dirty="0"/>
              <a:t>p</a:t>
            </a:r>
            <a:r>
              <a:rPr lang="en-GB" dirty="0"/>
              <a:t>a</a:t>
            </a:r>
            <a:r>
              <a:rPr lang="en-DE" dirty="0"/>
              <a:t>n</a:t>
            </a:r>
          </a:p>
        </p:txBody>
      </p:sp>
      <p:sp>
        <p:nvSpPr>
          <p:cNvPr id="4" name="Slide Number Placeholder 3"/>
          <p:cNvSpPr>
            <a:spLocks noGrp="1"/>
          </p:cNvSpPr>
          <p:nvPr>
            <p:ph type="sldNum" sz="quarter" idx="5"/>
          </p:nvPr>
        </p:nvSpPr>
        <p:spPr/>
        <p:txBody>
          <a:bodyPr/>
          <a:lstStyle/>
          <a:p>
            <a:fld id="{82F00A0A-3207-44BE-91AD-A7D0E130A9CF}" type="slidenum">
              <a:rPr lang="en-DE" smtClean="0"/>
              <a:t>4</a:t>
            </a:fld>
            <a:endParaRPr lang="en-DE"/>
          </a:p>
        </p:txBody>
      </p:sp>
    </p:spTree>
    <p:extLst>
      <p:ext uri="{BB962C8B-B14F-4D97-AF65-F5344CB8AC3E}">
        <p14:creationId xmlns:p14="http://schemas.microsoft.com/office/powerpoint/2010/main" val="25383278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1. </a:t>
            </a:r>
            <a:r>
              <a:rPr lang="en-GB" dirty="0"/>
              <a:t>T</a:t>
            </a:r>
            <a:r>
              <a:rPr lang="en-DE" dirty="0"/>
              <a:t>h</a:t>
            </a:r>
            <a:r>
              <a:rPr lang="en-GB" dirty="0"/>
              <a:t>e</a:t>
            </a:r>
            <a:r>
              <a:rPr lang="en-DE" dirty="0"/>
              <a:t> </a:t>
            </a:r>
            <a:r>
              <a:rPr lang="en-GB" dirty="0"/>
              <a:t>e</a:t>
            </a:r>
            <a:r>
              <a:rPr lang="en-DE" dirty="0"/>
              <a:t>x</a:t>
            </a:r>
            <a:r>
              <a:rPr lang="en-GB" dirty="0"/>
              <a:t>i</a:t>
            </a:r>
            <a:r>
              <a:rPr lang="en-DE" dirty="0"/>
              <a:t>s</a:t>
            </a:r>
            <a:r>
              <a:rPr lang="en-GB" dirty="0"/>
              <a:t>tin</a:t>
            </a:r>
            <a:r>
              <a:rPr lang="en-DE" dirty="0"/>
              <a:t>g </a:t>
            </a:r>
            <a:r>
              <a:rPr lang="en-GB" dirty="0"/>
              <a:t>a</a:t>
            </a:r>
            <a:r>
              <a:rPr lang="en-DE" dirty="0"/>
              <a:t>p</a:t>
            </a:r>
            <a:r>
              <a:rPr lang="en-GB" dirty="0"/>
              <a:t>p</a:t>
            </a:r>
            <a:r>
              <a:rPr lang="en-DE" dirty="0"/>
              <a:t>r</a:t>
            </a:r>
            <a:r>
              <a:rPr lang="en-GB" dirty="0"/>
              <a:t>o</a:t>
            </a:r>
            <a:r>
              <a:rPr lang="en-DE" dirty="0"/>
              <a:t>a</a:t>
            </a:r>
            <a:r>
              <a:rPr lang="en-GB" dirty="0"/>
              <a:t>c</a:t>
            </a:r>
            <a:r>
              <a:rPr lang="en-DE" dirty="0"/>
              <a:t>h</a:t>
            </a:r>
            <a:r>
              <a:rPr lang="en-GB" dirty="0"/>
              <a:t>e</a:t>
            </a:r>
            <a:r>
              <a:rPr lang="en-DE" dirty="0"/>
              <a:t>s does</a:t>
            </a:r>
            <a:r>
              <a:rPr lang="en-GB" dirty="0"/>
              <a:t>n</a:t>
            </a:r>
            <a:r>
              <a:rPr lang="en-DE" dirty="0"/>
              <a:t>’</a:t>
            </a:r>
            <a:r>
              <a:rPr lang="en-GB" dirty="0"/>
              <a:t>t</a:t>
            </a:r>
            <a:r>
              <a:rPr lang="en-DE" dirty="0"/>
              <a:t> </a:t>
            </a:r>
            <a:r>
              <a:rPr lang="en-GB" dirty="0"/>
              <a:t>s</a:t>
            </a:r>
            <a:r>
              <a:rPr lang="en-DE" dirty="0"/>
              <a:t>cale well when the comple</a:t>
            </a:r>
            <a:r>
              <a:rPr lang="en-GB" dirty="0"/>
              <a:t>x</a:t>
            </a:r>
            <a:r>
              <a:rPr lang="en-DE" dirty="0"/>
              <a:t>i</a:t>
            </a:r>
            <a:r>
              <a:rPr lang="en-GB" dirty="0"/>
              <a:t>t</a:t>
            </a:r>
            <a:r>
              <a:rPr lang="en-DE" dirty="0"/>
              <a:t>y </a:t>
            </a:r>
            <a:r>
              <a:rPr lang="en-GB" dirty="0"/>
              <a:t>o</a:t>
            </a:r>
            <a:r>
              <a:rPr lang="en-DE" dirty="0"/>
              <a:t>f </a:t>
            </a:r>
            <a:r>
              <a:rPr lang="en-GB" dirty="0"/>
              <a:t>t</a:t>
            </a:r>
            <a:r>
              <a:rPr lang="en-DE" dirty="0"/>
              <a:t>h</a:t>
            </a:r>
            <a:r>
              <a:rPr lang="en-GB" dirty="0"/>
              <a:t>e</a:t>
            </a:r>
            <a:r>
              <a:rPr lang="en-DE" dirty="0"/>
              <a:t> </a:t>
            </a:r>
            <a:r>
              <a:rPr lang="en-GB" dirty="0"/>
              <a:t>s</a:t>
            </a:r>
            <a:r>
              <a:rPr lang="en-DE" dirty="0"/>
              <a:t>c</a:t>
            </a:r>
            <a:r>
              <a:rPr lang="en-GB" dirty="0"/>
              <a:t>h</a:t>
            </a:r>
            <a:r>
              <a:rPr lang="en-DE" dirty="0"/>
              <a:t>e</a:t>
            </a:r>
            <a:r>
              <a:rPr lang="en-GB" dirty="0"/>
              <a:t>d</a:t>
            </a:r>
            <a:r>
              <a:rPr lang="en-DE" dirty="0"/>
              <a:t>u</a:t>
            </a:r>
            <a:r>
              <a:rPr lang="en-GB" dirty="0"/>
              <a:t>l</a:t>
            </a:r>
            <a:r>
              <a:rPr lang="en-DE" dirty="0"/>
              <a:t>i</a:t>
            </a:r>
            <a:r>
              <a:rPr lang="en-GB" dirty="0"/>
              <a:t>n</a:t>
            </a:r>
            <a:r>
              <a:rPr lang="en-DE" dirty="0"/>
              <a:t>g </a:t>
            </a:r>
            <a:r>
              <a:rPr lang="en-GB" dirty="0"/>
              <a:t>e</a:t>
            </a:r>
            <a:r>
              <a:rPr lang="en-DE" dirty="0"/>
              <a:t>n</a:t>
            </a:r>
            <a:r>
              <a:rPr lang="en-GB" dirty="0"/>
              <a:t>v</a:t>
            </a:r>
            <a:r>
              <a:rPr lang="en-DE" dirty="0"/>
              <a:t>i</a:t>
            </a:r>
            <a:r>
              <a:rPr lang="en-GB" dirty="0"/>
              <a:t>r</a:t>
            </a:r>
            <a:r>
              <a:rPr lang="en-DE" dirty="0"/>
              <a:t>o</a:t>
            </a:r>
            <a:r>
              <a:rPr lang="en-GB" dirty="0"/>
              <a:t>n</a:t>
            </a:r>
            <a:r>
              <a:rPr lang="en-DE" dirty="0"/>
              <a:t>m</a:t>
            </a:r>
            <a:r>
              <a:rPr lang="en-GB" dirty="0"/>
              <a:t>e</a:t>
            </a:r>
            <a:r>
              <a:rPr lang="en-DE" dirty="0"/>
              <a:t>n</a:t>
            </a:r>
            <a:r>
              <a:rPr lang="en-GB" dirty="0"/>
              <a:t>t</a:t>
            </a:r>
            <a:r>
              <a:rPr lang="en-DE" dirty="0"/>
              <a:t> </a:t>
            </a:r>
            <a:r>
              <a:rPr lang="en-GB" dirty="0"/>
              <a:t>i</a:t>
            </a:r>
            <a:r>
              <a:rPr lang="en-DE" dirty="0"/>
              <a:t>n</a:t>
            </a:r>
            <a:r>
              <a:rPr lang="en-GB" dirty="0"/>
              <a:t>c</a:t>
            </a:r>
            <a:r>
              <a:rPr lang="en-DE" dirty="0"/>
              <a:t>reases which mot</a:t>
            </a:r>
            <a:r>
              <a:rPr lang="en-GB" dirty="0"/>
              <a:t>i</a:t>
            </a:r>
            <a:r>
              <a:rPr lang="en-DE" dirty="0"/>
              <a:t>v</a:t>
            </a:r>
            <a:r>
              <a:rPr lang="en-GB" dirty="0"/>
              <a:t>a</a:t>
            </a:r>
            <a:r>
              <a:rPr lang="en-DE" dirty="0"/>
              <a:t>t</a:t>
            </a:r>
            <a:r>
              <a:rPr lang="en-GB" dirty="0"/>
              <a:t>e</a:t>
            </a:r>
            <a:r>
              <a:rPr lang="en-DE" dirty="0"/>
              <a:t>s </a:t>
            </a:r>
            <a:r>
              <a:rPr lang="en-GB" dirty="0"/>
              <a:t>u</a:t>
            </a:r>
            <a:r>
              <a:rPr lang="en-DE" dirty="0"/>
              <a:t>s </a:t>
            </a:r>
          </a:p>
          <a:p>
            <a:r>
              <a:rPr lang="en-GB" dirty="0"/>
              <a:t>T</a:t>
            </a:r>
            <a:r>
              <a:rPr lang="en-DE" dirty="0"/>
              <a:t>o use m</a:t>
            </a:r>
            <a:r>
              <a:rPr lang="en-GB" dirty="0"/>
              <a:t>a</a:t>
            </a:r>
            <a:r>
              <a:rPr lang="en-DE" dirty="0"/>
              <a:t>c</a:t>
            </a:r>
            <a:r>
              <a:rPr lang="en-GB" dirty="0"/>
              <a:t>h</a:t>
            </a:r>
            <a:r>
              <a:rPr lang="en-DE" dirty="0"/>
              <a:t>i</a:t>
            </a:r>
            <a:r>
              <a:rPr lang="en-GB" dirty="0"/>
              <a:t>n</a:t>
            </a:r>
            <a:r>
              <a:rPr lang="en-DE" dirty="0"/>
              <a:t>e </a:t>
            </a:r>
            <a:r>
              <a:rPr lang="en-GB" dirty="0"/>
              <a:t>l</a:t>
            </a:r>
            <a:r>
              <a:rPr lang="en-DE" dirty="0"/>
              <a:t>e</a:t>
            </a:r>
            <a:r>
              <a:rPr lang="en-GB" dirty="0"/>
              <a:t>a</a:t>
            </a:r>
            <a:r>
              <a:rPr lang="en-DE" dirty="0"/>
              <a:t>r</a:t>
            </a:r>
            <a:r>
              <a:rPr lang="en-GB" dirty="0"/>
              <a:t>n</a:t>
            </a:r>
            <a:r>
              <a:rPr lang="en-DE" dirty="0"/>
              <a:t>i</a:t>
            </a:r>
            <a:r>
              <a:rPr lang="en-GB" dirty="0"/>
              <a:t>n</a:t>
            </a:r>
            <a:r>
              <a:rPr lang="en-DE" dirty="0"/>
              <a:t>g </a:t>
            </a:r>
            <a:r>
              <a:rPr lang="en-GB" dirty="0"/>
              <a:t>a</a:t>
            </a:r>
            <a:r>
              <a:rPr lang="en-DE" dirty="0" err="1"/>
              <a:t>pproaches</a:t>
            </a:r>
            <a:r>
              <a:rPr lang="en-DE" dirty="0"/>
              <a:t> to deal with complexities  </a:t>
            </a:r>
            <a:r>
              <a:rPr lang="en-GB" dirty="0"/>
              <a:t>i</a:t>
            </a:r>
            <a:r>
              <a:rPr lang="en-DE" dirty="0"/>
              <a:t>n </a:t>
            </a:r>
            <a:r>
              <a:rPr lang="en-GB" dirty="0"/>
              <a:t>t</a:t>
            </a:r>
            <a:r>
              <a:rPr lang="en-DE" dirty="0"/>
              <a:t>h</a:t>
            </a:r>
            <a:r>
              <a:rPr lang="en-GB" dirty="0"/>
              <a:t>e</a:t>
            </a:r>
            <a:r>
              <a:rPr lang="en-DE" dirty="0"/>
              <a:t> </a:t>
            </a:r>
            <a:r>
              <a:rPr lang="en-GB" dirty="0"/>
              <a:t>s</a:t>
            </a:r>
            <a:r>
              <a:rPr lang="en-DE" dirty="0"/>
              <a:t>c</a:t>
            </a:r>
            <a:r>
              <a:rPr lang="en-GB" dirty="0"/>
              <a:t>h</a:t>
            </a:r>
            <a:r>
              <a:rPr lang="en-DE" dirty="0"/>
              <a:t>e</a:t>
            </a:r>
            <a:r>
              <a:rPr lang="en-GB" dirty="0"/>
              <a:t>d</a:t>
            </a:r>
            <a:r>
              <a:rPr lang="en-DE" dirty="0"/>
              <a:t>u</a:t>
            </a:r>
            <a:r>
              <a:rPr lang="en-GB" dirty="0"/>
              <a:t>l</a:t>
            </a:r>
            <a:r>
              <a:rPr lang="en-DE" dirty="0"/>
              <a:t>i</a:t>
            </a:r>
            <a:r>
              <a:rPr lang="en-GB" dirty="0"/>
              <a:t>n</a:t>
            </a:r>
            <a:r>
              <a:rPr lang="en-DE" dirty="0"/>
              <a:t>g </a:t>
            </a:r>
            <a:r>
              <a:rPr lang="en-GB" dirty="0"/>
              <a:t>e</a:t>
            </a:r>
            <a:r>
              <a:rPr lang="en-DE" dirty="0"/>
              <a:t>n</a:t>
            </a:r>
            <a:r>
              <a:rPr lang="en-GB" dirty="0"/>
              <a:t>v</a:t>
            </a:r>
            <a:r>
              <a:rPr lang="en-DE" dirty="0"/>
              <a:t>i</a:t>
            </a:r>
            <a:r>
              <a:rPr lang="en-GB" dirty="0"/>
              <a:t>r</a:t>
            </a:r>
            <a:r>
              <a:rPr lang="en-DE" dirty="0"/>
              <a:t>o</a:t>
            </a:r>
            <a:r>
              <a:rPr lang="en-GB" dirty="0"/>
              <a:t>n</a:t>
            </a:r>
            <a:r>
              <a:rPr lang="en-DE" dirty="0"/>
              <a:t>m</a:t>
            </a:r>
            <a:r>
              <a:rPr lang="en-GB" dirty="0"/>
              <a:t>e</a:t>
            </a:r>
            <a:r>
              <a:rPr lang="en-DE" dirty="0"/>
              <a:t>n</a:t>
            </a:r>
            <a:r>
              <a:rPr lang="en-GB" dirty="0"/>
              <a:t>t</a:t>
            </a:r>
            <a:r>
              <a:rPr lang="en-DE" dirty="0"/>
              <a:t>. </a:t>
            </a:r>
            <a:r>
              <a:rPr lang="en-GB" dirty="0"/>
              <a:t>T</a:t>
            </a:r>
            <a:r>
              <a:rPr lang="en-DE" dirty="0"/>
              <a:t>h</a:t>
            </a:r>
            <a:r>
              <a:rPr lang="en-GB" dirty="0"/>
              <a:t>e</a:t>
            </a:r>
            <a:r>
              <a:rPr lang="en-DE" dirty="0"/>
              <a:t> </a:t>
            </a:r>
            <a:r>
              <a:rPr lang="en-GB" dirty="0"/>
              <a:t>u</a:t>
            </a:r>
            <a:r>
              <a:rPr lang="en-DE" dirty="0"/>
              <a:t>s</a:t>
            </a:r>
            <a:r>
              <a:rPr lang="en-GB" dirty="0"/>
              <a:t>a</a:t>
            </a:r>
            <a:r>
              <a:rPr lang="en-DE" dirty="0"/>
              <a:t>g</a:t>
            </a:r>
            <a:r>
              <a:rPr lang="en-GB" dirty="0"/>
              <a:t>e</a:t>
            </a:r>
            <a:r>
              <a:rPr lang="en-DE" dirty="0"/>
              <a:t> </a:t>
            </a:r>
            <a:r>
              <a:rPr lang="en-GB" dirty="0"/>
              <a:t>o</a:t>
            </a:r>
            <a:r>
              <a:rPr lang="en-DE" dirty="0"/>
              <a:t>f </a:t>
            </a:r>
            <a:r>
              <a:rPr lang="en-GB" dirty="0"/>
              <a:t>M</a:t>
            </a:r>
            <a:r>
              <a:rPr lang="en-DE" dirty="0"/>
              <a:t>L </a:t>
            </a:r>
            <a:r>
              <a:rPr lang="en-GB" dirty="0"/>
              <a:t>t</a:t>
            </a:r>
            <a:r>
              <a:rPr lang="en-DE" dirty="0"/>
              <a:t>e</a:t>
            </a:r>
            <a:r>
              <a:rPr lang="en-GB" dirty="0"/>
              <a:t>c</a:t>
            </a:r>
            <a:r>
              <a:rPr lang="en-DE" dirty="0"/>
              <a:t>h</a:t>
            </a:r>
            <a:r>
              <a:rPr lang="en-GB" dirty="0"/>
              <a:t>n</a:t>
            </a:r>
            <a:r>
              <a:rPr lang="en-DE" dirty="0"/>
              <a:t>i</a:t>
            </a:r>
            <a:r>
              <a:rPr lang="en-GB" dirty="0"/>
              <a:t>q</a:t>
            </a:r>
            <a:r>
              <a:rPr lang="en-DE" dirty="0"/>
              <a:t>u</a:t>
            </a:r>
            <a:r>
              <a:rPr lang="en-GB" dirty="0"/>
              <a:t>e</a:t>
            </a:r>
            <a:r>
              <a:rPr lang="en-DE" dirty="0"/>
              <a:t>s </a:t>
            </a:r>
            <a:r>
              <a:rPr lang="en-GB" dirty="0"/>
              <a:t>w</a:t>
            </a:r>
            <a:r>
              <a:rPr lang="en-DE" dirty="0"/>
              <a:t>o</a:t>
            </a:r>
            <a:r>
              <a:rPr lang="en-GB" dirty="0"/>
              <a:t>u</a:t>
            </a:r>
            <a:r>
              <a:rPr lang="en-DE" dirty="0"/>
              <a:t>l</a:t>
            </a:r>
            <a:r>
              <a:rPr lang="en-GB" dirty="0"/>
              <a:t>d</a:t>
            </a:r>
            <a:r>
              <a:rPr lang="en-DE" dirty="0"/>
              <a:t> </a:t>
            </a:r>
            <a:r>
              <a:rPr lang="en-GB" dirty="0"/>
              <a:t>a</a:t>
            </a:r>
            <a:r>
              <a:rPr lang="en-DE" dirty="0"/>
              <a:t>l</a:t>
            </a:r>
            <a:r>
              <a:rPr lang="en-GB" dirty="0"/>
              <a:t>l</a:t>
            </a:r>
            <a:r>
              <a:rPr lang="en-DE" dirty="0"/>
              <a:t>o</a:t>
            </a:r>
            <a:r>
              <a:rPr lang="en-GB" dirty="0"/>
              <a:t>w</a:t>
            </a:r>
            <a:r>
              <a:rPr lang="en-DE" dirty="0"/>
              <a:t> </a:t>
            </a:r>
            <a:r>
              <a:rPr lang="en-GB" dirty="0"/>
              <a:t>u</a:t>
            </a:r>
            <a:r>
              <a:rPr lang="en-DE" dirty="0"/>
              <a:t>s </a:t>
            </a:r>
          </a:p>
          <a:p>
            <a:r>
              <a:rPr lang="en-GB" dirty="0"/>
              <a:t>S</a:t>
            </a:r>
            <a:r>
              <a:rPr lang="en-DE" dirty="0"/>
              <a:t>c</a:t>
            </a:r>
            <a:r>
              <a:rPr lang="en-GB" dirty="0"/>
              <a:t>a</a:t>
            </a:r>
            <a:r>
              <a:rPr lang="en-DE" dirty="0"/>
              <a:t>l</a:t>
            </a:r>
            <a:r>
              <a:rPr lang="en-GB" dirty="0"/>
              <a:t>e</a:t>
            </a:r>
            <a:r>
              <a:rPr lang="en-DE" dirty="0"/>
              <a:t> our solution( </a:t>
            </a:r>
            <a:r>
              <a:rPr lang="en-GB" dirty="0"/>
              <a:t>b</a:t>
            </a:r>
            <a:r>
              <a:rPr lang="en-DE" dirty="0"/>
              <a:t>y </a:t>
            </a:r>
            <a:r>
              <a:rPr lang="en-DE" dirty="0" err="1"/>
              <a:t>modficiation</a:t>
            </a:r>
            <a:r>
              <a:rPr lang="en-DE" dirty="0"/>
              <a:t> and </a:t>
            </a:r>
            <a:r>
              <a:rPr lang="en-GB" dirty="0"/>
              <a:t>h</a:t>
            </a:r>
            <a:r>
              <a:rPr lang="en-DE" dirty="0"/>
              <a:t>y</a:t>
            </a:r>
            <a:r>
              <a:rPr lang="en-GB" dirty="0"/>
              <a:t>p</a:t>
            </a:r>
            <a:r>
              <a:rPr lang="en-DE" dirty="0"/>
              <a:t>e</a:t>
            </a:r>
            <a:r>
              <a:rPr lang="en-GB" dirty="0"/>
              <a:t>r</a:t>
            </a:r>
            <a:r>
              <a:rPr lang="en-DE" dirty="0"/>
              <a:t> </a:t>
            </a:r>
            <a:r>
              <a:rPr lang="en-GB" dirty="0"/>
              <a:t>p</a:t>
            </a:r>
            <a:r>
              <a:rPr lang="en-DE" dirty="0"/>
              <a:t>a</a:t>
            </a:r>
            <a:r>
              <a:rPr lang="en-GB" dirty="0"/>
              <a:t>r</a:t>
            </a:r>
            <a:r>
              <a:rPr lang="en-DE" dirty="0"/>
              <a:t>a</a:t>
            </a:r>
            <a:r>
              <a:rPr lang="en-GB" dirty="0"/>
              <a:t>m</a:t>
            </a:r>
            <a:r>
              <a:rPr lang="en-DE" dirty="0"/>
              <a:t> </a:t>
            </a:r>
            <a:r>
              <a:rPr lang="en-GB" dirty="0"/>
              <a:t>t</a:t>
            </a:r>
            <a:r>
              <a:rPr lang="en-DE" dirty="0"/>
              <a:t>u</a:t>
            </a:r>
            <a:r>
              <a:rPr lang="en-GB" dirty="0"/>
              <a:t>n</a:t>
            </a:r>
            <a:r>
              <a:rPr lang="en-DE" dirty="0"/>
              <a:t>ing) </a:t>
            </a:r>
            <a:r>
              <a:rPr lang="en-GB" dirty="0"/>
              <a:t>e</a:t>
            </a:r>
            <a:r>
              <a:rPr lang="en-DE" dirty="0"/>
              <a:t>v</a:t>
            </a:r>
            <a:r>
              <a:rPr lang="en-GB" dirty="0"/>
              <a:t>e</a:t>
            </a:r>
            <a:r>
              <a:rPr lang="en-DE" dirty="0"/>
              <a:t>n </a:t>
            </a:r>
            <a:r>
              <a:rPr lang="en-GB" dirty="0"/>
              <a:t>w</a:t>
            </a:r>
            <a:r>
              <a:rPr lang="en-DE" dirty="0"/>
              <a:t>h</a:t>
            </a:r>
            <a:r>
              <a:rPr lang="en-GB" dirty="0"/>
              <a:t>e</a:t>
            </a:r>
            <a:r>
              <a:rPr lang="en-DE" dirty="0"/>
              <a:t>n </a:t>
            </a:r>
            <a:r>
              <a:rPr lang="en-GB" dirty="0"/>
              <a:t>t</a:t>
            </a:r>
            <a:r>
              <a:rPr lang="en-DE" dirty="0"/>
              <a:t>h</a:t>
            </a:r>
            <a:r>
              <a:rPr lang="en-GB" dirty="0"/>
              <a:t>e</a:t>
            </a:r>
            <a:r>
              <a:rPr lang="en-DE" dirty="0"/>
              <a:t> </a:t>
            </a:r>
            <a:r>
              <a:rPr lang="en-GB" dirty="0"/>
              <a:t>c</a:t>
            </a:r>
            <a:r>
              <a:rPr lang="en-DE" dirty="0"/>
              <a:t>o</a:t>
            </a:r>
            <a:r>
              <a:rPr lang="en-GB" dirty="0"/>
              <a:t>m</a:t>
            </a:r>
            <a:r>
              <a:rPr lang="en-DE" dirty="0"/>
              <a:t>p</a:t>
            </a:r>
            <a:r>
              <a:rPr lang="en-GB" dirty="0"/>
              <a:t>l</a:t>
            </a:r>
            <a:r>
              <a:rPr lang="en-DE" dirty="0"/>
              <a:t>e</a:t>
            </a:r>
            <a:r>
              <a:rPr lang="en-GB" dirty="0"/>
              <a:t>x</a:t>
            </a:r>
            <a:r>
              <a:rPr lang="en-DE" dirty="0"/>
              <a:t>i</a:t>
            </a:r>
            <a:r>
              <a:rPr lang="en-GB" dirty="0"/>
              <a:t>t</a:t>
            </a:r>
            <a:r>
              <a:rPr lang="en-DE" dirty="0"/>
              <a:t>y </a:t>
            </a:r>
            <a:r>
              <a:rPr lang="en-GB" dirty="0"/>
              <a:t>o</a:t>
            </a:r>
            <a:r>
              <a:rPr lang="en-DE" dirty="0"/>
              <a:t>f </a:t>
            </a:r>
            <a:r>
              <a:rPr lang="en-GB" dirty="0" err="1"/>
              <a:t>th</a:t>
            </a:r>
            <a:r>
              <a:rPr lang="en-DE" dirty="0"/>
              <a:t>e </a:t>
            </a:r>
            <a:r>
              <a:rPr lang="en-GB" dirty="0"/>
              <a:t>e</a:t>
            </a:r>
            <a:r>
              <a:rPr lang="en-DE" dirty="0"/>
              <a:t>n</a:t>
            </a:r>
            <a:r>
              <a:rPr lang="en-GB" dirty="0"/>
              <a:t>v</a:t>
            </a:r>
            <a:r>
              <a:rPr lang="en-DE" dirty="0"/>
              <a:t>i</a:t>
            </a:r>
            <a:r>
              <a:rPr lang="en-GB" dirty="0"/>
              <a:t>r</a:t>
            </a:r>
            <a:r>
              <a:rPr lang="en-DE" dirty="0"/>
              <a:t>o</a:t>
            </a:r>
            <a:r>
              <a:rPr lang="en-GB" dirty="0"/>
              <a:t>n</a:t>
            </a:r>
            <a:r>
              <a:rPr lang="en-DE" dirty="0"/>
              <a:t>m</a:t>
            </a:r>
            <a:r>
              <a:rPr lang="en-GB" dirty="0"/>
              <a:t>e</a:t>
            </a:r>
            <a:r>
              <a:rPr lang="en-DE" dirty="0"/>
              <a:t>n</a:t>
            </a:r>
            <a:r>
              <a:rPr lang="en-GB" dirty="0"/>
              <a:t>t</a:t>
            </a:r>
            <a:r>
              <a:rPr lang="en-DE" dirty="0"/>
              <a:t> </a:t>
            </a:r>
            <a:r>
              <a:rPr lang="en-GB" dirty="0"/>
              <a:t>i</a:t>
            </a:r>
            <a:r>
              <a:rPr lang="en-DE" dirty="0"/>
              <a:t>n</a:t>
            </a:r>
            <a:r>
              <a:rPr lang="en-GB" dirty="0"/>
              <a:t>c</a:t>
            </a:r>
            <a:r>
              <a:rPr lang="en-DE" dirty="0"/>
              <a:t>r</a:t>
            </a:r>
            <a:r>
              <a:rPr lang="en-GB" dirty="0"/>
              <a:t>e</a:t>
            </a:r>
            <a:r>
              <a:rPr lang="en-DE" dirty="0"/>
              <a:t>a</a:t>
            </a:r>
            <a:r>
              <a:rPr lang="en-GB" dirty="0"/>
              <a:t>s</a:t>
            </a:r>
            <a:r>
              <a:rPr lang="en-DE" dirty="0"/>
              <a:t>e</a:t>
            </a:r>
            <a:r>
              <a:rPr lang="en-GB" dirty="0"/>
              <a:t>s</a:t>
            </a:r>
            <a:r>
              <a:rPr lang="en-DE" dirty="0"/>
              <a:t>( </a:t>
            </a:r>
            <a:r>
              <a:rPr lang="en-GB" dirty="0"/>
              <a:t>L</a:t>
            </a:r>
            <a:r>
              <a:rPr lang="en-DE" dirty="0"/>
              <a:t>a</a:t>
            </a:r>
            <a:r>
              <a:rPr lang="en-GB" dirty="0"/>
              <a:t>r</a:t>
            </a:r>
            <a:r>
              <a:rPr lang="en-DE" dirty="0"/>
              <a:t>g</a:t>
            </a:r>
            <a:r>
              <a:rPr lang="en-GB" dirty="0"/>
              <a:t>e</a:t>
            </a:r>
            <a:r>
              <a:rPr lang="en-DE" dirty="0"/>
              <a:t> </a:t>
            </a:r>
            <a:r>
              <a:rPr lang="en-GB" dirty="0"/>
              <a:t>a</a:t>
            </a:r>
            <a:r>
              <a:rPr lang="en-DE" dirty="0"/>
              <a:t>m</a:t>
            </a:r>
            <a:r>
              <a:rPr lang="en-GB" dirty="0"/>
              <a:t>o</a:t>
            </a:r>
            <a:r>
              <a:rPr lang="en-DE" dirty="0"/>
              <a:t>u</a:t>
            </a:r>
            <a:r>
              <a:rPr lang="en-GB" dirty="0"/>
              <a:t>n</a:t>
            </a:r>
            <a:r>
              <a:rPr lang="en-DE" dirty="0"/>
              <a:t>t </a:t>
            </a:r>
            <a:r>
              <a:rPr lang="en-GB" dirty="0"/>
              <a:t>o</a:t>
            </a:r>
            <a:r>
              <a:rPr lang="en-DE" dirty="0"/>
              <a:t>f </a:t>
            </a:r>
            <a:r>
              <a:rPr lang="en-GB" dirty="0"/>
              <a:t>I</a:t>
            </a:r>
            <a:r>
              <a:rPr lang="en-DE" dirty="0" err="1"/>
              <a:t>ncoming</a:t>
            </a:r>
            <a:r>
              <a:rPr lang="en-DE" dirty="0"/>
              <a:t> tasks )</a:t>
            </a:r>
          </a:p>
          <a:p>
            <a:endParaRPr lang="en-DE" dirty="0"/>
          </a:p>
          <a:p>
            <a:r>
              <a:rPr lang="en-DE" dirty="0"/>
              <a:t>2. There exists a lack of o</a:t>
            </a:r>
            <a:r>
              <a:rPr lang="en-GB" dirty="0"/>
              <a:t>p</a:t>
            </a:r>
            <a:r>
              <a:rPr lang="en-DE" dirty="0"/>
              <a:t>e</a:t>
            </a:r>
            <a:r>
              <a:rPr lang="en-GB" dirty="0"/>
              <a:t>n</a:t>
            </a:r>
            <a:r>
              <a:rPr lang="en-DE" dirty="0"/>
              <a:t> </a:t>
            </a:r>
            <a:r>
              <a:rPr lang="en-GB" dirty="0"/>
              <a:t>s</a:t>
            </a:r>
            <a:r>
              <a:rPr lang="en-DE" dirty="0"/>
              <a:t>o</a:t>
            </a:r>
            <a:r>
              <a:rPr lang="en-GB" dirty="0"/>
              <a:t>u</a:t>
            </a:r>
            <a:r>
              <a:rPr lang="en-DE" dirty="0"/>
              <a:t>r</a:t>
            </a:r>
            <a:r>
              <a:rPr lang="en-GB" dirty="0"/>
              <a:t>c</a:t>
            </a:r>
            <a:r>
              <a:rPr lang="en-DE" dirty="0"/>
              <a:t>e </a:t>
            </a:r>
            <a:r>
              <a:rPr lang="en-GB" dirty="0"/>
              <a:t>s</a:t>
            </a:r>
            <a:r>
              <a:rPr lang="en-DE" dirty="0"/>
              <a:t>o</a:t>
            </a:r>
            <a:r>
              <a:rPr lang="en-GB" dirty="0"/>
              <a:t>l</a:t>
            </a:r>
            <a:r>
              <a:rPr lang="en-DE" dirty="0" err="1"/>
              <a:t>utio</a:t>
            </a:r>
            <a:r>
              <a:rPr lang="en-GB" dirty="0"/>
              <a:t>n</a:t>
            </a:r>
            <a:r>
              <a:rPr lang="en-DE" dirty="0"/>
              <a:t>s </a:t>
            </a:r>
            <a:r>
              <a:rPr lang="en-GB" dirty="0"/>
              <a:t>a</a:t>
            </a:r>
            <a:r>
              <a:rPr lang="en-DE" dirty="0"/>
              <a:t>v</a:t>
            </a:r>
            <a:r>
              <a:rPr lang="en-GB" dirty="0"/>
              <a:t>a</a:t>
            </a:r>
            <a:r>
              <a:rPr lang="en-DE" dirty="0"/>
              <a:t>i</a:t>
            </a:r>
            <a:r>
              <a:rPr lang="en-GB" dirty="0"/>
              <a:t>l</a:t>
            </a:r>
            <a:r>
              <a:rPr lang="en-DE" dirty="0"/>
              <a:t>a</a:t>
            </a:r>
            <a:r>
              <a:rPr lang="en-GB" dirty="0"/>
              <a:t>b</a:t>
            </a:r>
            <a:r>
              <a:rPr lang="en-DE" dirty="0"/>
              <a:t>l</a:t>
            </a:r>
            <a:r>
              <a:rPr lang="en-GB" dirty="0"/>
              <a:t>e</a:t>
            </a:r>
            <a:r>
              <a:rPr lang="en-DE" dirty="0"/>
              <a:t> </a:t>
            </a:r>
            <a:r>
              <a:rPr lang="en-GB" dirty="0"/>
              <a:t>w</a:t>
            </a:r>
            <a:r>
              <a:rPr lang="en-DE" dirty="0"/>
              <a:t>h</a:t>
            </a:r>
            <a:r>
              <a:rPr lang="en-GB" dirty="0"/>
              <a:t>i</a:t>
            </a:r>
            <a:r>
              <a:rPr lang="en-DE" dirty="0"/>
              <a:t>c</a:t>
            </a:r>
            <a:r>
              <a:rPr lang="en-GB" dirty="0"/>
              <a:t>h</a:t>
            </a:r>
            <a:r>
              <a:rPr lang="en-DE" dirty="0"/>
              <a:t> </a:t>
            </a:r>
            <a:r>
              <a:rPr lang="en-GB" dirty="0"/>
              <a:t>u</a:t>
            </a:r>
            <a:r>
              <a:rPr lang="en-DE" dirty="0"/>
              <a:t>s</a:t>
            </a:r>
            <a:r>
              <a:rPr lang="en-GB" dirty="0"/>
              <a:t>e</a:t>
            </a:r>
            <a:r>
              <a:rPr lang="en-DE" dirty="0"/>
              <a:t>s </a:t>
            </a:r>
            <a:r>
              <a:rPr lang="en-GB" dirty="0"/>
              <a:t>S</a:t>
            </a:r>
            <a:r>
              <a:rPr lang="en-DE" dirty="0"/>
              <a:t>O</a:t>
            </a:r>
            <a:r>
              <a:rPr lang="en-GB" dirty="0"/>
              <a:t>T</a:t>
            </a:r>
            <a:r>
              <a:rPr lang="en-DE" dirty="0"/>
              <a:t>A </a:t>
            </a:r>
            <a:r>
              <a:rPr lang="en-GB" dirty="0"/>
              <a:t>t</a:t>
            </a:r>
            <a:r>
              <a:rPr lang="en-DE" dirty="0"/>
              <a:t>e</a:t>
            </a:r>
            <a:r>
              <a:rPr lang="en-GB" dirty="0"/>
              <a:t>c</a:t>
            </a:r>
            <a:r>
              <a:rPr lang="en-DE" dirty="0"/>
              <a:t>h</a:t>
            </a:r>
            <a:r>
              <a:rPr lang="en-GB" dirty="0"/>
              <a:t>n</a:t>
            </a:r>
            <a:r>
              <a:rPr lang="en-DE" dirty="0"/>
              <a:t>i</a:t>
            </a:r>
            <a:r>
              <a:rPr lang="en-GB" dirty="0"/>
              <a:t>q</a:t>
            </a:r>
            <a:r>
              <a:rPr lang="en-DE" dirty="0"/>
              <a:t>u</a:t>
            </a:r>
            <a:r>
              <a:rPr lang="en-GB" dirty="0"/>
              <a:t>e</a:t>
            </a:r>
            <a:r>
              <a:rPr lang="en-DE" dirty="0"/>
              <a:t>s </a:t>
            </a:r>
            <a:r>
              <a:rPr lang="en-GB" dirty="0"/>
              <a:t>f</a:t>
            </a:r>
            <a:r>
              <a:rPr lang="en-DE" dirty="0"/>
              <a:t>o</a:t>
            </a:r>
            <a:r>
              <a:rPr lang="en-GB" dirty="0"/>
              <a:t>r</a:t>
            </a:r>
            <a:r>
              <a:rPr lang="en-DE" dirty="0"/>
              <a:t> </a:t>
            </a:r>
            <a:r>
              <a:rPr lang="en-GB" dirty="0"/>
              <a:t>s</a:t>
            </a:r>
            <a:r>
              <a:rPr lang="en-DE" dirty="0"/>
              <a:t>o</a:t>
            </a:r>
            <a:r>
              <a:rPr lang="en-GB" dirty="0"/>
              <a:t>l</a:t>
            </a:r>
            <a:r>
              <a:rPr lang="en-DE" dirty="0"/>
              <a:t>v</a:t>
            </a:r>
            <a:r>
              <a:rPr lang="en-GB" dirty="0"/>
              <a:t>i</a:t>
            </a:r>
            <a:r>
              <a:rPr lang="en-DE" dirty="0"/>
              <a:t>n</a:t>
            </a:r>
            <a:r>
              <a:rPr lang="en-GB" dirty="0"/>
              <a:t>g</a:t>
            </a:r>
            <a:r>
              <a:rPr lang="en-DE" dirty="0"/>
              <a:t> </a:t>
            </a:r>
            <a:r>
              <a:rPr lang="en-GB" dirty="0"/>
              <a:t>t</a:t>
            </a:r>
            <a:r>
              <a:rPr lang="en-DE" dirty="0"/>
              <a:t>h</a:t>
            </a:r>
            <a:r>
              <a:rPr lang="en-GB" dirty="0"/>
              <a:t>e</a:t>
            </a:r>
            <a:r>
              <a:rPr lang="en-DE" dirty="0"/>
              <a:t> </a:t>
            </a:r>
            <a:r>
              <a:rPr lang="en-GB" dirty="0"/>
              <a:t>s</a:t>
            </a:r>
            <a:r>
              <a:rPr lang="en-DE" dirty="0"/>
              <a:t>c</a:t>
            </a:r>
            <a:r>
              <a:rPr lang="en-GB" dirty="0"/>
              <a:t>h</a:t>
            </a:r>
            <a:r>
              <a:rPr lang="en-DE" dirty="0"/>
              <a:t>e</a:t>
            </a:r>
            <a:r>
              <a:rPr lang="en-GB" dirty="0"/>
              <a:t>d</a:t>
            </a:r>
            <a:r>
              <a:rPr lang="en-DE" dirty="0"/>
              <a:t>u</a:t>
            </a:r>
            <a:r>
              <a:rPr lang="en-GB" dirty="0"/>
              <a:t>l</a:t>
            </a:r>
            <a:r>
              <a:rPr lang="en-DE" dirty="0"/>
              <a:t>i</a:t>
            </a:r>
            <a:r>
              <a:rPr lang="en-GB" dirty="0"/>
              <a:t>n</a:t>
            </a:r>
            <a:r>
              <a:rPr lang="en-DE" dirty="0"/>
              <a:t>g </a:t>
            </a:r>
            <a:r>
              <a:rPr lang="en-DE" dirty="0" err="1"/>
              <a:t>probl</a:t>
            </a:r>
            <a:r>
              <a:rPr lang="en-GB" dirty="0"/>
              <a:t>e</a:t>
            </a:r>
            <a:r>
              <a:rPr lang="en-DE" dirty="0"/>
              <a:t>m</a:t>
            </a:r>
          </a:p>
        </p:txBody>
      </p:sp>
      <p:sp>
        <p:nvSpPr>
          <p:cNvPr id="4" name="Slide Number Placeholder 3"/>
          <p:cNvSpPr>
            <a:spLocks noGrp="1"/>
          </p:cNvSpPr>
          <p:nvPr>
            <p:ph type="sldNum" sz="quarter" idx="5"/>
          </p:nvPr>
        </p:nvSpPr>
        <p:spPr/>
        <p:txBody>
          <a:bodyPr/>
          <a:lstStyle/>
          <a:p>
            <a:fld id="{82F00A0A-3207-44BE-91AD-A7D0E130A9CF}" type="slidenum">
              <a:rPr lang="en-DE" smtClean="0"/>
              <a:t>5</a:t>
            </a:fld>
            <a:endParaRPr lang="en-DE"/>
          </a:p>
        </p:txBody>
      </p:sp>
    </p:spTree>
    <p:extLst>
      <p:ext uri="{BB962C8B-B14F-4D97-AF65-F5344CB8AC3E}">
        <p14:creationId xmlns:p14="http://schemas.microsoft.com/office/powerpoint/2010/main" val="2743965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a:t>
            </a:r>
            <a:r>
              <a:rPr lang="en-DE" dirty="0"/>
              <a:t>i</a:t>
            </a:r>
            <a:r>
              <a:rPr lang="en-GB" dirty="0"/>
              <a:t>t</a:t>
            </a:r>
            <a:r>
              <a:rPr lang="en-DE" dirty="0"/>
              <a:t>h </a:t>
            </a:r>
            <a:r>
              <a:rPr lang="en-GB" dirty="0"/>
              <a:t>t</a:t>
            </a:r>
            <a:r>
              <a:rPr lang="en-DE" dirty="0"/>
              <a:t>h</a:t>
            </a:r>
            <a:r>
              <a:rPr lang="en-GB" dirty="0"/>
              <a:t>e</a:t>
            </a:r>
            <a:r>
              <a:rPr lang="en-DE" dirty="0"/>
              <a:t> </a:t>
            </a:r>
            <a:r>
              <a:rPr lang="en-GB" dirty="0"/>
              <a:t>u</a:t>
            </a:r>
            <a:r>
              <a:rPr lang="en-DE" dirty="0"/>
              <a:t>s</a:t>
            </a:r>
            <a:r>
              <a:rPr lang="en-GB" dirty="0"/>
              <a:t>e</a:t>
            </a:r>
            <a:r>
              <a:rPr lang="en-DE" dirty="0"/>
              <a:t> </a:t>
            </a:r>
            <a:r>
              <a:rPr lang="en-GB" dirty="0"/>
              <a:t>o</a:t>
            </a:r>
            <a:r>
              <a:rPr lang="en-DE" dirty="0"/>
              <a:t>f </a:t>
            </a:r>
            <a:r>
              <a:rPr lang="en-GB" dirty="0"/>
              <a:t>m</a:t>
            </a:r>
            <a:r>
              <a:rPr lang="en-DE" dirty="0"/>
              <a:t>a</a:t>
            </a:r>
            <a:r>
              <a:rPr lang="en-GB" dirty="0"/>
              <a:t>c</a:t>
            </a:r>
            <a:r>
              <a:rPr lang="en-DE" dirty="0"/>
              <a:t>h</a:t>
            </a:r>
            <a:r>
              <a:rPr lang="en-GB" dirty="0"/>
              <a:t>i</a:t>
            </a:r>
            <a:r>
              <a:rPr lang="en-DE" dirty="0"/>
              <a:t>n</a:t>
            </a:r>
            <a:r>
              <a:rPr lang="en-GB" dirty="0"/>
              <a:t>e</a:t>
            </a:r>
            <a:r>
              <a:rPr lang="en-DE" dirty="0"/>
              <a:t> </a:t>
            </a:r>
            <a:r>
              <a:rPr lang="en-GB" dirty="0"/>
              <a:t>l</a:t>
            </a:r>
            <a:r>
              <a:rPr lang="en-DE" dirty="0"/>
              <a:t>e</a:t>
            </a:r>
            <a:r>
              <a:rPr lang="en-GB" dirty="0"/>
              <a:t>a</a:t>
            </a:r>
            <a:r>
              <a:rPr lang="en-DE" dirty="0"/>
              <a:t>r</a:t>
            </a:r>
            <a:r>
              <a:rPr lang="en-GB" dirty="0"/>
              <a:t>n</a:t>
            </a:r>
            <a:r>
              <a:rPr lang="en-DE" dirty="0"/>
              <a:t>i</a:t>
            </a:r>
            <a:r>
              <a:rPr lang="en-GB" dirty="0"/>
              <a:t>ng</a:t>
            </a:r>
            <a:r>
              <a:rPr lang="en-DE" dirty="0"/>
              <a:t> , the system wo</a:t>
            </a:r>
            <a:r>
              <a:rPr lang="en-GB" dirty="0"/>
              <a:t>u</a:t>
            </a:r>
            <a:r>
              <a:rPr lang="en-DE" dirty="0"/>
              <a:t>l</a:t>
            </a:r>
            <a:r>
              <a:rPr lang="en-GB" dirty="0"/>
              <a:t>d</a:t>
            </a:r>
            <a:r>
              <a:rPr lang="en-DE" dirty="0"/>
              <a:t> be able to correct it</a:t>
            </a:r>
            <a:r>
              <a:rPr lang="en-GB" dirty="0"/>
              <a:t>s</a:t>
            </a:r>
            <a:r>
              <a:rPr lang="en-DE" dirty="0"/>
              <a:t> </a:t>
            </a:r>
            <a:r>
              <a:rPr lang="en-GB" dirty="0"/>
              <a:t>o</a:t>
            </a:r>
            <a:r>
              <a:rPr lang="en-DE" dirty="0"/>
              <a:t>w</a:t>
            </a:r>
            <a:r>
              <a:rPr lang="en-GB" dirty="0"/>
              <a:t>n</a:t>
            </a:r>
            <a:r>
              <a:rPr lang="en-DE" dirty="0"/>
              <a:t> </a:t>
            </a:r>
            <a:r>
              <a:rPr lang="en-GB" dirty="0"/>
              <a:t>m</a:t>
            </a:r>
            <a:r>
              <a:rPr lang="en-DE" dirty="0"/>
              <a:t>i</a:t>
            </a:r>
            <a:r>
              <a:rPr lang="en-GB" dirty="0"/>
              <a:t>s</a:t>
            </a:r>
            <a:r>
              <a:rPr lang="en-DE" dirty="0"/>
              <a:t>c</a:t>
            </a:r>
            <a:r>
              <a:rPr lang="en-GB" dirty="0"/>
              <a:t>o</a:t>
            </a:r>
            <a:r>
              <a:rPr lang="en-DE" dirty="0"/>
              <a:t>n</a:t>
            </a:r>
            <a:r>
              <a:rPr lang="en-GB" dirty="0"/>
              <a:t>c</a:t>
            </a:r>
            <a:r>
              <a:rPr lang="en-DE" dirty="0"/>
              <a:t>e</a:t>
            </a:r>
            <a:r>
              <a:rPr lang="en-GB" dirty="0"/>
              <a:t>p</a:t>
            </a:r>
            <a:r>
              <a:rPr lang="en-DE" dirty="0"/>
              <a:t>t</a:t>
            </a:r>
            <a:r>
              <a:rPr lang="en-GB" dirty="0"/>
              <a:t>i</a:t>
            </a:r>
            <a:r>
              <a:rPr lang="en-DE" dirty="0"/>
              <a:t>o</a:t>
            </a:r>
            <a:r>
              <a:rPr lang="en-GB" dirty="0"/>
              <a:t>n</a:t>
            </a:r>
            <a:r>
              <a:rPr lang="en-DE" dirty="0"/>
              <a:t> </a:t>
            </a:r>
            <a:r>
              <a:rPr lang="en-GB" dirty="0"/>
              <a:t>a</a:t>
            </a:r>
            <a:r>
              <a:rPr lang="en-DE" dirty="0"/>
              <a:t>n</a:t>
            </a:r>
            <a:r>
              <a:rPr lang="en-GB" dirty="0"/>
              <a:t>d</a:t>
            </a:r>
            <a:r>
              <a:rPr lang="en-DE" dirty="0"/>
              <a:t> </a:t>
            </a:r>
            <a:r>
              <a:rPr lang="en-GB" dirty="0"/>
              <a:t>i</a:t>
            </a:r>
            <a:r>
              <a:rPr lang="en-DE" dirty="0"/>
              <a:t>m</a:t>
            </a:r>
            <a:r>
              <a:rPr lang="en-GB" dirty="0"/>
              <a:t>p</a:t>
            </a:r>
            <a:r>
              <a:rPr lang="en-DE" dirty="0"/>
              <a:t>rove its performance based on experience. </a:t>
            </a:r>
          </a:p>
          <a:p>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6</a:t>
            </a:fld>
            <a:endParaRPr lang="en-DE"/>
          </a:p>
        </p:txBody>
      </p:sp>
    </p:spTree>
    <p:extLst>
      <p:ext uri="{BB962C8B-B14F-4D97-AF65-F5344CB8AC3E}">
        <p14:creationId xmlns:p14="http://schemas.microsoft.com/office/powerpoint/2010/main" val="13292693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a:t>
            </a:r>
            <a:r>
              <a:rPr lang="en-DE" dirty="0"/>
              <a:t>s</a:t>
            </a:r>
            <a:r>
              <a:rPr lang="en-GB" dirty="0"/>
              <a:t>a</a:t>
            </a:r>
            <a:r>
              <a:rPr lang="en-DE" dirty="0"/>
              <a:t>g</a:t>
            </a:r>
            <a:r>
              <a:rPr lang="en-GB" dirty="0"/>
              <a:t>e</a:t>
            </a:r>
            <a:r>
              <a:rPr lang="en-DE" dirty="0"/>
              <a:t> </a:t>
            </a:r>
            <a:r>
              <a:rPr lang="en-GB" dirty="0"/>
              <a:t>o</a:t>
            </a:r>
            <a:r>
              <a:rPr lang="en-DE" dirty="0"/>
              <a:t>f </a:t>
            </a:r>
            <a:r>
              <a:rPr lang="en-GB" dirty="0"/>
              <a:t>R</a:t>
            </a:r>
            <a:r>
              <a:rPr lang="en-DE" dirty="0"/>
              <a:t>e</a:t>
            </a:r>
            <a:r>
              <a:rPr lang="en-GB" dirty="0"/>
              <a:t>i</a:t>
            </a:r>
            <a:r>
              <a:rPr lang="en-DE" dirty="0"/>
              <a:t>n</a:t>
            </a:r>
            <a:r>
              <a:rPr lang="en-GB" dirty="0"/>
              <a:t>f</a:t>
            </a:r>
            <a:r>
              <a:rPr lang="en-DE" dirty="0"/>
              <a:t>o</a:t>
            </a:r>
            <a:r>
              <a:rPr lang="en-GB" dirty="0"/>
              <a:t>r</a:t>
            </a:r>
            <a:r>
              <a:rPr lang="en-DE" dirty="0"/>
              <a:t>c</a:t>
            </a:r>
            <a:r>
              <a:rPr lang="en-GB" dirty="0"/>
              <a:t>e</a:t>
            </a:r>
            <a:r>
              <a:rPr lang="en-DE" dirty="0"/>
              <a:t>m</a:t>
            </a:r>
            <a:r>
              <a:rPr lang="en-GB" dirty="0"/>
              <a:t>e</a:t>
            </a:r>
            <a:r>
              <a:rPr lang="en-DE" dirty="0"/>
              <a:t>n</a:t>
            </a:r>
            <a:r>
              <a:rPr lang="en-GB" dirty="0"/>
              <a:t>t</a:t>
            </a:r>
            <a:r>
              <a:rPr lang="en-DE" dirty="0"/>
              <a:t> </a:t>
            </a:r>
            <a:r>
              <a:rPr lang="en-GB" dirty="0"/>
              <a:t>L</a:t>
            </a:r>
            <a:r>
              <a:rPr lang="en-DE" dirty="0"/>
              <a:t>e</a:t>
            </a:r>
            <a:r>
              <a:rPr lang="en-GB" dirty="0"/>
              <a:t>a</a:t>
            </a:r>
            <a:r>
              <a:rPr lang="en-DE" dirty="0"/>
              <a:t>r</a:t>
            </a:r>
            <a:r>
              <a:rPr lang="en-GB" dirty="0"/>
              <a:t>n</a:t>
            </a:r>
            <a:r>
              <a:rPr lang="en-DE" dirty="0"/>
              <a:t>i</a:t>
            </a:r>
            <a:r>
              <a:rPr lang="en-GB" dirty="0"/>
              <a:t>n</a:t>
            </a:r>
            <a:r>
              <a:rPr lang="en-DE" dirty="0"/>
              <a:t>g:</a:t>
            </a:r>
          </a:p>
          <a:p>
            <a:pPr marL="228600" indent="-228600">
              <a:buAutoNum type="arabicPeriod"/>
            </a:pPr>
            <a:r>
              <a:rPr lang="en-DE" dirty="0"/>
              <a:t>Subs</a:t>
            </a:r>
            <a:r>
              <a:rPr lang="en-GB" dirty="0"/>
              <a:t>e</a:t>
            </a:r>
            <a:r>
              <a:rPr lang="en-DE" dirty="0"/>
              <a:t>t </a:t>
            </a:r>
            <a:r>
              <a:rPr lang="en-GB" dirty="0"/>
              <a:t>o</a:t>
            </a:r>
            <a:r>
              <a:rPr lang="en-DE" dirty="0"/>
              <a:t>f </a:t>
            </a:r>
            <a:r>
              <a:rPr lang="en-GB" dirty="0"/>
              <a:t>M</a:t>
            </a:r>
            <a:r>
              <a:rPr lang="en-DE" dirty="0"/>
              <a:t>a</a:t>
            </a:r>
            <a:r>
              <a:rPr lang="en-GB" dirty="0"/>
              <a:t>c</a:t>
            </a:r>
            <a:r>
              <a:rPr lang="en-DE" dirty="0"/>
              <a:t>h</a:t>
            </a:r>
            <a:r>
              <a:rPr lang="en-GB" dirty="0"/>
              <a:t>i</a:t>
            </a:r>
            <a:r>
              <a:rPr lang="en-DE" dirty="0"/>
              <a:t>n</a:t>
            </a:r>
            <a:r>
              <a:rPr lang="en-GB" dirty="0"/>
              <a:t>e</a:t>
            </a:r>
            <a:r>
              <a:rPr lang="en-DE" dirty="0"/>
              <a:t> </a:t>
            </a:r>
            <a:r>
              <a:rPr lang="en-GB" dirty="0"/>
              <a:t>L</a:t>
            </a:r>
            <a:r>
              <a:rPr lang="en-DE" dirty="0" err="1"/>
              <a:t>earni</a:t>
            </a:r>
            <a:r>
              <a:rPr lang="en-GB" dirty="0"/>
              <a:t>n</a:t>
            </a:r>
            <a:r>
              <a:rPr lang="en-DE" dirty="0"/>
              <a:t>g </a:t>
            </a:r>
            <a:r>
              <a:rPr lang="en-GB" dirty="0"/>
              <a:t>a</a:t>
            </a:r>
            <a:r>
              <a:rPr lang="en-DE" dirty="0"/>
              <a:t>p</a:t>
            </a:r>
            <a:r>
              <a:rPr lang="en-GB" dirty="0"/>
              <a:t>p</a:t>
            </a:r>
            <a:r>
              <a:rPr lang="en-DE" dirty="0"/>
              <a:t>r</a:t>
            </a:r>
            <a:r>
              <a:rPr lang="en-GB" dirty="0"/>
              <a:t>o</a:t>
            </a:r>
            <a:r>
              <a:rPr lang="en-DE" dirty="0"/>
              <a:t>a</a:t>
            </a:r>
            <a:r>
              <a:rPr lang="en-GB" dirty="0"/>
              <a:t>c</a:t>
            </a:r>
            <a:r>
              <a:rPr lang="en-DE" dirty="0"/>
              <a:t>h , </a:t>
            </a:r>
            <a:r>
              <a:rPr lang="en-GB" dirty="0"/>
              <a:t>h</a:t>
            </a:r>
            <a:r>
              <a:rPr lang="en-DE" dirty="0"/>
              <a:t>a</a:t>
            </a:r>
            <a:r>
              <a:rPr lang="en-GB" dirty="0"/>
              <a:t>v</a:t>
            </a:r>
            <a:r>
              <a:rPr lang="en-DE" dirty="0"/>
              <a:t>i</a:t>
            </a:r>
            <a:r>
              <a:rPr lang="en-GB" dirty="0"/>
              <a:t>n</a:t>
            </a:r>
            <a:r>
              <a:rPr lang="en-DE" dirty="0"/>
              <a:t>g </a:t>
            </a:r>
            <a:r>
              <a:rPr lang="en-GB" dirty="0"/>
              <a:t>s</a:t>
            </a:r>
            <a:r>
              <a:rPr lang="en-DE" dirty="0"/>
              <a:t>e</a:t>
            </a:r>
            <a:r>
              <a:rPr lang="en-GB" dirty="0"/>
              <a:t>l</a:t>
            </a:r>
            <a:r>
              <a:rPr lang="en-DE" dirty="0"/>
              <a:t>f </a:t>
            </a:r>
            <a:r>
              <a:rPr lang="en-GB" dirty="0"/>
              <a:t>l</a:t>
            </a:r>
            <a:r>
              <a:rPr lang="en-DE" dirty="0"/>
              <a:t>e</a:t>
            </a:r>
            <a:r>
              <a:rPr lang="en-GB" dirty="0"/>
              <a:t>a</a:t>
            </a:r>
            <a:r>
              <a:rPr lang="en-DE" dirty="0"/>
              <a:t>r</a:t>
            </a:r>
            <a:r>
              <a:rPr lang="en-GB" dirty="0"/>
              <a:t>n</a:t>
            </a:r>
            <a:r>
              <a:rPr lang="en-DE" dirty="0"/>
              <a:t>i</a:t>
            </a:r>
            <a:r>
              <a:rPr lang="en-GB" dirty="0"/>
              <a:t>n</a:t>
            </a:r>
            <a:r>
              <a:rPr lang="en-DE" dirty="0"/>
              <a:t>g </a:t>
            </a:r>
            <a:r>
              <a:rPr lang="en-GB" dirty="0"/>
              <a:t>a</a:t>
            </a:r>
            <a:r>
              <a:rPr lang="en-DE" dirty="0"/>
              <a:t>gents trying to maximize the rewards in particular situation. ( </a:t>
            </a:r>
            <a:r>
              <a:rPr lang="en-GB" dirty="0"/>
              <a:t>S</a:t>
            </a:r>
            <a:r>
              <a:rPr lang="en-DE" dirty="0" err="1"/>
              <a:t>pecific</a:t>
            </a:r>
            <a:r>
              <a:rPr lang="en-DE" dirty="0"/>
              <a:t> Metric)</a:t>
            </a:r>
          </a:p>
          <a:p>
            <a:pPr marL="228600" indent="-228600">
              <a:buAutoNum type="arabicPeriod"/>
            </a:pPr>
            <a:r>
              <a:rPr lang="en-DE" dirty="0"/>
              <a:t>The Problem in our situation can be converted into a M</a:t>
            </a:r>
            <a:r>
              <a:rPr lang="en-GB" dirty="0"/>
              <a:t>a</a:t>
            </a:r>
            <a:r>
              <a:rPr lang="en-DE" dirty="0"/>
              <a:t>r</a:t>
            </a:r>
            <a:r>
              <a:rPr lang="en-GB" dirty="0"/>
              <a:t>k</a:t>
            </a:r>
            <a:r>
              <a:rPr lang="en-DE" dirty="0"/>
              <a:t>o</a:t>
            </a:r>
            <a:r>
              <a:rPr lang="en-GB" dirty="0"/>
              <a:t>v</a:t>
            </a:r>
            <a:r>
              <a:rPr lang="en-DE" dirty="0"/>
              <a:t> </a:t>
            </a:r>
            <a:r>
              <a:rPr lang="en-GB" dirty="0"/>
              <a:t>D</a:t>
            </a:r>
            <a:r>
              <a:rPr lang="en-DE" dirty="0"/>
              <a:t>e</a:t>
            </a:r>
            <a:r>
              <a:rPr lang="en-GB" dirty="0"/>
              <a:t>c</a:t>
            </a:r>
            <a:r>
              <a:rPr lang="en-DE" dirty="0"/>
              <a:t>i</a:t>
            </a:r>
            <a:r>
              <a:rPr lang="en-GB" dirty="0"/>
              <a:t>s</a:t>
            </a:r>
            <a:r>
              <a:rPr lang="en-DE" dirty="0"/>
              <a:t>o</a:t>
            </a:r>
            <a:r>
              <a:rPr lang="en-GB" dirty="0"/>
              <a:t>n</a:t>
            </a:r>
            <a:r>
              <a:rPr lang="en-DE" dirty="0"/>
              <a:t> </a:t>
            </a:r>
            <a:r>
              <a:rPr lang="en-GB" dirty="0"/>
              <a:t>P</a:t>
            </a:r>
            <a:r>
              <a:rPr lang="en-DE" dirty="0"/>
              <a:t>r</a:t>
            </a:r>
            <a:r>
              <a:rPr lang="en-GB" dirty="0"/>
              <a:t>o</a:t>
            </a:r>
            <a:r>
              <a:rPr lang="en-DE" dirty="0"/>
              <a:t>c</a:t>
            </a:r>
            <a:r>
              <a:rPr lang="en-GB" dirty="0"/>
              <a:t>e</a:t>
            </a:r>
            <a:r>
              <a:rPr lang="en-DE" dirty="0"/>
              <a:t>s</a:t>
            </a:r>
            <a:r>
              <a:rPr lang="en-GB" dirty="0"/>
              <a:t>s</a:t>
            </a:r>
            <a:r>
              <a:rPr lang="en-DE" dirty="0"/>
              <a:t>e</a:t>
            </a:r>
            <a:r>
              <a:rPr lang="en-GB" dirty="0"/>
              <a:t>s</a:t>
            </a:r>
            <a:r>
              <a:rPr lang="en-DE" dirty="0"/>
              <a:t> , where we will define state , </a:t>
            </a:r>
            <a:r>
              <a:rPr lang="en-GB" dirty="0"/>
              <a:t>a</a:t>
            </a:r>
            <a:r>
              <a:rPr lang="en-DE" dirty="0"/>
              <a:t>c</a:t>
            </a:r>
            <a:r>
              <a:rPr lang="en-GB" dirty="0"/>
              <a:t>t</a:t>
            </a:r>
            <a:r>
              <a:rPr lang="en-DE" dirty="0"/>
              <a:t>i</a:t>
            </a:r>
            <a:r>
              <a:rPr lang="en-GB" dirty="0"/>
              <a:t>o</a:t>
            </a:r>
            <a:r>
              <a:rPr lang="en-DE" dirty="0"/>
              <a:t>n, </a:t>
            </a:r>
            <a:r>
              <a:rPr lang="en-GB" dirty="0"/>
              <a:t>t</a:t>
            </a:r>
            <a:r>
              <a:rPr lang="en-DE" dirty="0"/>
              <a:t>r</a:t>
            </a:r>
            <a:r>
              <a:rPr lang="en-GB" dirty="0"/>
              <a:t>a</a:t>
            </a:r>
            <a:r>
              <a:rPr lang="en-DE" dirty="0"/>
              <a:t>n</a:t>
            </a:r>
            <a:r>
              <a:rPr lang="en-GB" dirty="0"/>
              <a:t>s</a:t>
            </a:r>
            <a:r>
              <a:rPr lang="en-DE" dirty="0"/>
              <a:t>i</a:t>
            </a:r>
            <a:r>
              <a:rPr lang="en-GB" dirty="0"/>
              <a:t>t</a:t>
            </a:r>
            <a:r>
              <a:rPr lang="en-DE" dirty="0"/>
              <a:t>i</a:t>
            </a:r>
            <a:r>
              <a:rPr lang="en-GB" dirty="0"/>
              <a:t>o</a:t>
            </a:r>
            <a:r>
              <a:rPr lang="en-DE" dirty="0"/>
              <a:t>n </a:t>
            </a:r>
            <a:r>
              <a:rPr lang="en-GB" dirty="0"/>
              <a:t>f</a:t>
            </a:r>
            <a:r>
              <a:rPr lang="en-DE" dirty="0"/>
              <a:t>u</a:t>
            </a:r>
            <a:r>
              <a:rPr lang="en-GB" dirty="0"/>
              <a:t>n</a:t>
            </a:r>
            <a:r>
              <a:rPr lang="en-DE" dirty="0" err="1"/>
              <a:t>ction</a:t>
            </a:r>
            <a:r>
              <a:rPr lang="en-DE" dirty="0"/>
              <a:t> which </a:t>
            </a:r>
            <a:r>
              <a:rPr lang="en-GB" dirty="0"/>
              <a:t>d</a:t>
            </a:r>
            <a:r>
              <a:rPr lang="en-DE" dirty="0"/>
              <a:t>e</a:t>
            </a:r>
            <a:r>
              <a:rPr lang="en-GB" dirty="0"/>
              <a:t>s</a:t>
            </a:r>
            <a:r>
              <a:rPr lang="en-DE" dirty="0"/>
              <a:t>c</a:t>
            </a:r>
            <a:r>
              <a:rPr lang="en-GB" dirty="0"/>
              <a:t>r</a:t>
            </a:r>
            <a:r>
              <a:rPr lang="en-DE" dirty="0"/>
              <a:t>i</a:t>
            </a:r>
            <a:r>
              <a:rPr lang="en-GB" dirty="0"/>
              <a:t>b</a:t>
            </a:r>
            <a:r>
              <a:rPr lang="en-DE" dirty="0"/>
              <a:t>e</a:t>
            </a:r>
            <a:r>
              <a:rPr lang="en-GB" dirty="0"/>
              <a:t>s</a:t>
            </a:r>
            <a:r>
              <a:rPr lang="en-DE" dirty="0"/>
              <a:t> how our prob</a:t>
            </a:r>
            <a:r>
              <a:rPr lang="en-GB" dirty="0"/>
              <a:t>l</a:t>
            </a:r>
            <a:r>
              <a:rPr lang="en-DE" dirty="0"/>
              <a:t>e</a:t>
            </a:r>
            <a:r>
              <a:rPr lang="en-GB" dirty="0"/>
              <a:t>m</a:t>
            </a:r>
            <a:endParaRPr lang="en-DE" dirty="0"/>
          </a:p>
          <a:p>
            <a:pPr marL="0" indent="0">
              <a:buNone/>
            </a:pPr>
            <a:r>
              <a:rPr lang="en-GB" dirty="0"/>
              <a:t>E</a:t>
            </a:r>
            <a:r>
              <a:rPr lang="en-DE" dirty="0"/>
              <a:t>volves with every action taken. </a:t>
            </a:r>
          </a:p>
          <a:p>
            <a:pPr marL="0" indent="0">
              <a:buNone/>
            </a:pPr>
            <a:r>
              <a:rPr lang="en-DE" dirty="0"/>
              <a:t>3.  We </a:t>
            </a:r>
            <a:r>
              <a:rPr lang="en-GB" dirty="0"/>
              <a:t>w</a:t>
            </a:r>
            <a:r>
              <a:rPr lang="en-DE" dirty="0"/>
              <a:t>i</a:t>
            </a:r>
            <a:r>
              <a:rPr lang="en-GB" dirty="0"/>
              <a:t>l</a:t>
            </a:r>
            <a:r>
              <a:rPr lang="en-DE" dirty="0"/>
              <a:t>l </a:t>
            </a:r>
            <a:r>
              <a:rPr lang="en-GB" dirty="0"/>
              <a:t>a</a:t>
            </a:r>
            <a:r>
              <a:rPr lang="en-DE" dirty="0"/>
              <a:t>i</a:t>
            </a:r>
            <a:r>
              <a:rPr lang="en-GB" dirty="0"/>
              <a:t>m</a:t>
            </a:r>
            <a:r>
              <a:rPr lang="en-DE" dirty="0"/>
              <a:t> </a:t>
            </a:r>
            <a:r>
              <a:rPr lang="en-GB" dirty="0"/>
              <a:t>t</a:t>
            </a:r>
            <a:r>
              <a:rPr lang="en-DE" dirty="0"/>
              <a:t>o </a:t>
            </a:r>
            <a:r>
              <a:rPr lang="en-GB" dirty="0"/>
              <a:t>o</a:t>
            </a:r>
            <a:r>
              <a:rPr lang="en-DE" dirty="0"/>
              <a:t>p</a:t>
            </a:r>
            <a:r>
              <a:rPr lang="en-GB" dirty="0"/>
              <a:t>t</a:t>
            </a:r>
            <a:r>
              <a:rPr lang="en-DE" dirty="0"/>
              <a:t>i</a:t>
            </a:r>
            <a:r>
              <a:rPr lang="en-GB" dirty="0"/>
              <a:t>m</a:t>
            </a:r>
            <a:r>
              <a:rPr lang="en-DE" dirty="0" err="1"/>
              <a:t>ize</a:t>
            </a:r>
            <a:r>
              <a:rPr lang="en-DE" dirty="0"/>
              <a:t> our action </a:t>
            </a:r>
            <a:r>
              <a:rPr lang="en-GB" dirty="0"/>
              <a:t>t</a:t>
            </a:r>
            <a:r>
              <a:rPr lang="en-DE" dirty="0"/>
              <a:t>a</a:t>
            </a:r>
            <a:r>
              <a:rPr lang="en-GB" dirty="0"/>
              <a:t>k</a:t>
            </a:r>
            <a:r>
              <a:rPr lang="en-DE" dirty="0"/>
              <a:t>e</a:t>
            </a:r>
            <a:r>
              <a:rPr lang="en-GB" dirty="0"/>
              <a:t>n</a:t>
            </a:r>
            <a:r>
              <a:rPr lang="en-DE" dirty="0"/>
              <a:t> </a:t>
            </a:r>
            <a:r>
              <a:rPr lang="en-GB" dirty="0"/>
              <a:t>f</a:t>
            </a:r>
            <a:r>
              <a:rPr lang="en-DE" dirty="0"/>
              <a:t>o</a:t>
            </a:r>
            <a:r>
              <a:rPr lang="en-GB" dirty="0"/>
              <a:t>r</a:t>
            </a:r>
            <a:r>
              <a:rPr lang="en-DE" dirty="0"/>
              <a:t> </a:t>
            </a:r>
            <a:r>
              <a:rPr lang="en-GB" dirty="0"/>
              <a:t>e</a:t>
            </a:r>
            <a:r>
              <a:rPr lang="en-DE" dirty="0"/>
              <a:t>ach given state so as to maximize the Reward ( S</a:t>
            </a:r>
            <a:r>
              <a:rPr lang="en-GB" dirty="0"/>
              <a:t>p</a:t>
            </a:r>
            <a:r>
              <a:rPr lang="en-DE" dirty="0"/>
              <a:t>e</a:t>
            </a:r>
            <a:r>
              <a:rPr lang="en-GB" dirty="0"/>
              <a:t>c</a:t>
            </a:r>
            <a:r>
              <a:rPr lang="en-DE" dirty="0"/>
              <a:t>i</a:t>
            </a:r>
            <a:r>
              <a:rPr lang="en-GB" dirty="0"/>
              <a:t>f</a:t>
            </a:r>
            <a:r>
              <a:rPr lang="en-DE" dirty="0"/>
              <a:t>i</a:t>
            </a:r>
            <a:r>
              <a:rPr lang="en-GB" dirty="0"/>
              <a:t>c</a:t>
            </a:r>
            <a:r>
              <a:rPr lang="en-DE" dirty="0"/>
              <a:t> </a:t>
            </a:r>
            <a:r>
              <a:rPr lang="en-GB" dirty="0"/>
              <a:t>m</a:t>
            </a:r>
            <a:r>
              <a:rPr lang="en-DE" dirty="0" err="1"/>
              <a:t>etric</a:t>
            </a:r>
            <a:r>
              <a:rPr lang="en-DE" dirty="0"/>
              <a:t>)</a:t>
            </a:r>
          </a:p>
          <a:p>
            <a:pPr marL="0" indent="0">
              <a:buNone/>
            </a:pPr>
            <a:r>
              <a:rPr lang="en-DE" dirty="0"/>
              <a:t>4. </a:t>
            </a:r>
            <a:r>
              <a:rPr lang="en-GB" sz="1200" b="0" i="0" kern="1200" dirty="0">
                <a:solidFill>
                  <a:schemeClr val="tx1"/>
                </a:solidFill>
                <a:effectLst/>
                <a:latin typeface="+mn-lt"/>
                <a:ea typeface="+mn-ea"/>
                <a:cs typeface="+mn-cs"/>
              </a:rPr>
              <a:t>Most RL algorithms require a considerable offline training time. However, once trained, they can be executed much faster than search-based methods. This property is also known as compute compression</a:t>
            </a:r>
            <a:endParaRPr lang="en-DE" sz="1200" b="0" i="0" kern="1200" dirty="0">
              <a:solidFill>
                <a:schemeClr val="tx1"/>
              </a:solidFill>
              <a:effectLst/>
              <a:latin typeface="+mn-lt"/>
              <a:ea typeface="+mn-ea"/>
              <a:cs typeface="+mn-cs"/>
            </a:endParaRPr>
          </a:p>
          <a:p>
            <a:pPr marL="0" indent="0">
              <a:buNone/>
            </a:pPr>
            <a:r>
              <a:rPr lang="en-DE" sz="1200" b="0" i="0" kern="1200" dirty="0">
                <a:solidFill>
                  <a:schemeClr val="tx1"/>
                </a:solidFill>
                <a:effectLst/>
                <a:latin typeface="+mn-lt"/>
                <a:ea typeface="+mn-ea"/>
                <a:cs typeface="+mn-cs"/>
              </a:rPr>
              <a:t>5. </a:t>
            </a:r>
            <a:r>
              <a:rPr lang="en-GB" sz="1200" b="0" i="0" kern="1200" dirty="0">
                <a:solidFill>
                  <a:schemeClr val="tx1"/>
                </a:solidFill>
                <a:effectLst/>
                <a:latin typeface="+mn-lt"/>
                <a:ea typeface="+mn-ea"/>
                <a:cs typeface="+mn-cs"/>
              </a:rPr>
              <a:t>Luckily for our production scheduling problem, using the historical data we can build a quite precise simulation and can close the “sim to real” gap to an </a:t>
            </a:r>
            <a:r>
              <a:rPr lang="en-GB" sz="1200" b="0" i="0" kern="1200" dirty="0" err="1">
                <a:solidFill>
                  <a:schemeClr val="tx1"/>
                </a:solidFill>
                <a:effectLst/>
                <a:latin typeface="+mn-lt"/>
                <a:ea typeface="+mn-ea"/>
                <a:cs typeface="+mn-cs"/>
              </a:rPr>
              <a:t>exte</a:t>
            </a:r>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7</a:t>
            </a:fld>
            <a:endParaRPr lang="en-DE"/>
          </a:p>
        </p:txBody>
      </p:sp>
    </p:spTree>
    <p:extLst>
      <p:ext uri="{BB962C8B-B14F-4D97-AF65-F5344CB8AC3E}">
        <p14:creationId xmlns:p14="http://schemas.microsoft.com/office/powerpoint/2010/main" val="3003089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8</a:t>
            </a:fld>
            <a:endParaRPr lang="en-DE"/>
          </a:p>
        </p:txBody>
      </p:sp>
    </p:spTree>
    <p:extLst>
      <p:ext uri="{BB962C8B-B14F-4D97-AF65-F5344CB8AC3E}">
        <p14:creationId xmlns:p14="http://schemas.microsoft.com/office/powerpoint/2010/main" val="3139655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sz="1200" b="0" i="0" kern="1200" dirty="0">
                <a:solidFill>
                  <a:schemeClr val="tx1"/>
                </a:solidFill>
                <a:effectLst/>
                <a:latin typeface="+mn-lt"/>
                <a:ea typeface="+mn-ea"/>
                <a:cs typeface="+mn-cs"/>
              </a:rPr>
              <a:t>1. </a:t>
            </a:r>
            <a:r>
              <a:rPr lang="en-GB" sz="1200" b="0" i="0" kern="1200" dirty="0">
                <a:solidFill>
                  <a:schemeClr val="tx1"/>
                </a:solidFill>
                <a:effectLst/>
                <a:latin typeface="+mn-lt"/>
                <a:ea typeface="+mn-ea"/>
                <a:cs typeface="+mn-cs"/>
              </a:rPr>
              <a:t>Heterogeneous means that both, the machines and the jobs can have different properties, e.g. different throughput for the machines and different required processing time for the jobs, and many more in practice.</a:t>
            </a:r>
            <a:endParaRPr lang="en-DE" sz="1200" b="0" i="0" kern="1200" dirty="0">
              <a:solidFill>
                <a:schemeClr val="tx1"/>
              </a:solidFill>
              <a:effectLst/>
              <a:latin typeface="+mn-lt"/>
              <a:ea typeface="+mn-ea"/>
              <a:cs typeface="+mn-cs"/>
            </a:endParaRPr>
          </a:p>
          <a:p>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9</a:t>
            </a:fld>
            <a:endParaRPr lang="en-DE"/>
          </a:p>
        </p:txBody>
      </p:sp>
    </p:spTree>
    <p:extLst>
      <p:ext uri="{BB962C8B-B14F-4D97-AF65-F5344CB8AC3E}">
        <p14:creationId xmlns:p14="http://schemas.microsoft.com/office/powerpoint/2010/main" val="3330096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a:t>
            </a:r>
            <a:r>
              <a:rPr lang="en-DE" dirty="0"/>
              <a:t>h</a:t>
            </a:r>
            <a:r>
              <a:rPr lang="en-GB" dirty="0"/>
              <a:t>e</a:t>
            </a:r>
            <a:r>
              <a:rPr lang="en-DE" dirty="0"/>
              <a:t> </a:t>
            </a:r>
            <a:r>
              <a:rPr lang="en-GB" dirty="0"/>
              <a:t>T</a:t>
            </a:r>
            <a:r>
              <a:rPr lang="en-DE" dirty="0"/>
              <a:t>r</a:t>
            </a:r>
            <a:r>
              <a:rPr lang="en-GB" dirty="0"/>
              <a:t>a</a:t>
            </a:r>
            <a:r>
              <a:rPr lang="en-DE" dirty="0"/>
              <a:t>c</a:t>
            </a:r>
            <a:r>
              <a:rPr lang="en-GB" dirty="0"/>
              <a:t>e</a:t>
            </a:r>
            <a:r>
              <a:rPr lang="en-DE" dirty="0"/>
              <a:t> </a:t>
            </a:r>
            <a:r>
              <a:rPr lang="en-GB" dirty="0"/>
              <a:t>D</a:t>
            </a:r>
            <a:r>
              <a:rPr lang="en-DE" dirty="0"/>
              <a:t>a</a:t>
            </a:r>
            <a:r>
              <a:rPr lang="en-GB" dirty="0"/>
              <a:t>t</a:t>
            </a:r>
            <a:r>
              <a:rPr lang="en-DE" dirty="0"/>
              <a:t>a </a:t>
            </a:r>
            <a:r>
              <a:rPr lang="en-GB" dirty="0"/>
              <a:t>c</a:t>
            </a:r>
            <a:r>
              <a:rPr lang="en-DE" dirty="0"/>
              <a:t>o</a:t>
            </a:r>
            <a:r>
              <a:rPr lang="en-GB" dirty="0"/>
              <a:t>n</a:t>
            </a:r>
            <a:r>
              <a:rPr lang="en-DE" dirty="0"/>
              <a:t>t</a:t>
            </a:r>
            <a:r>
              <a:rPr lang="en-GB" dirty="0"/>
              <a:t>a</a:t>
            </a:r>
            <a:r>
              <a:rPr lang="en-DE" dirty="0"/>
              <a:t>i</a:t>
            </a:r>
            <a:r>
              <a:rPr lang="en-GB" dirty="0"/>
              <a:t>n</a:t>
            </a:r>
            <a:r>
              <a:rPr lang="en-DE" dirty="0"/>
              <a:t>s </a:t>
            </a:r>
            <a:r>
              <a:rPr lang="en-GB" dirty="0"/>
              <a:t>i</a:t>
            </a:r>
            <a:r>
              <a:rPr lang="en-DE" dirty="0"/>
              <a:t>n</a:t>
            </a:r>
            <a:r>
              <a:rPr lang="en-GB" dirty="0"/>
              <a:t>f</a:t>
            </a:r>
            <a:r>
              <a:rPr lang="en-DE" dirty="0"/>
              <a:t>o</a:t>
            </a:r>
            <a:r>
              <a:rPr lang="en-GB" dirty="0"/>
              <a:t>r</a:t>
            </a:r>
            <a:r>
              <a:rPr lang="en-DE" dirty="0"/>
              <a:t>m</a:t>
            </a:r>
            <a:r>
              <a:rPr lang="en-GB" dirty="0"/>
              <a:t>a</a:t>
            </a:r>
            <a:r>
              <a:rPr lang="en-DE" dirty="0"/>
              <a:t>t</a:t>
            </a:r>
            <a:r>
              <a:rPr lang="en-GB" dirty="0"/>
              <a:t>i</a:t>
            </a:r>
            <a:r>
              <a:rPr lang="en-DE" dirty="0"/>
              <a:t>o</a:t>
            </a:r>
            <a:r>
              <a:rPr lang="en-GB" dirty="0"/>
              <a:t>n</a:t>
            </a:r>
            <a:r>
              <a:rPr lang="en-DE" dirty="0"/>
              <a:t> </a:t>
            </a:r>
            <a:r>
              <a:rPr lang="en-GB" dirty="0"/>
              <a:t>f</a:t>
            </a:r>
            <a:r>
              <a:rPr lang="en-DE" dirty="0"/>
              <a:t>or 29 Days of logs capt</a:t>
            </a:r>
            <a:r>
              <a:rPr lang="en-GB" dirty="0"/>
              <a:t>u</a:t>
            </a:r>
            <a:r>
              <a:rPr lang="en-DE" dirty="0"/>
              <a:t>r</a:t>
            </a:r>
            <a:r>
              <a:rPr lang="en-GB" dirty="0"/>
              <a:t>e</a:t>
            </a:r>
            <a:r>
              <a:rPr lang="en-DE" dirty="0"/>
              <a:t>d </a:t>
            </a:r>
            <a:r>
              <a:rPr lang="en-GB" dirty="0"/>
              <a:t>b</a:t>
            </a:r>
            <a:r>
              <a:rPr lang="en-DE" dirty="0"/>
              <a:t>y </a:t>
            </a:r>
            <a:r>
              <a:rPr lang="en-GB" dirty="0"/>
              <a:t>t</a:t>
            </a:r>
            <a:r>
              <a:rPr lang="en-DE" dirty="0"/>
              <a:t>h</a:t>
            </a:r>
            <a:r>
              <a:rPr lang="en-GB" dirty="0"/>
              <a:t>e</a:t>
            </a:r>
            <a:r>
              <a:rPr lang="en-DE" dirty="0"/>
              <a:t> </a:t>
            </a:r>
            <a:r>
              <a:rPr lang="en-GB" dirty="0"/>
              <a:t>m</a:t>
            </a:r>
            <a:r>
              <a:rPr lang="en-DE" dirty="0"/>
              <a:t>o</a:t>
            </a:r>
            <a:r>
              <a:rPr lang="en-GB" dirty="0"/>
              <a:t>n</a:t>
            </a:r>
            <a:r>
              <a:rPr lang="en-DE" dirty="0"/>
              <a:t>i</a:t>
            </a:r>
            <a:r>
              <a:rPr lang="en-GB" dirty="0"/>
              <a:t>t</a:t>
            </a:r>
            <a:r>
              <a:rPr lang="en-DE" dirty="0"/>
              <a:t>o</a:t>
            </a:r>
            <a:r>
              <a:rPr lang="en-GB" dirty="0"/>
              <a:t>r</a:t>
            </a:r>
            <a:r>
              <a:rPr lang="en-DE" dirty="0"/>
              <a:t>i</a:t>
            </a:r>
            <a:r>
              <a:rPr lang="en-GB" dirty="0"/>
              <a:t>n</a:t>
            </a:r>
            <a:r>
              <a:rPr lang="en-DE" dirty="0"/>
              <a:t>g </a:t>
            </a:r>
            <a:r>
              <a:rPr lang="en-GB" dirty="0"/>
              <a:t>t</a:t>
            </a:r>
            <a:r>
              <a:rPr lang="en-DE" dirty="0"/>
              <a:t>o</a:t>
            </a:r>
            <a:r>
              <a:rPr lang="en-GB" dirty="0"/>
              <a:t>o</a:t>
            </a:r>
            <a:r>
              <a:rPr lang="en-DE" dirty="0"/>
              <a:t>l </a:t>
            </a:r>
            <a:r>
              <a:rPr lang="en-GB" dirty="0"/>
              <a:t>o</a:t>
            </a:r>
            <a:r>
              <a:rPr lang="en-DE" dirty="0"/>
              <a:t>f </a:t>
            </a:r>
            <a:r>
              <a:rPr lang="en-GB" dirty="0"/>
              <a:t>g</a:t>
            </a:r>
            <a:r>
              <a:rPr lang="en-DE" dirty="0"/>
              <a:t>o</a:t>
            </a:r>
            <a:r>
              <a:rPr lang="en-GB" dirty="0"/>
              <a:t>o</a:t>
            </a:r>
            <a:r>
              <a:rPr lang="en-DE" dirty="0"/>
              <a:t>g</a:t>
            </a:r>
            <a:r>
              <a:rPr lang="en-GB" dirty="0"/>
              <a:t>l</a:t>
            </a:r>
            <a:r>
              <a:rPr lang="en-DE" dirty="0"/>
              <a:t>e </a:t>
            </a:r>
            <a:r>
              <a:rPr lang="en-GB" dirty="0"/>
              <a:t>w</a:t>
            </a:r>
            <a:r>
              <a:rPr lang="en-DE" dirty="0"/>
              <a:t>h</a:t>
            </a:r>
            <a:r>
              <a:rPr lang="en-GB" dirty="0"/>
              <a:t>e</a:t>
            </a:r>
            <a:r>
              <a:rPr lang="en-DE" dirty="0"/>
              <a:t>r</a:t>
            </a:r>
            <a:r>
              <a:rPr lang="en-GB" dirty="0"/>
              <a:t>e</a:t>
            </a:r>
            <a:r>
              <a:rPr lang="en-DE" dirty="0"/>
              <a:t> </a:t>
            </a:r>
            <a:r>
              <a:rPr lang="en-GB" dirty="0"/>
              <a:t>t</a:t>
            </a:r>
            <a:r>
              <a:rPr lang="en-DE" dirty="0"/>
              <a:t>h</a:t>
            </a:r>
            <a:r>
              <a:rPr lang="en-GB" dirty="0"/>
              <a:t>e</a:t>
            </a:r>
            <a:r>
              <a:rPr lang="en-DE" dirty="0"/>
              <a:t> google scheduler named </a:t>
            </a:r>
            <a:r>
              <a:rPr lang="en-DE" dirty="0" err="1"/>
              <a:t>Bor</a:t>
            </a:r>
            <a:r>
              <a:rPr lang="en-GB" dirty="0"/>
              <a:t>g</a:t>
            </a:r>
            <a:r>
              <a:rPr lang="en-DE" dirty="0"/>
              <a:t> </a:t>
            </a:r>
            <a:r>
              <a:rPr lang="en-GB" dirty="0"/>
              <a:t>t</a:t>
            </a:r>
            <a:r>
              <a:rPr lang="en-DE" dirty="0"/>
              <a:t>a</a:t>
            </a:r>
            <a:r>
              <a:rPr lang="en-GB" dirty="0"/>
              <a:t>k</a:t>
            </a:r>
            <a:r>
              <a:rPr lang="en-DE" dirty="0"/>
              <a:t>e</a:t>
            </a:r>
            <a:r>
              <a:rPr lang="en-GB" dirty="0"/>
              <a:t>s</a:t>
            </a:r>
            <a:r>
              <a:rPr lang="en-DE" dirty="0"/>
              <a:t> </a:t>
            </a:r>
            <a:r>
              <a:rPr lang="en-GB" dirty="0"/>
              <a:t>d</a:t>
            </a:r>
            <a:r>
              <a:rPr lang="en-DE" dirty="0"/>
              <a:t>e</a:t>
            </a:r>
            <a:r>
              <a:rPr lang="en-GB" dirty="0"/>
              <a:t>c</a:t>
            </a:r>
            <a:r>
              <a:rPr lang="en-DE" dirty="0"/>
              <a:t>i</a:t>
            </a:r>
            <a:r>
              <a:rPr lang="en-GB" dirty="0" err="1"/>
              <a:t>si</a:t>
            </a:r>
            <a:r>
              <a:rPr lang="en-DE" dirty="0"/>
              <a:t>o</a:t>
            </a:r>
            <a:r>
              <a:rPr lang="en-GB" dirty="0"/>
              <a:t>n</a:t>
            </a:r>
            <a:r>
              <a:rPr lang="en-DE" dirty="0"/>
              <a:t> </a:t>
            </a:r>
            <a:r>
              <a:rPr lang="en-GB" dirty="0"/>
              <a:t>b</a:t>
            </a:r>
            <a:r>
              <a:rPr lang="en-DE" dirty="0"/>
              <a:t>a</a:t>
            </a:r>
            <a:r>
              <a:rPr lang="en-GB" dirty="0"/>
              <a:t>s</a:t>
            </a:r>
            <a:r>
              <a:rPr lang="en-DE" dirty="0"/>
              <a:t>e</a:t>
            </a:r>
            <a:r>
              <a:rPr lang="en-GB" dirty="0"/>
              <a:t>d</a:t>
            </a:r>
            <a:r>
              <a:rPr lang="en-DE" dirty="0"/>
              <a:t> </a:t>
            </a:r>
            <a:r>
              <a:rPr lang="en-GB" dirty="0"/>
              <a:t>o</a:t>
            </a:r>
            <a:r>
              <a:rPr lang="en-DE" dirty="0"/>
              <a:t>n its own functionality.</a:t>
            </a:r>
          </a:p>
          <a:p>
            <a:r>
              <a:rPr lang="en-DE" dirty="0"/>
              <a:t>The Dataset is divided into 500 trace files wh</a:t>
            </a:r>
            <a:r>
              <a:rPr lang="en-GB" dirty="0"/>
              <a:t>e</a:t>
            </a:r>
            <a:r>
              <a:rPr lang="en-DE" dirty="0"/>
              <a:t>r</a:t>
            </a:r>
            <a:r>
              <a:rPr lang="en-GB" dirty="0"/>
              <a:t>e</a:t>
            </a:r>
            <a:r>
              <a:rPr lang="en-DE" dirty="0"/>
              <a:t> </a:t>
            </a:r>
            <a:r>
              <a:rPr lang="en-GB" dirty="0"/>
              <a:t>e</a:t>
            </a:r>
            <a:r>
              <a:rPr lang="en-DE" dirty="0"/>
              <a:t>a</a:t>
            </a:r>
            <a:r>
              <a:rPr lang="en-GB" dirty="0"/>
              <a:t>c</a:t>
            </a:r>
            <a:r>
              <a:rPr lang="en-DE" dirty="0"/>
              <a:t>h </a:t>
            </a:r>
            <a:r>
              <a:rPr lang="en-GB" dirty="0"/>
              <a:t>f</a:t>
            </a:r>
            <a:r>
              <a:rPr lang="en-DE" dirty="0"/>
              <a:t>i</a:t>
            </a:r>
            <a:r>
              <a:rPr lang="en-GB" dirty="0"/>
              <a:t>l</a:t>
            </a:r>
            <a:r>
              <a:rPr lang="en-DE" dirty="0"/>
              <a:t>e </a:t>
            </a:r>
            <a:r>
              <a:rPr lang="en-GB" dirty="0"/>
              <a:t>c</a:t>
            </a:r>
            <a:r>
              <a:rPr lang="en-DE" dirty="0"/>
              <a:t>o</a:t>
            </a:r>
            <a:r>
              <a:rPr lang="en-GB" dirty="0"/>
              <a:t>n</a:t>
            </a:r>
            <a:r>
              <a:rPr lang="en-DE" dirty="0" err="1"/>
              <a:t>tains</a:t>
            </a:r>
            <a:r>
              <a:rPr lang="en-DE" dirty="0"/>
              <a:t> information of jobs and tasks events on an average of 3 - 4  hours.</a:t>
            </a:r>
          </a:p>
          <a:p>
            <a:endParaRPr lang="en-DE" dirty="0"/>
          </a:p>
        </p:txBody>
      </p:sp>
      <p:sp>
        <p:nvSpPr>
          <p:cNvPr id="4" name="Slide Number Placeholder 3"/>
          <p:cNvSpPr>
            <a:spLocks noGrp="1"/>
          </p:cNvSpPr>
          <p:nvPr>
            <p:ph type="sldNum" sz="quarter" idx="5"/>
          </p:nvPr>
        </p:nvSpPr>
        <p:spPr/>
        <p:txBody>
          <a:bodyPr/>
          <a:lstStyle/>
          <a:p>
            <a:fld id="{82F00A0A-3207-44BE-91AD-A7D0E130A9CF}" type="slidenum">
              <a:rPr lang="en-DE" smtClean="0"/>
              <a:t>10</a:t>
            </a:fld>
            <a:endParaRPr lang="en-DE"/>
          </a:p>
        </p:txBody>
      </p:sp>
    </p:spTree>
    <p:extLst>
      <p:ext uri="{BB962C8B-B14F-4D97-AF65-F5344CB8AC3E}">
        <p14:creationId xmlns:p14="http://schemas.microsoft.com/office/powerpoint/2010/main" val="16406459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5C0C5-96BC-4AB9-A526-CC32DD3089B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E"/>
          </a:p>
        </p:txBody>
      </p:sp>
      <p:sp>
        <p:nvSpPr>
          <p:cNvPr id="3" name="Subtitle 2">
            <a:extLst>
              <a:ext uri="{FF2B5EF4-FFF2-40B4-BE49-F238E27FC236}">
                <a16:creationId xmlns:a16="http://schemas.microsoft.com/office/drawing/2014/main" id="{0EC2BC57-7430-4500-85BD-063A1839EC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E"/>
          </a:p>
        </p:txBody>
      </p:sp>
      <p:sp>
        <p:nvSpPr>
          <p:cNvPr id="4" name="Date Placeholder 3">
            <a:extLst>
              <a:ext uri="{FF2B5EF4-FFF2-40B4-BE49-F238E27FC236}">
                <a16:creationId xmlns:a16="http://schemas.microsoft.com/office/drawing/2014/main" id="{9FD3AE21-6D65-49B6-AABC-5737EC88138D}"/>
              </a:ext>
            </a:extLst>
          </p:cNvPr>
          <p:cNvSpPr>
            <a:spLocks noGrp="1"/>
          </p:cNvSpPr>
          <p:nvPr>
            <p:ph type="dt" sz="half" idx="10"/>
          </p:nvPr>
        </p:nvSpPr>
        <p:spPr/>
        <p:txBody>
          <a:bodyPr/>
          <a:lstStyle/>
          <a:p>
            <a:fld id="{BCAAA76A-2E0C-4A5D-A79D-26F63868D61B}" type="datetime8">
              <a:rPr lang="en-DE" smtClean="0"/>
              <a:t>28/07/2021 15:45</a:t>
            </a:fld>
            <a:endParaRPr lang="en-DE"/>
          </a:p>
        </p:txBody>
      </p:sp>
      <p:sp>
        <p:nvSpPr>
          <p:cNvPr id="5" name="Footer Placeholder 4">
            <a:extLst>
              <a:ext uri="{FF2B5EF4-FFF2-40B4-BE49-F238E27FC236}">
                <a16:creationId xmlns:a16="http://schemas.microsoft.com/office/drawing/2014/main" id="{BA4ED6E4-D382-4059-AB5A-551B4F678B73}"/>
              </a:ext>
            </a:extLst>
          </p:cNvPr>
          <p:cNvSpPr>
            <a:spLocks noGrp="1"/>
          </p:cNvSpPr>
          <p:nvPr>
            <p:ph type="ftr" sz="quarter" idx="11"/>
          </p:nvPr>
        </p:nvSpPr>
        <p:spPr/>
        <p:txBody>
          <a:bodyPr/>
          <a:lstStyle/>
          <a:p>
            <a:r>
              <a:rPr lang="en-GB"/>
              <a:t>Need to provide the link of official repo</a:t>
            </a:r>
            <a:endParaRPr lang="en-DE"/>
          </a:p>
        </p:txBody>
      </p:sp>
      <p:sp>
        <p:nvSpPr>
          <p:cNvPr id="6" name="Slide Number Placeholder 5">
            <a:extLst>
              <a:ext uri="{FF2B5EF4-FFF2-40B4-BE49-F238E27FC236}">
                <a16:creationId xmlns:a16="http://schemas.microsoft.com/office/drawing/2014/main" id="{093F85D0-F4BD-46CB-BBA3-B76E5A6435E0}"/>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1955572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AADC3-FDF2-48D1-902B-89D00F2A2E8C}"/>
              </a:ext>
            </a:extLst>
          </p:cNvPr>
          <p:cNvSpPr>
            <a:spLocks noGrp="1"/>
          </p:cNvSpPr>
          <p:nvPr>
            <p:ph type="title"/>
          </p:nvPr>
        </p:nvSpPr>
        <p:spPr/>
        <p:txBody>
          <a:bodyPr/>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E6D502D-7D65-469C-B321-309734B4EA0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E3AFBC4B-3204-4752-868A-426C5EA45CEE}"/>
              </a:ext>
            </a:extLst>
          </p:cNvPr>
          <p:cNvSpPr>
            <a:spLocks noGrp="1"/>
          </p:cNvSpPr>
          <p:nvPr>
            <p:ph type="dt" sz="half" idx="10"/>
          </p:nvPr>
        </p:nvSpPr>
        <p:spPr/>
        <p:txBody>
          <a:bodyPr/>
          <a:lstStyle/>
          <a:p>
            <a:fld id="{1A1CAAC5-AB18-411D-8833-B4DC616DE0C8}" type="datetime8">
              <a:rPr lang="en-DE" smtClean="0"/>
              <a:t>28/07/2021 15:45</a:t>
            </a:fld>
            <a:endParaRPr lang="en-DE"/>
          </a:p>
        </p:txBody>
      </p:sp>
      <p:sp>
        <p:nvSpPr>
          <p:cNvPr id="5" name="Footer Placeholder 4">
            <a:extLst>
              <a:ext uri="{FF2B5EF4-FFF2-40B4-BE49-F238E27FC236}">
                <a16:creationId xmlns:a16="http://schemas.microsoft.com/office/drawing/2014/main" id="{B38816B6-1BAD-4B60-98D7-41056F038917}"/>
              </a:ext>
            </a:extLst>
          </p:cNvPr>
          <p:cNvSpPr>
            <a:spLocks noGrp="1"/>
          </p:cNvSpPr>
          <p:nvPr>
            <p:ph type="ftr" sz="quarter" idx="11"/>
          </p:nvPr>
        </p:nvSpPr>
        <p:spPr/>
        <p:txBody>
          <a:bodyPr/>
          <a:lstStyle/>
          <a:p>
            <a:r>
              <a:rPr lang="en-GB"/>
              <a:t>Need to provide the link of official repo</a:t>
            </a:r>
            <a:endParaRPr lang="en-DE"/>
          </a:p>
        </p:txBody>
      </p:sp>
      <p:sp>
        <p:nvSpPr>
          <p:cNvPr id="6" name="Slide Number Placeholder 5">
            <a:extLst>
              <a:ext uri="{FF2B5EF4-FFF2-40B4-BE49-F238E27FC236}">
                <a16:creationId xmlns:a16="http://schemas.microsoft.com/office/drawing/2014/main" id="{A19A646E-8DBF-40D3-897D-4637C4C3CBAD}"/>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107256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C4CDDE-60BE-454A-B2DD-00380A9440F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E"/>
          </a:p>
        </p:txBody>
      </p:sp>
      <p:sp>
        <p:nvSpPr>
          <p:cNvPr id="3" name="Vertical Text Placeholder 2">
            <a:extLst>
              <a:ext uri="{FF2B5EF4-FFF2-40B4-BE49-F238E27FC236}">
                <a16:creationId xmlns:a16="http://schemas.microsoft.com/office/drawing/2014/main" id="{AE65BD71-6539-4B5E-B348-39D6C095041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38D1E2E9-B582-43AE-8695-FD9402A52542}"/>
              </a:ext>
            </a:extLst>
          </p:cNvPr>
          <p:cNvSpPr>
            <a:spLocks noGrp="1"/>
          </p:cNvSpPr>
          <p:nvPr>
            <p:ph type="dt" sz="half" idx="10"/>
          </p:nvPr>
        </p:nvSpPr>
        <p:spPr/>
        <p:txBody>
          <a:bodyPr/>
          <a:lstStyle/>
          <a:p>
            <a:fld id="{DD997DB8-D697-4564-91A1-F91C9C3F4ECC}" type="datetime8">
              <a:rPr lang="en-DE" smtClean="0"/>
              <a:t>28/07/2021 15:45</a:t>
            </a:fld>
            <a:endParaRPr lang="en-DE"/>
          </a:p>
        </p:txBody>
      </p:sp>
      <p:sp>
        <p:nvSpPr>
          <p:cNvPr id="5" name="Footer Placeholder 4">
            <a:extLst>
              <a:ext uri="{FF2B5EF4-FFF2-40B4-BE49-F238E27FC236}">
                <a16:creationId xmlns:a16="http://schemas.microsoft.com/office/drawing/2014/main" id="{5F1D4D57-EE85-42C1-BD44-086D32CB1409}"/>
              </a:ext>
            </a:extLst>
          </p:cNvPr>
          <p:cNvSpPr>
            <a:spLocks noGrp="1"/>
          </p:cNvSpPr>
          <p:nvPr>
            <p:ph type="ftr" sz="quarter" idx="11"/>
          </p:nvPr>
        </p:nvSpPr>
        <p:spPr/>
        <p:txBody>
          <a:bodyPr/>
          <a:lstStyle/>
          <a:p>
            <a:r>
              <a:rPr lang="en-GB"/>
              <a:t>Need to provide the link of official repo</a:t>
            </a:r>
            <a:endParaRPr lang="en-DE"/>
          </a:p>
        </p:txBody>
      </p:sp>
      <p:sp>
        <p:nvSpPr>
          <p:cNvPr id="6" name="Slide Number Placeholder 5">
            <a:extLst>
              <a:ext uri="{FF2B5EF4-FFF2-40B4-BE49-F238E27FC236}">
                <a16:creationId xmlns:a16="http://schemas.microsoft.com/office/drawing/2014/main" id="{5E4056F2-B03D-45CD-AA38-37F46A0793DE}"/>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1785984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373A-9400-4553-827F-97BF9881BCD6}"/>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67A5E74B-1A3B-4A8B-8949-C52905AD148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942FB8A-BE02-4F84-A550-DE4851331720}"/>
              </a:ext>
            </a:extLst>
          </p:cNvPr>
          <p:cNvSpPr>
            <a:spLocks noGrp="1"/>
          </p:cNvSpPr>
          <p:nvPr>
            <p:ph type="dt" sz="half" idx="10"/>
          </p:nvPr>
        </p:nvSpPr>
        <p:spPr/>
        <p:txBody>
          <a:bodyPr/>
          <a:lstStyle/>
          <a:p>
            <a:fld id="{AF47CF27-191D-448E-BD99-0A80C07DC450}" type="datetime8">
              <a:rPr lang="en-DE" smtClean="0"/>
              <a:t>28/07/2021 15:45</a:t>
            </a:fld>
            <a:endParaRPr lang="en-DE"/>
          </a:p>
        </p:txBody>
      </p:sp>
      <p:sp>
        <p:nvSpPr>
          <p:cNvPr id="5" name="Footer Placeholder 4">
            <a:extLst>
              <a:ext uri="{FF2B5EF4-FFF2-40B4-BE49-F238E27FC236}">
                <a16:creationId xmlns:a16="http://schemas.microsoft.com/office/drawing/2014/main" id="{695D58FD-EDFE-4920-B134-DF09A443FA75}"/>
              </a:ext>
            </a:extLst>
          </p:cNvPr>
          <p:cNvSpPr>
            <a:spLocks noGrp="1"/>
          </p:cNvSpPr>
          <p:nvPr>
            <p:ph type="ftr" sz="quarter" idx="11"/>
          </p:nvPr>
        </p:nvSpPr>
        <p:spPr/>
        <p:txBody>
          <a:bodyPr/>
          <a:lstStyle/>
          <a:p>
            <a:r>
              <a:rPr lang="en-GB"/>
              <a:t>Need to provide the link of official repo</a:t>
            </a:r>
            <a:endParaRPr lang="en-DE"/>
          </a:p>
        </p:txBody>
      </p:sp>
      <p:sp>
        <p:nvSpPr>
          <p:cNvPr id="6" name="Slide Number Placeholder 5">
            <a:extLst>
              <a:ext uri="{FF2B5EF4-FFF2-40B4-BE49-F238E27FC236}">
                <a16:creationId xmlns:a16="http://schemas.microsoft.com/office/drawing/2014/main" id="{DB35F4CE-8C3F-4845-A809-C6C6F33F65FF}"/>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651120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62A57-1DA7-49F9-8F93-F89B95BC0D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E"/>
          </a:p>
        </p:txBody>
      </p:sp>
      <p:sp>
        <p:nvSpPr>
          <p:cNvPr id="3" name="Text Placeholder 2">
            <a:extLst>
              <a:ext uri="{FF2B5EF4-FFF2-40B4-BE49-F238E27FC236}">
                <a16:creationId xmlns:a16="http://schemas.microsoft.com/office/drawing/2014/main" id="{D71C96AF-4A78-4927-991D-3226B3BCE87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7C1C8D41-4EBD-4927-AB7E-942B752791DC}"/>
              </a:ext>
            </a:extLst>
          </p:cNvPr>
          <p:cNvSpPr>
            <a:spLocks noGrp="1"/>
          </p:cNvSpPr>
          <p:nvPr>
            <p:ph type="dt" sz="half" idx="10"/>
          </p:nvPr>
        </p:nvSpPr>
        <p:spPr/>
        <p:txBody>
          <a:bodyPr/>
          <a:lstStyle/>
          <a:p>
            <a:fld id="{0CCE6009-23A8-4BBB-86A1-A2ED7A4EAA62}" type="datetime8">
              <a:rPr lang="en-DE" smtClean="0"/>
              <a:t>28/07/2021 15:45</a:t>
            </a:fld>
            <a:endParaRPr lang="en-DE"/>
          </a:p>
        </p:txBody>
      </p:sp>
      <p:sp>
        <p:nvSpPr>
          <p:cNvPr id="5" name="Footer Placeholder 4">
            <a:extLst>
              <a:ext uri="{FF2B5EF4-FFF2-40B4-BE49-F238E27FC236}">
                <a16:creationId xmlns:a16="http://schemas.microsoft.com/office/drawing/2014/main" id="{F7860E55-673B-4806-B2A8-80C22D099B9F}"/>
              </a:ext>
            </a:extLst>
          </p:cNvPr>
          <p:cNvSpPr>
            <a:spLocks noGrp="1"/>
          </p:cNvSpPr>
          <p:nvPr>
            <p:ph type="ftr" sz="quarter" idx="11"/>
          </p:nvPr>
        </p:nvSpPr>
        <p:spPr/>
        <p:txBody>
          <a:bodyPr/>
          <a:lstStyle/>
          <a:p>
            <a:r>
              <a:rPr lang="en-GB"/>
              <a:t>Need to provide the link of official repo</a:t>
            </a:r>
            <a:endParaRPr lang="en-DE"/>
          </a:p>
        </p:txBody>
      </p:sp>
      <p:sp>
        <p:nvSpPr>
          <p:cNvPr id="6" name="Slide Number Placeholder 5">
            <a:extLst>
              <a:ext uri="{FF2B5EF4-FFF2-40B4-BE49-F238E27FC236}">
                <a16:creationId xmlns:a16="http://schemas.microsoft.com/office/drawing/2014/main" id="{97B2E118-4B56-4722-8349-0876283D1810}"/>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17914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75130-3D2D-4742-A2AB-C3180923FE61}"/>
              </a:ext>
            </a:extLst>
          </p:cNvPr>
          <p:cNvSpPr>
            <a:spLocks noGrp="1"/>
          </p:cNvSpPr>
          <p:nvPr>
            <p:ph type="title"/>
          </p:nvPr>
        </p:nvSpPr>
        <p:spPr/>
        <p:txBody>
          <a:bodyPr/>
          <a:lstStyle/>
          <a:p>
            <a:r>
              <a:rPr lang="en-US"/>
              <a:t>Click to edit Master title style</a:t>
            </a:r>
            <a:endParaRPr lang="en-DE"/>
          </a:p>
        </p:txBody>
      </p:sp>
      <p:sp>
        <p:nvSpPr>
          <p:cNvPr id="3" name="Content Placeholder 2">
            <a:extLst>
              <a:ext uri="{FF2B5EF4-FFF2-40B4-BE49-F238E27FC236}">
                <a16:creationId xmlns:a16="http://schemas.microsoft.com/office/drawing/2014/main" id="{7C3F5E11-2AE5-4AD0-BEC6-AA9790D955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Content Placeholder 3">
            <a:extLst>
              <a:ext uri="{FF2B5EF4-FFF2-40B4-BE49-F238E27FC236}">
                <a16:creationId xmlns:a16="http://schemas.microsoft.com/office/drawing/2014/main" id="{AD759C66-37A3-4CD9-A103-5288C9A0C6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Date Placeholder 4">
            <a:extLst>
              <a:ext uri="{FF2B5EF4-FFF2-40B4-BE49-F238E27FC236}">
                <a16:creationId xmlns:a16="http://schemas.microsoft.com/office/drawing/2014/main" id="{D51A21AE-552E-4AD8-830F-9D31D7F34AC3}"/>
              </a:ext>
            </a:extLst>
          </p:cNvPr>
          <p:cNvSpPr>
            <a:spLocks noGrp="1"/>
          </p:cNvSpPr>
          <p:nvPr>
            <p:ph type="dt" sz="half" idx="10"/>
          </p:nvPr>
        </p:nvSpPr>
        <p:spPr/>
        <p:txBody>
          <a:bodyPr/>
          <a:lstStyle/>
          <a:p>
            <a:fld id="{B86FBFC2-4392-469E-8DC5-F69E41C3972B}" type="datetime8">
              <a:rPr lang="en-DE" smtClean="0"/>
              <a:t>28/07/2021 15:45</a:t>
            </a:fld>
            <a:endParaRPr lang="en-DE"/>
          </a:p>
        </p:txBody>
      </p:sp>
      <p:sp>
        <p:nvSpPr>
          <p:cNvPr id="6" name="Footer Placeholder 5">
            <a:extLst>
              <a:ext uri="{FF2B5EF4-FFF2-40B4-BE49-F238E27FC236}">
                <a16:creationId xmlns:a16="http://schemas.microsoft.com/office/drawing/2014/main" id="{5D910A56-BF6A-4C21-B9EA-658C508F3219}"/>
              </a:ext>
            </a:extLst>
          </p:cNvPr>
          <p:cNvSpPr>
            <a:spLocks noGrp="1"/>
          </p:cNvSpPr>
          <p:nvPr>
            <p:ph type="ftr" sz="quarter" idx="11"/>
          </p:nvPr>
        </p:nvSpPr>
        <p:spPr/>
        <p:txBody>
          <a:bodyPr/>
          <a:lstStyle/>
          <a:p>
            <a:r>
              <a:rPr lang="en-GB"/>
              <a:t>Need to provide the link of official repo</a:t>
            </a:r>
            <a:endParaRPr lang="en-DE"/>
          </a:p>
        </p:txBody>
      </p:sp>
      <p:sp>
        <p:nvSpPr>
          <p:cNvPr id="7" name="Slide Number Placeholder 6">
            <a:extLst>
              <a:ext uri="{FF2B5EF4-FFF2-40B4-BE49-F238E27FC236}">
                <a16:creationId xmlns:a16="http://schemas.microsoft.com/office/drawing/2014/main" id="{A4AE0082-4CEF-4F7A-A863-C8AA9B25DF0F}"/>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3468713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F8BEA-AE1D-43DC-9692-9497FBE5EB6C}"/>
              </a:ext>
            </a:extLst>
          </p:cNvPr>
          <p:cNvSpPr>
            <a:spLocks noGrp="1"/>
          </p:cNvSpPr>
          <p:nvPr>
            <p:ph type="title"/>
          </p:nvPr>
        </p:nvSpPr>
        <p:spPr>
          <a:xfrm>
            <a:off x="839788" y="365125"/>
            <a:ext cx="10515600" cy="1325563"/>
          </a:xfrm>
        </p:spPr>
        <p:txBody>
          <a:bodyPr/>
          <a:lstStyle/>
          <a:p>
            <a:r>
              <a:rPr lang="en-US"/>
              <a:t>Click to edit Master title style</a:t>
            </a:r>
            <a:endParaRPr lang="en-DE"/>
          </a:p>
        </p:txBody>
      </p:sp>
      <p:sp>
        <p:nvSpPr>
          <p:cNvPr id="3" name="Text Placeholder 2">
            <a:extLst>
              <a:ext uri="{FF2B5EF4-FFF2-40B4-BE49-F238E27FC236}">
                <a16:creationId xmlns:a16="http://schemas.microsoft.com/office/drawing/2014/main" id="{BCA3E78D-A192-4518-8A65-3880F1B971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5FB71B7-88CF-4D60-95CB-47A3CC1A56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5" name="Text Placeholder 4">
            <a:extLst>
              <a:ext uri="{FF2B5EF4-FFF2-40B4-BE49-F238E27FC236}">
                <a16:creationId xmlns:a16="http://schemas.microsoft.com/office/drawing/2014/main" id="{43193547-F8C6-48AF-9586-85C1CD1F7C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CF02A58-F7FB-42DC-9628-44BD6217B2F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7" name="Date Placeholder 6">
            <a:extLst>
              <a:ext uri="{FF2B5EF4-FFF2-40B4-BE49-F238E27FC236}">
                <a16:creationId xmlns:a16="http://schemas.microsoft.com/office/drawing/2014/main" id="{5148024E-DF7F-4C8C-902F-24C7B4C8C578}"/>
              </a:ext>
            </a:extLst>
          </p:cNvPr>
          <p:cNvSpPr>
            <a:spLocks noGrp="1"/>
          </p:cNvSpPr>
          <p:nvPr>
            <p:ph type="dt" sz="half" idx="10"/>
          </p:nvPr>
        </p:nvSpPr>
        <p:spPr/>
        <p:txBody>
          <a:bodyPr/>
          <a:lstStyle/>
          <a:p>
            <a:fld id="{827FFEAB-78EB-4471-8737-2C4CB72358C7}" type="datetime8">
              <a:rPr lang="en-DE" smtClean="0"/>
              <a:t>28/07/2021 15:45</a:t>
            </a:fld>
            <a:endParaRPr lang="en-DE"/>
          </a:p>
        </p:txBody>
      </p:sp>
      <p:sp>
        <p:nvSpPr>
          <p:cNvPr id="8" name="Footer Placeholder 7">
            <a:extLst>
              <a:ext uri="{FF2B5EF4-FFF2-40B4-BE49-F238E27FC236}">
                <a16:creationId xmlns:a16="http://schemas.microsoft.com/office/drawing/2014/main" id="{BBE374DB-3359-46D6-BD2A-B190EF23F5A9}"/>
              </a:ext>
            </a:extLst>
          </p:cNvPr>
          <p:cNvSpPr>
            <a:spLocks noGrp="1"/>
          </p:cNvSpPr>
          <p:nvPr>
            <p:ph type="ftr" sz="quarter" idx="11"/>
          </p:nvPr>
        </p:nvSpPr>
        <p:spPr/>
        <p:txBody>
          <a:bodyPr/>
          <a:lstStyle/>
          <a:p>
            <a:r>
              <a:rPr lang="en-GB"/>
              <a:t>Need to provide the link of official repo</a:t>
            </a:r>
            <a:endParaRPr lang="en-DE"/>
          </a:p>
        </p:txBody>
      </p:sp>
      <p:sp>
        <p:nvSpPr>
          <p:cNvPr id="9" name="Slide Number Placeholder 8">
            <a:extLst>
              <a:ext uri="{FF2B5EF4-FFF2-40B4-BE49-F238E27FC236}">
                <a16:creationId xmlns:a16="http://schemas.microsoft.com/office/drawing/2014/main" id="{28E2CCD1-AB0E-45EC-8C77-135DCE5AA6F5}"/>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3116845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2C1EC-248C-4838-896A-10D6F2A095D7}"/>
              </a:ext>
            </a:extLst>
          </p:cNvPr>
          <p:cNvSpPr>
            <a:spLocks noGrp="1"/>
          </p:cNvSpPr>
          <p:nvPr>
            <p:ph type="title"/>
          </p:nvPr>
        </p:nvSpPr>
        <p:spPr/>
        <p:txBody>
          <a:bodyPr/>
          <a:lstStyle/>
          <a:p>
            <a:r>
              <a:rPr lang="en-US"/>
              <a:t>Click to edit Master title style</a:t>
            </a:r>
            <a:endParaRPr lang="en-DE"/>
          </a:p>
        </p:txBody>
      </p:sp>
      <p:sp>
        <p:nvSpPr>
          <p:cNvPr id="3" name="Date Placeholder 2">
            <a:extLst>
              <a:ext uri="{FF2B5EF4-FFF2-40B4-BE49-F238E27FC236}">
                <a16:creationId xmlns:a16="http://schemas.microsoft.com/office/drawing/2014/main" id="{F6B2E2E1-5D44-4AC1-A98E-0332B42C74C1}"/>
              </a:ext>
            </a:extLst>
          </p:cNvPr>
          <p:cNvSpPr>
            <a:spLocks noGrp="1"/>
          </p:cNvSpPr>
          <p:nvPr>
            <p:ph type="dt" sz="half" idx="10"/>
          </p:nvPr>
        </p:nvSpPr>
        <p:spPr/>
        <p:txBody>
          <a:bodyPr/>
          <a:lstStyle/>
          <a:p>
            <a:fld id="{3323DD6E-C659-444B-BB76-1E986FD97301}" type="datetime8">
              <a:rPr lang="en-DE" smtClean="0"/>
              <a:t>28/07/2021 15:45</a:t>
            </a:fld>
            <a:endParaRPr lang="en-DE"/>
          </a:p>
        </p:txBody>
      </p:sp>
      <p:sp>
        <p:nvSpPr>
          <p:cNvPr id="4" name="Footer Placeholder 3">
            <a:extLst>
              <a:ext uri="{FF2B5EF4-FFF2-40B4-BE49-F238E27FC236}">
                <a16:creationId xmlns:a16="http://schemas.microsoft.com/office/drawing/2014/main" id="{A89AE0EB-BD29-4591-A72F-34B431BFEEBD}"/>
              </a:ext>
            </a:extLst>
          </p:cNvPr>
          <p:cNvSpPr>
            <a:spLocks noGrp="1"/>
          </p:cNvSpPr>
          <p:nvPr>
            <p:ph type="ftr" sz="quarter" idx="11"/>
          </p:nvPr>
        </p:nvSpPr>
        <p:spPr/>
        <p:txBody>
          <a:bodyPr/>
          <a:lstStyle/>
          <a:p>
            <a:r>
              <a:rPr lang="en-GB"/>
              <a:t>Need to provide the link of official repo</a:t>
            </a:r>
            <a:endParaRPr lang="en-DE"/>
          </a:p>
        </p:txBody>
      </p:sp>
      <p:sp>
        <p:nvSpPr>
          <p:cNvPr id="5" name="Slide Number Placeholder 4">
            <a:extLst>
              <a:ext uri="{FF2B5EF4-FFF2-40B4-BE49-F238E27FC236}">
                <a16:creationId xmlns:a16="http://schemas.microsoft.com/office/drawing/2014/main" id="{7DDA4FF7-46EB-4D01-96EC-3822B5FC273F}"/>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802640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ED3EB40-A65D-49AF-86CA-120E4897DE7B}"/>
              </a:ext>
            </a:extLst>
          </p:cNvPr>
          <p:cNvSpPr>
            <a:spLocks noGrp="1"/>
          </p:cNvSpPr>
          <p:nvPr>
            <p:ph type="dt" sz="half" idx="10"/>
          </p:nvPr>
        </p:nvSpPr>
        <p:spPr/>
        <p:txBody>
          <a:bodyPr/>
          <a:lstStyle/>
          <a:p>
            <a:fld id="{1DBDD29B-CF82-4C75-A775-104DCA5B1CBD}" type="datetime8">
              <a:rPr lang="en-DE" smtClean="0"/>
              <a:t>28/07/2021 15:45</a:t>
            </a:fld>
            <a:endParaRPr lang="en-DE"/>
          </a:p>
        </p:txBody>
      </p:sp>
      <p:sp>
        <p:nvSpPr>
          <p:cNvPr id="3" name="Footer Placeholder 2">
            <a:extLst>
              <a:ext uri="{FF2B5EF4-FFF2-40B4-BE49-F238E27FC236}">
                <a16:creationId xmlns:a16="http://schemas.microsoft.com/office/drawing/2014/main" id="{4F95AA74-303E-4123-9832-2D9F2BB30EA1}"/>
              </a:ext>
            </a:extLst>
          </p:cNvPr>
          <p:cNvSpPr>
            <a:spLocks noGrp="1"/>
          </p:cNvSpPr>
          <p:nvPr>
            <p:ph type="ftr" sz="quarter" idx="11"/>
          </p:nvPr>
        </p:nvSpPr>
        <p:spPr/>
        <p:txBody>
          <a:bodyPr/>
          <a:lstStyle/>
          <a:p>
            <a:r>
              <a:rPr lang="en-GB"/>
              <a:t>Need to provide the link of official repo</a:t>
            </a:r>
            <a:endParaRPr lang="en-DE"/>
          </a:p>
        </p:txBody>
      </p:sp>
      <p:sp>
        <p:nvSpPr>
          <p:cNvPr id="4" name="Slide Number Placeholder 3">
            <a:extLst>
              <a:ext uri="{FF2B5EF4-FFF2-40B4-BE49-F238E27FC236}">
                <a16:creationId xmlns:a16="http://schemas.microsoft.com/office/drawing/2014/main" id="{B49F588C-8571-48CF-A474-E47A6143D8D8}"/>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369248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EBF52-7C4C-4AAB-B310-F462C0550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Content Placeholder 2">
            <a:extLst>
              <a:ext uri="{FF2B5EF4-FFF2-40B4-BE49-F238E27FC236}">
                <a16:creationId xmlns:a16="http://schemas.microsoft.com/office/drawing/2014/main" id="{BCCC2534-A344-4F78-B853-DB02B030DC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Text Placeholder 3">
            <a:extLst>
              <a:ext uri="{FF2B5EF4-FFF2-40B4-BE49-F238E27FC236}">
                <a16:creationId xmlns:a16="http://schemas.microsoft.com/office/drawing/2014/main" id="{FB98FA12-A923-44E7-BEFE-4A8BBB8678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B64AA35-0164-42AF-87AE-9EBE8D19648F}"/>
              </a:ext>
            </a:extLst>
          </p:cNvPr>
          <p:cNvSpPr>
            <a:spLocks noGrp="1"/>
          </p:cNvSpPr>
          <p:nvPr>
            <p:ph type="dt" sz="half" idx="10"/>
          </p:nvPr>
        </p:nvSpPr>
        <p:spPr/>
        <p:txBody>
          <a:bodyPr/>
          <a:lstStyle/>
          <a:p>
            <a:fld id="{B67827C1-E20D-4096-9750-6A3359DEB329}" type="datetime8">
              <a:rPr lang="en-DE" smtClean="0"/>
              <a:t>28/07/2021 15:45</a:t>
            </a:fld>
            <a:endParaRPr lang="en-DE"/>
          </a:p>
        </p:txBody>
      </p:sp>
      <p:sp>
        <p:nvSpPr>
          <p:cNvPr id="6" name="Footer Placeholder 5">
            <a:extLst>
              <a:ext uri="{FF2B5EF4-FFF2-40B4-BE49-F238E27FC236}">
                <a16:creationId xmlns:a16="http://schemas.microsoft.com/office/drawing/2014/main" id="{6CA2D3E7-B80B-4CEE-951D-45E873EAA21D}"/>
              </a:ext>
            </a:extLst>
          </p:cNvPr>
          <p:cNvSpPr>
            <a:spLocks noGrp="1"/>
          </p:cNvSpPr>
          <p:nvPr>
            <p:ph type="ftr" sz="quarter" idx="11"/>
          </p:nvPr>
        </p:nvSpPr>
        <p:spPr/>
        <p:txBody>
          <a:bodyPr/>
          <a:lstStyle/>
          <a:p>
            <a:r>
              <a:rPr lang="en-GB"/>
              <a:t>Need to provide the link of official repo</a:t>
            </a:r>
            <a:endParaRPr lang="en-DE"/>
          </a:p>
        </p:txBody>
      </p:sp>
      <p:sp>
        <p:nvSpPr>
          <p:cNvPr id="7" name="Slide Number Placeholder 6">
            <a:extLst>
              <a:ext uri="{FF2B5EF4-FFF2-40B4-BE49-F238E27FC236}">
                <a16:creationId xmlns:a16="http://schemas.microsoft.com/office/drawing/2014/main" id="{2CEACB79-EA32-4A8C-A74C-4B5B5849F436}"/>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236208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892A-5E13-42BB-A441-3A4831909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E"/>
          </a:p>
        </p:txBody>
      </p:sp>
      <p:sp>
        <p:nvSpPr>
          <p:cNvPr id="3" name="Picture Placeholder 2">
            <a:extLst>
              <a:ext uri="{FF2B5EF4-FFF2-40B4-BE49-F238E27FC236}">
                <a16:creationId xmlns:a16="http://schemas.microsoft.com/office/drawing/2014/main" id="{63C76C05-327F-4400-8853-3374A4E289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ED4771D0-7D57-4D5D-BF6A-AAE44509F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1EC9C2E-3FFC-4659-A450-51A3B910694A}"/>
              </a:ext>
            </a:extLst>
          </p:cNvPr>
          <p:cNvSpPr>
            <a:spLocks noGrp="1"/>
          </p:cNvSpPr>
          <p:nvPr>
            <p:ph type="dt" sz="half" idx="10"/>
          </p:nvPr>
        </p:nvSpPr>
        <p:spPr/>
        <p:txBody>
          <a:bodyPr/>
          <a:lstStyle/>
          <a:p>
            <a:fld id="{D9A6B925-7241-44BF-A122-9502E64F4A9B}" type="datetime8">
              <a:rPr lang="en-DE" smtClean="0"/>
              <a:t>28/07/2021 15:45</a:t>
            </a:fld>
            <a:endParaRPr lang="en-DE"/>
          </a:p>
        </p:txBody>
      </p:sp>
      <p:sp>
        <p:nvSpPr>
          <p:cNvPr id="6" name="Footer Placeholder 5">
            <a:extLst>
              <a:ext uri="{FF2B5EF4-FFF2-40B4-BE49-F238E27FC236}">
                <a16:creationId xmlns:a16="http://schemas.microsoft.com/office/drawing/2014/main" id="{CEC69454-3566-4113-9804-17AA4D6965EC}"/>
              </a:ext>
            </a:extLst>
          </p:cNvPr>
          <p:cNvSpPr>
            <a:spLocks noGrp="1"/>
          </p:cNvSpPr>
          <p:nvPr>
            <p:ph type="ftr" sz="quarter" idx="11"/>
          </p:nvPr>
        </p:nvSpPr>
        <p:spPr/>
        <p:txBody>
          <a:bodyPr/>
          <a:lstStyle/>
          <a:p>
            <a:r>
              <a:rPr lang="en-GB"/>
              <a:t>Need to provide the link of official repo</a:t>
            </a:r>
            <a:endParaRPr lang="en-DE"/>
          </a:p>
        </p:txBody>
      </p:sp>
      <p:sp>
        <p:nvSpPr>
          <p:cNvPr id="7" name="Slide Number Placeholder 6">
            <a:extLst>
              <a:ext uri="{FF2B5EF4-FFF2-40B4-BE49-F238E27FC236}">
                <a16:creationId xmlns:a16="http://schemas.microsoft.com/office/drawing/2014/main" id="{B41AE4A0-EFC5-4A10-9732-3C311A3A124D}"/>
              </a:ext>
            </a:extLst>
          </p:cNvPr>
          <p:cNvSpPr>
            <a:spLocks noGrp="1"/>
          </p:cNvSpPr>
          <p:nvPr>
            <p:ph type="sldNum" sz="quarter" idx="12"/>
          </p:nvPr>
        </p:nvSpPr>
        <p:spPr/>
        <p:txBody>
          <a:bodyPr/>
          <a:lstStyle/>
          <a:p>
            <a:fld id="{233CFA60-C263-411C-89C0-D8F77C2CE616}" type="slidenum">
              <a:rPr lang="en-DE" smtClean="0"/>
              <a:t>‹#›</a:t>
            </a:fld>
            <a:endParaRPr lang="en-DE"/>
          </a:p>
        </p:txBody>
      </p:sp>
    </p:spTree>
    <p:extLst>
      <p:ext uri="{BB962C8B-B14F-4D97-AF65-F5344CB8AC3E}">
        <p14:creationId xmlns:p14="http://schemas.microsoft.com/office/powerpoint/2010/main" val="1857882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96F025-DEA8-486D-874F-7944A2C7813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E"/>
          </a:p>
        </p:txBody>
      </p:sp>
      <p:sp>
        <p:nvSpPr>
          <p:cNvPr id="3" name="Text Placeholder 2">
            <a:extLst>
              <a:ext uri="{FF2B5EF4-FFF2-40B4-BE49-F238E27FC236}">
                <a16:creationId xmlns:a16="http://schemas.microsoft.com/office/drawing/2014/main" id="{9A13A91F-92EF-4639-97C9-36D3A552C0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4" name="Date Placeholder 3">
            <a:extLst>
              <a:ext uri="{FF2B5EF4-FFF2-40B4-BE49-F238E27FC236}">
                <a16:creationId xmlns:a16="http://schemas.microsoft.com/office/drawing/2014/main" id="{C69E24D9-6E0A-4767-8040-6E537927EC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F05185-4E78-422B-A5B3-71E792D1236C}" type="datetime8">
              <a:rPr lang="en-DE" smtClean="0"/>
              <a:t>28/07/2021 15:45</a:t>
            </a:fld>
            <a:endParaRPr lang="en-DE"/>
          </a:p>
        </p:txBody>
      </p:sp>
      <p:sp>
        <p:nvSpPr>
          <p:cNvPr id="5" name="Footer Placeholder 4">
            <a:extLst>
              <a:ext uri="{FF2B5EF4-FFF2-40B4-BE49-F238E27FC236}">
                <a16:creationId xmlns:a16="http://schemas.microsoft.com/office/drawing/2014/main" id="{1B88F477-51B8-43ED-8FCB-ECE5F2F5B8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Need to provide the link of official repo</a:t>
            </a:r>
            <a:endParaRPr lang="en-DE"/>
          </a:p>
        </p:txBody>
      </p:sp>
      <p:sp>
        <p:nvSpPr>
          <p:cNvPr id="6" name="Slide Number Placeholder 5">
            <a:extLst>
              <a:ext uri="{FF2B5EF4-FFF2-40B4-BE49-F238E27FC236}">
                <a16:creationId xmlns:a16="http://schemas.microsoft.com/office/drawing/2014/main" id="{F624CE15-D9AD-4BAC-A48F-1C786C091EC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CFA60-C263-411C-89C0-D8F77C2CE616}" type="slidenum">
              <a:rPr lang="en-DE" smtClean="0"/>
              <a:t>‹#›</a:t>
            </a:fld>
            <a:endParaRPr lang="en-DE"/>
          </a:p>
        </p:txBody>
      </p:sp>
    </p:spTree>
    <p:extLst>
      <p:ext uri="{BB962C8B-B14F-4D97-AF65-F5344CB8AC3E}">
        <p14:creationId xmlns:p14="http://schemas.microsoft.com/office/powerpoint/2010/main" val="2399794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B8B49ED-6693-497D-8823-F50F891E8D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1">
            <a:extLst>
              <a:ext uri="{FF2B5EF4-FFF2-40B4-BE49-F238E27FC236}">
                <a16:creationId xmlns:a16="http://schemas.microsoft.com/office/drawing/2014/main" id="{8DCD3BD4-4F32-431E-A9C3-8D2DA60CD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3">
            <a:extLst>
              <a:ext uri="{FF2B5EF4-FFF2-40B4-BE49-F238E27FC236}">
                <a16:creationId xmlns:a16="http://schemas.microsoft.com/office/drawing/2014/main" id="{336AAC24-A98C-465E-AFEE-69D698E773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9149158 w 12192000"/>
              <a:gd name="connsiteY0" fmla="*/ 2038490 h 6858000"/>
              <a:gd name="connsiteX1" fmla="*/ 9164184 w 12192000"/>
              <a:gd name="connsiteY1" fmla="*/ 2044026 h 6858000"/>
              <a:gd name="connsiteX2" fmla="*/ 9172532 w 12192000"/>
              <a:gd name="connsiteY2" fmla="*/ 2045543 h 6858000"/>
              <a:gd name="connsiteX3" fmla="*/ 9171580 w 12192000"/>
              <a:gd name="connsiteY3" fmla="*/ 2056997 h 6858000"/>
              <a:gd name="connsiteX4" fmla="*/ 9161257 w 12192000"/>
              <a:gd name="connsiteY4" fmla="*/ 2098605 h 6858000"/>
              <a:gd name="connsiteX5" fmla="*/ 9138232 w 12192000"/>
              <a:gd name="connsiteY5" fmla="*/ 2059518 h 6858000"/>
              <a:gd name="connsiteX6" fmla="*/ 9149158 w 12192000"/>
              <a:gd name="connsiteY6" fmla="*/ 2038490 h 6858000"/>
              <a:gd name="connsiteX7" fmla="*/ 9177606 w 12192000"/>
              <a:gd name="connsiteY7" fmla="*/ 1977215 h 6858000"/>
              <a:gd name="connsiteX8" fmla="*/ 9181592 w 12192000"/>
              <a:gd name="connsiteY8" fmla="*/ 1987782 h 6858000"/>
              <a:gd name="connsiteX9" fmla="*/ 9181923 w 12192000"/>
              <a:gd name="connsiteY9" fmla="*/ 1998627 h 6858000"/>
              <a:gd name="connsiteX10" fmla="*/ 9182316 w 12192000"/>
              <a:gd name="connsiteY10" fmla="*/ 2031066 h 6858000"/>
              <a:gd name="connsiteX11" fmla="*/ 9182278 w 12192000"/>
              <a:gd name="connsiteY11" fmla="*/ 2047313 h 6858000"/>
              <a:gd name="connsiteX12" fmla="*/ 9172532 w 12192000"/>
              <a:gd name="connsiteY12" fmla="*/ 2045543 h 6858000"/>
              <a:gd name="connsiteX13" fmla="*/ 9173842 w 12192000"/>
              <a:gd name="connsiteY13" fmla="*/ 2029805 h 6858000"/>
              <a:gd name="connsiteX14" fmla="*/ 9177334 w 12192000"/>
              <a:gd name="connsiteY14" fmla="*/ 1979903 h 6858000"/>
              <a:gd name="connsiteX15" fmla="*/ 3696300 w 12192000"/>
              <a:gd name="connsiteY15" fmla="*/ 1578900 h 6858000"/>
              <a:gd name="connsiteX16" fmla="*/ 3738823 w 12192000"/>
              <a:gd name="connsiteY16" fmla="*/ 1596298 h 6858000"/>
              <a:gd name="connsiteX17" fmla="*/ 3714409 w 12192000"/>
              <a:gd name="connsiteY17" fmla="*/ 1593618 h 6858000"/>
              <a:gd name="connsiteX18" fmla="*/ 3693161 w 12192000"/>
              <a:gd name="connsiteY18" fmla="*/ 1582501 h 6858000"/>
              <a:gd name="connsiteX19" fmla="*/ 3696300 w 12192000"/>
              <a:gd name="connsiteY19" fmla="*/ 1578900 h 6858000"/>
              <a:gd name="connsiteX20" fmla="*/ 3918454 w 12192000"/>
              <a:gd name="connsiteY20" fmla="*/ 1175387 h 6858000"/>
              <a:gd name="connsiteX21" fmla="*/ 4173607 w 12192000"/>
              <a:gd name="connsiteY21" fmla="*/ 1280040 h 6858000"/>
              <a:gd name="connsiteX22" fmla="*/ 4170135 w 12192000"/>
              <a:gd name="connsiteY22" fmla="*/ 1283683 h 6858000"/>
              <a:gd name="connsiteX23" fmla="*/ 3918454 w 12192000"/>
              <a:gd name="connsiteY23" fmla="*/ 1175387 h 6858000"/>
              <a:gd name="connsiteX24" fmla="*/ 8109090 w 12192000"/>
              <a:gd name="connsiteY24" fmla="*/ 602108 h 6858000"/>
              <a:gd name="connsiteX25" fmla="*/ 8113034 w 12192000"/>
              <a:gd name="connsiteY25" fmla="*/ 602645 h 6858000"/>
              <a:gd name="connsiteX26" fmla="*/ 8111220 w 12192000"/>
              <a:gd name="connsiteY26" fmla="*/ 603405 h 6858000"/>
              <a:gd name="connsiteX27" fmla="*/ 8489536 w 12192000"/>
              <a:gd name="connsiteY27" fmla="*/ 389280 h 6858000"/>
              <a:gd name="connsiteX28" fmla="*/ 8470194 w 12192000"/>
              <a:gd name="connsiteY28" fmla="*/ 397527 h 6858000"/>
              <a:gd name="connsiteX29" fmla="*/ 8373511 w 12192000"/>
              <a:gd name="connsiteY29" fmla="*/ 465608 h 6858000"/>
              <a:gd name="connsiteX30" fmla="*/ 8231753 w 12192000"/>
              <a:gd name="connsiteY30" fmla="*/ 560890 h 6858000"/>
              <a:gd name="connsiteX31" fmla="*/ 8199967 w 12192000"/>
              <a:gd name="connsiteY31" fmla="*/ 553465 h 6858000"/>
              <a:gd name="connsiteX32" fmla="*/ 8175616 w 12192000"/>
              <a:gd name="connsiteY32" fmla="*/ 546483 h 6858000"/>
              <a:gd name="connsiteX33" fmla="*/ 8128578 w 12192000"/>
              <a:gd name="connsiteY33" fmla="*/ 563992 h 6858000"/>
              <a:gd name="connsiteX34" fmla="*/ 8104845 w 12192000"/>
              <a:gd name="connsiteY34" fmla="*/ 593172 h 6858000"/>
              <a:gd name="connsiteX35" fmla="*/ 8105615 w 12192000"/>
              <a:gd name="connsiteY35" fmla="*/ 599991 h 6858000"/>
              <a:gd name="connsiteX36" fmla="*/ 8109090 w 12192000"/>
              <a:gd name="connsiteY36" fmla="*/ 602108 h 6858000"/>
              <a:gd name="connsiteX37" fmla="*/ 8092049 w 12192000"/>
              <a:gd name="connsiteY37" fmla="*/ 599788 h 6858000"/>
              <a:gd name="connsiteX38" fmla="*/ 8047646 w 12192000"/>
              <a:gd name="connsiteY38" fmla="*/ 588557 h 6858000"/>
              <a:gd name="connsiteX39" fmla="*/ 7793637 w 12192000"/>
              <a:gd name="connsiteY39" fmla="*/ 681868 h 6858000"/>
              <a:gd name="connsiteX40" fmla="*/ 6007741 w 12192000"/>
              <a:gd name="connsiteY40" fmla="*/ 1095470 h 6858000"/>
              <a:gd name="connsiteX41" fmla="*/ 5902533 w 12192000"/>
              <a:gd name="connsiteY41" fmla="*/ 1103650 h 6858000"/>
              <a:gd name="connsiteX42" fmla="*/ 5164222 w 12192000"/>
              <a:gd name="connsiteY42" fmla="*/ 1163546 h 6858000"/>
              <a:gd name="connsiteX43" fmla="*/ 4395075 w 12192000"/>
              <a:gd name="connsiteY43" fmla="*/ 1082763 h 6858000"/>
              <a:gd name="connsiteX44" fmla="*/ 3939440 w 12192000"/>
              <a:gd name="connsiteY44" fmla="*/ 891265 h 6858000"/>
              <a:gd name="connsiteX45" fmla="*/ 3747894 w 12192000"/>
              <a:gd name="connsiteY45" fmla="*/ 801994 h 6858000"/>
              <a:gd name="connsiteX46" fmla="*/ 3569553 w 12192000"/>
              <a:gd name="connsiteY46" fmla="*/ 697970 h 6858000"/>
              <a:gd name="connsiteX47" fmla="*/ 3507813 w 12192000"/>
              <a:gd name="connsiteY47" fmla="*/ 680216 h 6858000"/>
              <a:gd name="connsiteX48" fmla="*/ 3490455 w 12192000"/>
              <a:gd name="connsiteY48" fmla="*/ 682587 h 6858000"/>
              <a:gd name="connsiteX49" fmla="*/ 3477246 w 12192000"/>
              <a:gd name="connsiteY49" fmla="*/ 691971 h 6858000"/>
              <a:gd name="connsiteX50" fmla="*/ 3484273 w 12192000"/>
              <a:gd name="connsiteY50" fmla="*/ 701857 h 6858000"/>
              <a:gd name="connsiteX51" fmla="*/ 3495638 w 12192000"/>
              <a:gd name="connsiteY51" fmla="*/ 705849 h 6858000"/>
              <a:gd name="connsiteX52" fmla="*/ 3548914 w 12192000"/>
              <a:gd name="connsiteY52" fmla="*/ 733487 h 6858000"/>
              <a:gd name="connsiteX53" fmla="*/ 3551504 w 12192000"/>
              <a:gd name="connsiteY53" fmla="*/ 753036 h 6858000"/>
              <a:gd name="connsiteX54" fmla="*/ 3562075 w 12192000"/>
              <a:gd name="connsiteY54" fmla="*/ 765715 h 6858000"/>
              <a:gd name="connsiteX55" fmla="*/ 3605942 w 12192000"/>
              <a:gd name="connsiteY55" fmla="*/ 772481 h 6858000"/>
              <a:gd name="connsiteX56" fmla="*/ 3499309 w 12192000"/>
              <a:gd name="connsiteY56" fmla="*/ 737079 h 6858000"/>
              <a:gd name="connsiteX57" fmla="*/ 3473788 w 12192000"/>
              <a:gd name="connsiteY57" fmla="*/ 711717 h 6858000"/>
              <a:gd name="connsiteX58" fmla="*/ 3437248 w 12192000"/>
              <a:gd name="connsiteY58" fmla="*/ 714263 h 6858000"/>
              <a:gd name="connsiteX59" fmla="*/ 3413254 w 12192000"/>
              <a:gd name="connsiteY59" fmla="*/ 712874 h 6858000"/>
              <a:gd name="connsiteX60" fmla="*/ 3362511 w 12192000"/>
              <a:gd name="connsiteY60" fmla="*/ 677414 h 6858000"/>
              <a:gd name="connsiteX61" fmla="*/ 3344467 w 12192000"/>
              <a:gd name="connsiteY61" fmla="*/ 679599 h 6858000"/>
              <a:gd name="connsiteX62" fmla="*/ 3347971 w 12192000"/>
              <a:gd name="connsiteY62" fmla="*/ 692328 h 6858000"/>
              <a:gd name="connsiteX63" fmla="*/ 3363008 w 12192000"/>
              <a:gd name="connsiteY63" fmla="*/ 711713 h 6858000"/>
              <a:gd name="connsiteX64" fmla="*/ 3362637 w 12192000"/>
              <a:gd name="connsiteY64" fmla="*/ 727058 h 6858000"/>
              <a:gd name="connsiteX65" fmla="*/ 3376167 w 12192000"/>
              <a:gd name="connsiteY65" fmla="*/ 759779 h 6858000"/>
              <a:gd name="connsiteX66" fmla="*/ 3406203 w 12192000"/>
              <a:gd name="connsiteY66" fmla="*/ 808483 h 6858000"/>
              <a:gd name="connsiteX67" fmla="*/ 3420116 w 12192000"/>
              <a:gd name="connsiteY67" fmla="*/ 820757 h 6858000"/>
              <a:gd name="connsiteX68" fmla="*/ 3429194 w 12192000"/>
              <a:gd name="connsiteY68" fmla="*/ 825831 h 6858000"/>
              <a:gd name="connsiteX69" fmla="*/ 3619149 w 12192000"/>
              <a:gd name="connsiteY69" fmla="*/ 1006561 h 6858000"/>
              <a:gd name="connsiteX70" fmla="*/ 3818654 w 12192000"/>
              <a:gd name="connsiteY70" fmla="*/ 1120369 h 6858000"/>
              <a:gd name="connsiteX71" fmla="*/ 3824021 w 12192000"/>
              <a:gd name="connsiteY71" fmla="*/ 1125355 h 6858000"/>
              <a:gd name="connsiteX72" fmla="*/ 3736668 w 12192000"/>
              <a:gd name="connsiteY72" fmla="*/ 1107215 h 6858000"/>
              <a:gd name="connsiteX73" fmla="*/ 3540174 w 12192000"/>
              <a:gd name="connsiteY73" fmla="*/ 1014247 h 6858000"/>
              <a:gd name="connsiteX74" fmla="*/ 3421640 w 12192000"/>
              <a:gd name="connsiteY74" fmla="*/ 955861 h 6858000"/>
              <a:gd name="connsiteX75" fmla="*/ 3404753 w 12192000"/>
              <a:gd name="connsiteY75" fmla="*/ 944484 h 6858000"/>
              <a:gd name="connsiteX76" fmla="*/ 3393138 w 12192000"/>
              <a:gd name="connsiteY76" fmla="*/ 941865 h 6858000"/>
              <a:gd name="connsiteX77" fmla="*/ 3385712 w 12192000"/>
              <a:gd name="connsiteY77" fmla="*/ 952159 h 6858000"/>
              <a:gd name="connsiteX78" fmla="*/ 3398641 w 12192000"/>
              <a:gd name="connsiteY78" fmla="*/ 986025 h 6858000"/>
              <a:gd name="connsiteX79" fmla="*/ 3489975 w 12192000"/>
              <a:gd name="connsiteY79" fmla="*/ 1045560 h 6858000"/>
              <a:gd name="connsiteX80" fmla="*/ 3617273 w 12192000"/>
              <a:gd name="connsiteY80" fmla="*/ 1114697 h 6858000"/>
              <a:gd name="connsiteX81" fmla="*/ 3623898 w 12192000"/>
              <a:gd name="connsiteY81" fmla="*/ 1123556 h 6858000"/>
              <a:gd name="connsiteX82" fmla="*/ 3552438 w 12192000"/>
              <a:gd name="connsiteY82" fmla="*/ 1090606 h 6858000"/>
              <a:gd name="connsiteX83" fmla="*/ 3482417 w 12192000"/>
              <a:gd name="connsiteY83" fmla="*/ 1059092 h 6858000"/>
              <a:gd name="connsiteX84" fmla="*/ 3463468 w 12192000"/>
              <a:gd name="connsiteY84" fmla="*/ 1057629 h 6858000"/>
              <a:gd name="connsiteX85" fmla="*/ 3459472 w 12192000"/>
              <a:gd name="connsiteY85" fmla="*/ 1074217 h 6858000"/>
              <a:gd name="connsiteX86" fmla="*/ 3494211 w 12192000"/>
              <a:gd name="connsiteY86" fmla="*/ 1112153 h 6858000"/>
              <a:gd name="connsiteX87" fmla="*/ 3663137 w 12192000"/>
              <a:gd name="connsiteY87" fmla="*/ 1205775 h 6858000"/>
              <a:gd name="connsiteX88" fmla="*/ 3748466 w 12192000"/>
              <a:gd name="connsiteY88" fmla="*/ 1260936 h 6858000"/>
              <a:gd name="connsiteX89" fmla="*/ 3753142 w 12192000"/>
              <a:gd name="connsiteY89" fmla="*/ 1276208 h 6858000"/>
              <a:gd name="connsiteX90" fmla="*/ 3791960 w 12192000"/>
              <a:gd name="connsiteY90" fmla="*/ 1298886 h 6858000"/>
              <a:gd name="connsiteX91" fmla="*/ 3816039 w 12192000"/>
              <a:gd name="connsiteY91" fmla="*/ 1301606 h 6858000"/>
              <a:gd name="connsiteX92" fmla="*/ 4094439 w 12192000"/>
              <a:gd name="connsiteY92" fmla="*/ 1448806 h 6858000"/>
              <a:gd name="connsiteX93" fmla="*/ 4222870 w 12192000"/>
              <a:gd name="connsiteY93" fmla="*/ 1493379 h 6858000"/>
              <a:gd name="connsiteX94" fmla="*/ 4223141 w 12192000"/>
              <a:gd name="connsiteY94" fmla="*/ 1497641 h 6858000"/>
              <a:gd name="connsiteX95" fmla="*/ 4222428 w 12192000"/>
              <a:gd name="connsiteY95" fmla="*/ 1502292 h 6858000"/>
              <a:gd name="connsiteX96" fmla="*/ 4039973 w 12192000"/>
              <a:gd name="connsiteY96" fmla="*/ 1434198 h 6858000"/>
              <a:gd name="connsiteX97" fmla="*/ 3564773 w 12192000"/>
              <a:gd name="connsiteY97" fmla="*/ 1226279 h 6858000"/>
              <a:gd name="connsiteX98" fmla="*/ 3420650 w 12192000"/>
              <a:gd name="connsiteY98" fmla="*/ 1141464 h 6858000"/>
              <a:gd name="connsiteX99" fmla="*/ 3320669 w 12192000"/>
              <a:gd name="connsiteY99" fmla="*/ 1088883 h 6858000"/>
              <a:gd name="connsiteX100" fmla="*/ 3270102 w 12192000"/>
              <a:gd name="connsiteY100" fmla="*/ 1082659 h 6858000"/>
              <a:gd name="connsiteX101" fmla="*/ 3251648 w 12192000"/>
              <a:gd name="connsiteY101" fmla="*/ 1094290 h 6858000"/>
              <a:gd name="connsiteX102" fmla="*/ 3263506 w 12192000"/>
              <a:gd name="connsiteY102" fmla="*/ 1106005 h 6858000"/>
              <a:gd name="connsiteX103" fmla="*/ 3268636 w 12192000"/>
              <a:gd name="connsiteY103" fmla="*/ 1107265 h 6858000"/>
              <a:gd name="connsiteX104" fmla="*/ 3325089 w 12192000"/>
              <a:gd name="connsiteY104" fmla="*/ 1137201 h 6858000"/>
              <a:gd name="connsiteX105" fmla="*/ 3326003 w 12192000"/>
              <a:gd name="connsiteY105" fmla="*/ 1151585 h 6858000"/>
              <a:gd name="connsiteX106" fmla="*/ 3336410 w 12192000"/>
              <a:gd name="connsiteY106" fmla="*/ 1166967 h 6858000"/>
              <a:gd name="connsiteX107" fmla="*/ 3375112 w 12192000"/>
              <a:gd name="connsiteY107" fmla="*/ 1171943 h 6858000"/>
              <a:gd name="connsiteX108" fmla="*/ 3326222 w 12192000"/>
              <a:gd name="connsiteY108" fmla="*/ 1170885 h 6858000"/>
              <a:gd name="connsiteX109" fmla="*/ 3254679 w 12192000"/>
              <a:gd name="connsiteY109" fmla="*/ 1120765 h 6858000"/>
              <a:gd name="connsiteX110" fmla="*/ 3242188 w 12192000"/>
              <a:gd name="connsiteY110" fmla="*/ 1109662 h 6858000"/>
              <a:gd name="connsiteX111" fmla="*/ 3211499 w 12192000"/>
              <a:gd name="connsiteY111" fmla="*/ 1114184 h 6858000"/>
              <a:gd name="connsiteX112" fmla="*/ 3185849 w 12192000"/>
              <a:gd name="connsiteY112" fmla="*/ 1113265 h 6858000"/>
              <a:gd name="connsiteX113" fmla="*/ 3135843 w 12192000"/>
              <a:gd name="connsiteY113" fmla="*/ 1078789 h 6858000"/>
              <a:gd name="connsiteX114" fmla="*/ 3119118 w 12192000"/>
              <a:gd name="connsiteY114" fmla="*/ 1080546 h 6858000"/>
              <a:gd name="connsiteX115" fmla="*/ 3120198 w 12192000"/>
              <a:gd name="connsiteY115" fmla="*/ 1092226 h 6858000"/>
              <a:gd name="connsiteX116" fmla="*/ 3131691 w 12192000"/>
              <a:gd name="connsiteY116" fmla="*/ 1108819 h 6858000"/>
              <a:gd name="connsiteX117" fmla="*/ 3129914 w 12192000"/>
              <a:gd name="connsiteY117" fmla="*/ 1139097 h 6858000"/>
              <a:gd name="connsiteX118" fmla="*/ 3133955 w 12192000"/>
              <a:gd name="connsiteY118" fmla="*/ 1154983 h 6858000"/>
              <a:gd name="connsiteX119" fmla="*/ 3178170 w 12192000"/>
              <a:gd name="connsiteY119" fmla="*/ 1214855 h 6858000"/>
              <a:gd name="connsiteX120" fmla="*/ 3185378 w 12192000"/>
              <a:gd name="connsiteY120" fmla="*/ 1222303 h 6858000"/>
              <a:gd name="connsiteX121" fmla="*/ 3206608 w 12192000"/>
              <a:gd name="connsiteY121" fmla="*/ 1233153 h 6858000"/>
              <a:gd name="connsiteX122" fmla="*/ 3379140 w 12192000"/>
              <a:gd name="connsiteY122" fmla="*/ 1399351 h 6858000"/>
              <a:gd name="connsiteX123" fmla="*/ 3603118 w 12192000"/>
              <a:gd name="connsiteY123" fmla="*/ 1527375 h 6858000"/>
              <a:gd name="connsiteX124" fmla="*/ 3524809 w 12192000"/>
              <a:gd name="connsiteY124" fmla="*/ 1513774 h 6858000"/>
              <a:gd name="connsiteX125" fmla="*/ 3327498 w 12192000"/>
              <a:gd name="connsiteY125" fmla="*/ 1423859 h 6858000"/>
              <a:gd name="connsiteX126" fmla="*/ 3192949 w 12192000"/>
              <a:gd name="connsiteY126" fmla="*/ 1357211 h 6858000"/>
              <a:gd name="connsiteX127" fmla="*/ 3180259 w 12192000"/>
              <a:gd name="connsiteY127" fmla="*/ 1348280 h 6858000"/>
              <a:gd name="connsiteX128" fmla="*/ 3166204 w 12192000"/>
              <a:gd name="connsiteY128" fmla="*/ 1344345 h 6858000"/>
              <a:gd name="connsiteX129" fmla="*/ 3159212 w 12192000"/>
              <a:gd name="connsiteY129" fmla="*/ 1356197 h 6858000"/>
              <a:gd name="connsiteX130" fmla="*/ 3181004 w 12192000"/>
              <a:gd name="connsiteY130" fmla="*/ 1397043 h 6858000"/>
              <a:gd name="connsiteX131" fmla="*/ 3273385 w 12192000"/>
              <a:gd name="connsiteY131" fmla="*/ 1451888 h 6858000"/>
              <a:gd name="connsiteX132" fmla="*/ 3401776 w 12192000"/>
              <a:gd name="connsiteY132" fmla="*/ 1527602 h 6858000"/>
              <a:gd name="connsiteX133" fmla="*/ 3318130 w 12192000"/>
              <a:gd name="connsiteY133" fmla="*/ 1488342 h 6858000"/>
              <a:gd name="connsiteX134" fmla="*/ 3253694 w 12192000"/>
              <a:gd name="connsiteY134" fmla="*/ 1459909 h 6858000"/>
              <a:gd name="connsiteX135" fmla="*/ 3236182 w 12192000"/>
              <a:gd name="connsiteY135" fmla="*/ 1459882 h 6858000"/>
              <a:gd name="connsiteX136" fmla="*/ 3233020 w 12192000"/>
              <a:gd name="connsiteY136" fmla="*/ 1473687 h 6858000"/>
              <a:gd name="connsiteX137" fmla="*/ 3272474 w 12192000"/>
              <a:gd name="connsiteY137" fmla="*/ 1516958 h 6858000"/>
              <a:gd name="connsiteX138" fmla="*/ 3341300 w 12192000"/>
              <a:gd name="connsiteY138" fmla="*/ 1556133 h 6858000"/>
              <a:gd name="connsiteX139" fmla="*/ 3267359 w 12192000"/>
              <a:gd name="connsiteY139" fmla="*/ 1553009 h 6858000"/>
              <a:gd name="connsiteX140" fmla="*/ 3329832 w 12192000"/>
              <a:gd name="connsiteY140" fmla="*/ 1587586 h 6858000"/>
              <a:gd name="connsiteX141" fmla="*/ 3421490 w 12192000"/>
              <a:gd name="connsiteY141" fmla="*/ 1599301 h 6858000"/>
              <a:gd name="connsiteX142" fmla="*/ 3459923 w 12192000"/>
              <a:gd name="connsiteY142" fmla="*/ 1621220 h 6858000"/>
              <a:gd name="connsiteX143" fmla="*/ 3497490 w 12192000"/>
              <a:gd name="connsiteY143" fmla="*/ 1645392 h 6858000"/>
              <a:gd name="connsiteX144" fmla="*/ 3507803 w 12192000"/>
              <a:gd name="connsiteY144" fmla="*/ 1669911 h 6858000"/>
              <a:gd name="connsiteX145" fmla="*/ 3543290 w 12192000"/>
              <a:gd name="connsiteY145" fmla="*/ 1703729 h 6858000"/>
              <a:gd name="connsiteX146" fmla="*/ 3546999 w 12192000"/>
              <a:gd name="connsiteY146" fmla="*/ 1703818 h 6858000"/>
              <a:gd name="connsiteX147" fmla="*/ 3572295 w 12192000"/>
              <a:gd name="connsiteY147" fmla="*/ 1720349 h 6858000"/>
              <a:gd name="connsiteX148" fmla="*/ 3596922 w 12192000"/>
              <a:gd name="connsiteY148" fmla="*/ 1736961 h 6858000"/>
              <a:gd name="connsiteX149" fmla="*/ 3602119 w 12192000"/>
              <a:gd name="connsiteY149" fmla="*/ 1739285 h 6858000"/>
              <a:gd name="connsiteX150" fmla="*/ 3734798 w 12192000"/>
              <a:gd name="connsiteY150" fmla="*/ 1845349 h 6858000"/>
              <a:gd name="connsiteX151" fmla="*/ 3743174 w 12192000"/>
              <a:gd name="connsiteY151" fmla="*/ 1849972 h 6858000"/>
              <a:gd name="connsiteX152" fmla="*/ 3478101 w 12192000"/>
              <a:gd name="connsiteY152" fmla="*/ 1864630 h 6858000"/>
              <a:gd name="connsiteX153" fmla="*/ 3135293 w 12192000"/>
              <a:gd name="connsiteY153" fmla="*/ 1816496 h 6858000"/>
              <a:gd name="connsiteX154" fmla="*/ 3158510 w 12192000"/>
              <a:gd name="connsiteY154" fmla="*/ 1863880 h 6858000"/>
              <a:gd name="connsiteX155" fmla="*/ 3148907 w 12192000"/>
              <a:gd name="connsiteY155" fmla="*/ 1908797 h 6858000"/>
              <a:gd name="connsiteX156" fmla="*/ 3150229 w 12192000"/>
              <a:gd name="connsiteY156" fmla="*/ 2003660 h 6858000"/>
              <a:gd name="connsiteX157" fmla="*/ 3154219 w 12192000"/>
              <a:gd name="connsiteY157" fmla="*/ 2018746 h 6858000"/>
              <a:gd name="connsiteX158" fmla="*/ 3079313 w 12192000"/>
              <a:gd name="connsiteY158" fmla="*/ 2037482 h 6858000"/>
              <a:gd name="connsiteX159" fmla="*/ 3545961 w 12192000"/>
              <a:gd name="connsiteY159" fmla="*/ 2248584 h 6858000"/>
              <a:gd name="connsiteX160" fmla="*/ 3242382 w 12192000"/>
              <a:gd name="connsiteY160" fmla="*/ 2234890 h 6858000"/>
              <a:gd name="connsiteX161" fmla="*/ 3206852 w 12192000"/>
              <a:gd name="connsiteY161" fmla="*/ 2322137 h 6858000"/>
              <a:gd name="connsiteX162" fmla="*/ 3352854 w 12192000"/>
              <a:gd name="connsiteY162" fmla="*/ 2378270 h 6858000"/>
              <a:gd name="connsiteX163" fmla="*/ 3414532 w 12192000"/>
              <a:gd name="connsiteY163" fmla="*/ 2516826 h 6858000"/>
              <a:gd name="connsiteX164" fmla="*/ 3397577 w 12192000"/>
              <a:gd name="connsiteY164" fmla="*/ 2652556 h 6858000"/>
              <a:gd name="connsiteX165" fmla="*/ 3339773 w 12192000"/>
              <a:gd name="connsiteY165" fmla="*/ 2701969 h 6858000"/>
              <a:gd name="connsiteX166" fmla="*/ 3257041 w 12192000"/>
              <a:gd name="connsiteY166" fmla="*/ 2788223 h 6858000"/>
              <a:gd name="connsiteX167" fmla="*/ 3205892 w 12192000"/>
              <a:gd name="connsiteY167" fmla="*/ 2841661 h 6858000"/>
              <a:gd name="connsiteX168" fmla="*/ 3016267 w 12192000"/>
              <a:gd name="connsiteY168" fmla="*/ 2846107 h 6858000"/>
              <a:gd name="connsiteX169" fmla="*/ 3275450 w 12192000"/>
              <a:gd name="connsiteY169" fmla="*/ 2934701 h 6858000"/>
              <a:gd name="connsiteX170" fmla="*/ 3071009 w 12192000"/>
              <a:gd name="connsiteY170" fmla="*/ 2944432 h 6858000"/>
              <a:gd name="connsiteX171" fmla="*/ 3005039 w 12192000"/>
              <a:gd name="connsiteY171" fmla="*/ 2960743 h 6858000"/>
              <a:gd name="connsiteX172" fmla="*/ 3045255 w 12192000"/>
              <a:gd name="connsiteY172" fmla="*/ 2994795 h 6858000"/>
              <a:gd name="connsiteX173" fmla="*/ 3198769 w 12192000"/>
              <a:gd name="connsiteY173" fmla="*/ 3041966 h 6858000"/>
              <a:gd name="connsiteX174" fmla="*/ 3518098 w 12192000"/>
              <a:gd name="connsiteY174" fmla="*/ 3181525 h 6858000"/>
              <a:gd name="connsiteX175" fmla="*/ 3214876 w 12192000"/>
              <a:gd name="connsiteY175" fmla="*/ 3136382 h 6858000"/>
              <a:gd name="connsiteX176" fmla="*/ 3540876 w 12192000"/>
              <a:gd name="connsiteY176" fmla="*/ 3280232 h 6858000"/>
              <a:gd name="connsiteX177" fmla="*/ 3614558 w 12192000"/>
              <a:gd name="connsiteY177" fmla="*/ 3332242 h 6858000"/>
              <a:gd name="connsiteX178" fmla="*/ 3765439 w 12192000"/>
              <a:gd name="connsiteY178" fmla="*/ 3465091 h 6858000"/>
              <a:gd name="connsiteX179" fmla="*/ 3759506 w 12192000"/>
              <a:gd name="connsiteY179" fmla="*/ 3482990 h 6858000"/>
              <a:gd name="connsiteX180" fmla="*/ 3594905 w 12192000"/>
              <a:gd name="connsiteY180" fmla="*/ 3478499 h 6858000"/>
              <a:gd name="connsiteX181" fmla="*/ 3814430 w 12192000"/>
              <a:gd name="connsiteY181" fmla="*/ 3578876 h 6858000"/>
              <a:gd name="connsiteX182" fmla="*/ 4039126 w 12192000"/>
              <a:gd name="connsiteY182" fmla="*/ 3649369 h 6858000"/>
              <a:gd name="connsiteX183" fmla="*/ 3883152 w 12192000"/>
              <a:gd name="connsiteY183" fmla="*/ 3653497 h 6858000"/>
              <a:gd name="connsiteX184" fmla="*/ 3666446 w 12192000"/>
              <a:gd name="connsiteY184" fmla="*/ 3623911 h 6858000"/>
              <a:gd name="connsiteX185" fmla="*/ 3593589 w 12192000"/>
              <a:gd name="connsiteY185" fmla="*/ 3653674 h 6858000"/>
              <a:gd name="connsiteX186" fmla="*/ 3801238 w 12192000"/>
              <a:gd name="connsiteY186" fmla="*/ 3720862 h 6858000"/>
              <a:gd name="connsiteX187" fmla="*/ 3919545 w 12192000"/>
              <a:gd name="connsiteY187" fmla="*/ 3749213 h 6858000"/>
              <a:gd name="connsiteX188" fmla="*/ 3968059 w 12192000"/>
              <a:gd name="connsiteY188" fmla="*/ 3776085 h 6858000"/>
              <a:gd name="connsiteX189" fmla="*/ 4107750 w 12192000"/>
              <a:gd name="connsiteY189" fmla="*/ 3875932 h 6858000"/>
              <a:gd name="connsiteX190" fmla="*/ 4504087 w 12192000"/>
              <a:gd name="connsiteY190" fmla="*/ 3955698 h 6858000"/>
              <a:gd name="connsiteX191" fmla="*/ 5880284 w 12192000"/>
              <a:gd name="connsiteY191" fmla="*/ 3998656 h 6858000"/>
              <a:gd name="connsiteX192" fmla="*/ 8461494 w 12192000"/>
              <a:gd name="connsiteY192" fmla="*/ 3007971 h 6858000"/>
              <a:gd name="connsiteX193" fmla="*/ 8587378 w 12192000"/>
              <a:gd name="connsiteY193" fmla="*/ 2896089 h 6858000"/>
              <a:gd name="connsiteX194" fmla="*/ 8693826 w 12192000"/>
              <a:gd name="connsiteY194" fmla="*/ 2796225 h 6858000"/>
              <a:gd name="connsiteX195" fmla="*/ 8633488 w 12192000"/>
              <a:gd name="connsiteY195" fmla="*/ 2774007 h 6858000"/>
              <a:gd name="connsiteX196" fmla="*/ 8707444 w 12192000"/>
              <a:gd name="connsiteY196" fmla="*/ 2682105 h 6858000"/>
              <a:gd name="connsiteX197" fmla="*/ 8942552 w 12192000"/>
              <a:gd name="connsiteY197" fmla="*/ 2397549 h 6858000"/>
              <a:gd name="connsiteX198" fmla="*/ 9049260 w 12192000"/>
              <a:gd name="connsiteY198" fmla="*/ 2328253 h 6858000"/>
              <a:gd name="connsiteX199" fmla="*/ 9174304 w 12192000"/>
              <a:gd name="connsiteY199" fmla="*/ 2171379 h 6858000"/>
              <a:gd name="connsiteX200" fmla="*/ 9182228 w 12192000"/>
              <a:gd name="connsiteY200" fmla="*/ 2067678 h 6858000"/>
              <a:gd name="connsiteX201" fmla="*/ 9182278 w 12192000"/>
              <a:gd name="connsiteY201" fmla="*/ 2047313 h 6858000"/>
              <a:gd name="connsiteX202" fmla="*/ 9184334 w 12192000"/>
              <a:gd name="connsiteY202" fmla="*/ 2047686 h 6858000"/>
              <a:gd name="connsiteX203" fmla="*/ 9185124 w 12192000"/>
              <a:gd name="connsiteY203" fmla="*/ 1997142 h 6858000"/>
              <a:gd name="connsiteX204" fmla="*/ 9181592 w 12192000"/>
              <a:gd name="connsiteY204" fmla="*/ 1987782 h 6858000"/>
              <a:gd name="connsiteX205" fmla="*/ 9181190 w 12192000"/>
              <a:gd name="connsiteY205" fmla="*/ 1974586 h 6858000"/>
              <a:gd name="connsiteX206" fmla="*/ 9180252 w 12192000"/>
              <a:gd name="connsiteY206" fmla="*/ 1963164 h 6858000"/>
              <a:gd name="connsiteX207" fmla="*/ 9178804 w 12192000"/>
              <a:gd name="connsiteY207" fmla="*/ 1965349 h 6858000"/>
              <a:gd name="connsiteX208" fmla="*/ 9177606 w 12192000"/>
              <a:gd name="connsiteY208" fmla="*/ 1977215 h 6858000"/>
              <a:gd name="connsiteX209" fmla="*/ 9169614 w 12192000"/>
              <a:gd name="connsiteY209" fmla="*/ 1956030 h 6858000"/>
              <a:gd name="connsiteX210" fmla="*/ 9046406 w 12192000"/>
              <a:gd name="connsiteY210" fmla="*/ 1838718 h 6858000"/>
              <a:gd name="connsiteX211" fmla="*/ 8960873 w 12192000"/>
              <a:gd name="connsiteY211" fmla="*/ 1764524 h 6858000"/>
              <a:gd name="connsiteX212" fmla="*/ 8946755 w 12192000"/>
              <a:gd name="connsiteY212" fmla="*/ 1690806 h 6858000"/>
              <a:gd name="connsiteX213" fmla="*/ 8786897 w 12192000"/>
              <a:gd name="connsiteY213" fmla="*/ 1665607 h 6858000"/>
              <a:gd name="connsiteX214" fmla="*/ 8924505 w 12192000"/>
              <a:gd name="connsiteY214" fmla="*/ 1489227 h 6858000"/>
              <a:gd name="connsiteX215" fmla="*/ 8937122 w 12192000"/>
              <a:gd name="connsiteY215" fmla="*/ 1454681 h 6858000"/>
              <a:gd name="connsiteX216" fmla="*/ 8841119 w 12192000"/>
              <a:gd name="connsiteY216" fmla="*/ 1348202 h 6858000"/>
              <a:gd name="connsiteX217" fmla="*/ 8825548 w 12192000"/>
              <a:gd name="connsiteY217" fmla="*/ 1331028 h 6858000"/>
              <a:gd name="connsiteX218" fmla="*/ 8790413 w 12192000"/>
              <a:gd name="connsiteY218" fmla="*/ 1297436 h 6858000"/>
              <a:gd name="connsiteX219" fmla="*/ 8695944 w 12192000"/>
              <a:gd name="connsiteY219" fmla="*/ 1299752 h 6858000"/>
              <a:gd name="connsiteX220" fmla="*/ 8743050 w 12192000"/>
              <a:gd name="connsiteY220" fmla="*/ 1267471 h 6858000"/>
              <a:gd name="connsiteX221" fmla="*/ 8831902 w 12192000"/>
              <a:gd name="connsiteY221" fmla="*/ 1166250 h 6858000"/>
              <a:gd name="connsiteX222" fmla="*/ 8763628 w 12192000"/>
              <a:gd name="connsiteY222" fmla="*/ 1088084 h 6858000"/>
              <a:gd name="connsiteX223" fmla="*/ 8744052 w 12192000"/>
              <a:gd name="connsiteY223" fmla="*/ 1076766 h 6858000"/>
              <a:gd name="connsiteX224" fmla="*/ 8767977 w 12192000"/>
              <a:gd name="connsiteY224" fmla="*/ 1055883 h 6858000"/>
              <a:gd name="connsiteX225" fmla="*/ 8815418 w 12192000"/>
              <a:gd name="connsiteY225" fmla="*/ 986519 h 6858000"/>
              <a:gd name="connsiteX226" fmla="*/ 8839356 w 12192000"/>
              <a:gd name="connsiteY226" fmla="*/ 939330 h 6858000"/>
              <a:gd name="connsiteX227" fmla="*/ 8869964 w 12192000"/>
              <a:gd name="connsiteY227" fmla="*/ 917639 h 6858000"/>
              <a:gd name="connsiteX228" fmla="*/ 8876013 w 12192000"/>
              <a:gd name="connsiteY228" fmla="*/ 901606 h 6858000"/>
              <a:gd name="connsiteX229" fmla="*/ 8855230 w 12192000"/>
              <a:gd name="connsiteY229" fmla="*/ 828963 h 6858000"/>
              <a:gd name="connsiteX230" fmla="*/ 8844988 w 12192000"/>
              <a:gd name="connsiteY230" fmla="*/ 810876 h 6858000"/>
              <a:gd name="connsiteX231" fmla="*/ 8768255 w 12192000"/>
              <a:gd name="connsiteY231" fmla="*/ 747963 h 6858000"/>
              <a:gd name="connsiteX232" fmla="*/ 8692953 w 12192000"/>
              <a:gd name="connsiteY232" fmla="*/ 638707 h 6858000"/>
              <a:gd name="connsiteX233" fmla="*/ 8674423 w 12192000"/>
              <a:gd name="connsiteY233" fmla="*/ 564449 h 6858000"/>
              <a:gd name="connsiteX234" fmla="*/ 8667642 w 12192000"/>
              <a:gd name="connsiteY234" fmla="*/ 547822 h 6858000"/>
              <a:gd name="connsiteX235" fmla="*/ 8661198 w 12192000"/>
              <a:gd name="connsiteY235" fmla="*/ 478275 h 6858000"/>
              <a:gd name="connsiteX236" fmla="*/ 8645813 w 12192000"/>
              <a:gd name="connsiteY236" fmla="*/ 464032 h 6858000"/>
              <a:gd name="connsiteX237" fmla="*/ 8512338 w 12192000"/>
              <a:gd name="connsiteY237" fmla="*/ 477784 h 6858000"/>
              <a:gd name="connsiteX238" fmla="*/ 8481050 w 12192000"/>
              <a:gd name="connsiteY238" fmla="*/ 430572 h 6858000"/>
              <a:gd name="connsiteX239" fmla="*/ 8498220 w 12192000"/>
              <a:gd name="connsiteY239" fmla="*/ 404064 h 6858000"/>
              <a:gd name="connsiteX240" fmla="*/ 8489536 w 12192000"/>
              <a:gd name="connsiteY240" fmla="*/ 389280 h 6858000"/>
              <a:gd name="connsiteX241" fmla="*/ 0 w 12192000"/>
              <a:gd name="connsiteY241" fmla="*/ 0 h 6858000"/>
              <a:gd name="connsiteX242" fmla="*/ 12192000 w 12192000"/>
              <a:gd name="connsiteY242" fmla="*/ 0 h 6858000"/>
              <a:gd name="connsiteX243" fmla="*/ 12192000 w 12192000"/>
              <a:gd name="connsiteY243" fmla="*/ 6858000 h 6858000"/>
              <a:gd name="connsiteX244" fmla="*/ 0 w 12192000"/>
              <a:gd name="connsiteY24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Lst>
            <a:rect l="l" t="t" r="r" b="b"/>
            <a:pathLst>
              <a:path w="12192000" h="6858000">
                <a:moveTo>
                  <a:pt x="9149158" y="2038490"/>
                </a:moveTo>
                <a:cubicBezTo>
                  <a:pt x="9152630" y="2038396"/>
                  <a:pt x="9157442" y="2039945"/>
                  <a:pt x="9164184" y="2044026"/>
                </a:cubicBezTo>
                <a:lnTo>
                  <a:pt x="9172532" y="2045543"/>
                </a:lnTo>
                <a:lnTo>
                  <a:pt x="9171580" y="2056997"/>
                </a:lnTo>
                <a:cubicBezTo>
                  <a:pt x="9169082" y="2082897"/>
                  <a:pt x="9165822" y="2102884"/>
                  <a:pt x="9161257" y="2098605"/>
                </a:cubicBezTo>
                <a:cubicBezTo>
                  <a:pt x="9149066" y="2086928"/>
                  <a:pt x="9130962" y="2077578"/>
                  <a:pt x="9138232" y="2059518"/>
                </a:cubicBezTo>
                <a:cubicBezTo>
                  <a:pt x="9140394" y="2053821"/>
                  <a:pt x="9138743" y="2038771"/>
                  <a:pt x="9149158" y="2038490"/>
                </a:cubicBezTo>
                <a:close/>
                <a:moveTo>
                  <a:pt x="9177606" y="1977215"/>
                </a:moveTo>
                <a:lnTo>
                  <a:pt x="9181592" y="1987782"/>
                </a:lnTo>
                <a:lnTo>
                  <a:pt x="9181923" y="1998627"/>
                </a:lnTo>
                <a:cubicBezTo>
                  <a:pt x="9182120" y="2008276"/>
                  <a:pt x="9182258" y="2019324"/>
                  <a:pt x="9182316" y="2031066"/>
                </a:cubicBezTo>
                <a:lnTo>
                  <a:pt x="9182278" y="2047313"/>
                </a:lnTo>
                <a:lnTo>
                  <a:pt x="9172532" y="2045543"/>
                </a:lnTo>
                <a:lnTo>
                  <a:pt x="9173842" y="2029805"/>
                </a:lnTo>
                <a:cubicBezTo>
                  <a:pt x="9175210" y="2011268"/>
                  <a:pt x="9176320" y="1992822"/>
                  <a:pt x="9177334" y="1979903"/>
                </a:cubicBezTo>
                <a:close/>
                <a:moveTo>
                  <a:pt x="3696300" y="1578900"/>
                </a:moveTo>
                <a:cubicBezTo>
                  <a:pt x="3710474" y="1584699"/>
                  <a:pt x="3724648" y="1590499"/>
                  <a:pt x="3738823" y="1596298"/>
                </a:cubicBezTo>
                <a:cubicBezTo>
                  <a:pt x="3731018" y="1595365"/>
                  <a:pt x="3722545" y="1594511"/>
                  <a:pt x="3714409" y="1593618"/>
                </a:cubicBezTo>
                <a:cubicBezTo>
                  <a:pt x="3707437" y="1589899"/>
                  <a:pt x="3700149" y="1586487"/>
                  <a:pt x="3693161" y="1582501"/>
                </a:cubicBezTo>
                <a:cubicBezTo>
                  <a:pt x="3694096" y="1581313"/>
                  <a:pt x="3695364" y="1580088"/>
                  <a:pt x="3696300" y="1578900"/>
                </a:cubicBezTo>
                <a:close/>
                <a:moveTo>
                  <a:pt x="3918454" y="1175387"/>
                </a:moveTo>
                <a:cubicBezTo>
                  <a:pt x="4003499" y="1210184"/>
                  <a:pt x="4088562" y="1245245"/>
                  <a:pt x="4173607" y="1280040"/>
                </a:cubicBezTo>
                <a:cubicBezTo>
                  <a:pt x="4172338" y="1281268"/>
                  <a:pt x="4171404" y="1282454"/>
                  <a:pt x="4170135" y="1283683"/>
                </a:cubicBezTo>
                <a:cubicBezTo>
                  <a:pt x="4077511" y="1256783"/>
                  <a:pt x="3989628" y="1225016"/>
                  <a:pt x="3918454" y="1175387"/>
                </a:cubicBezTo>
                <a:close/>
                <a:moveTo>
                  <a:pt x="8109090" y="602108"/>
                </a:moveTo>
                <a:lnTo>
                  <a:pt x="8113034" y="602645"/>
                </a:lnTo>
                <a:cubicBezTo>
                  <a:pt x="8117145" y="603257"/>
                  <a:pt x="8117456" y="603522"/>
                  <a:pt x="8111220" y="603405"/>
                </a:cubicBezTo>
                <a:close/>
                <a:moveTo>
                  <a:pt x="8489536" y="389280"/>
                </a:moveTo>
                <a:cubicBezTo>
                  <a:pt x="8479909" y="386150"/>
                  <a:pt x="8475270" y="392618"/>
                  <a:pt x="8470194" y="397527"/>
                </a:cubicBezTo>
                <a:cubicBezTo>
                  <a:pt x="8442581" y="423957"/>
                  <a:pt x="8407160" y="444085"/>
                  <a:pt x="8373511" y="465608"/>
                </a:cubicBezTo>
                <a:cubicBezTo>
                  <a:pt x="8325315" y="496678"/>
                  <a:pt x="8274262" y="525140"/>
                  <a:pt x="8231753" y="560890"/>
                </a:cubicBezTo>
                <a:cubicBezTo>
                  <a:pt x="8220884" y="569991"/>
                  <a:pt x="8202133" y="566357"/>
                  <a:pt x="8199967" y="553465"/>
                </a:cubicBezTo>
                <a:cubicBezTo>
                  <a:pt x="8197799" y="540575"/>
                  <a:pt x="8188778" y="541668"/>
                  <a:pt x="8175616" y="546483"/>
                </a:cubicBezTo>
                <a:cubicBezTo>
                  <a:pt x="8159813" y="552155"/>
                  <a:pt x="8144012" y="557828"/>
                  <a:pt x="8128578" y="563992"/>
                </a:cubicBezTo>
                <a:cubicBezTo>
                  <a:pt x="8112493" y="570503"/>
                  <a:pt x="8105752" y="580983"/>
                  <a:pt x="8104845" y="593172"/>
                </a:cubicBezTo>
                <a:cubicBezTo>
                  <a:pt x="8104654" y="595478"/>
                  <a:pt x="8104732" y="598018"/>
                  <a:pt x="8105615" y="599991"/>
                </a:cubicBezTo>
                <a:lnTo>
                  <a:pt x="8109090" y="602108"/>
                </a:lnTo>
                <a:lnTo>
                  <a:pt x="8092049" y="599788"/>
                </a:lnTo>
                <a:cubicBezTo>
                  <a:pt x="8074125" y="597229"/>
                  <a:pt x="8051995" y="593399"/>
                  <a:pt x="8047646" y="588557"/>
                </a:cubicBezTo>
                <a:cubicBezTo>
                  <a:pt x="8047278" y="588065"/>
                  <a:pt x="7852240" y="650342"/>
                  <a:pt x="7793637" y="681868"/>
                </a:cubicBezTo>
                <a:cubicBezTo>
                  <a:pt x="7757179" y="701583"/>
                  <a:pt x="7034011" y="1031296"/>
                  <a:pt x="6007741" y="1095470"/>
                </a:cubicBezTo>
                <a:cubicBezTo>
                  <a:pt x="5971519" y="1097710"/>
                  <a:pt x="5937353" y="1100506"/>
                  <a:pt x="5902533" y="1103650"/>
                </a:cubicBezTo>
                <a:cubicBezTo>
                  <a:pt x="5594429" y="1129961"/>
                  <a:pt x="5292360" y="1161179"/>
                  <a:pt x="5164222" y="1163546"/>
                </a:cubicBezTo>
                <a:cubicBezTo>
                  <a:pt x="5063988" y="1165217"/>
                  <a:pt x="4549164" y="1138992"/>
                  <a:pt x="4395075" y="1082763"/>
                </a:cubicBezTo>
                <a:cubicBezTo>
                  <a:pt x="4237527" y="1025076"/>
                  <a:pt x="4088158" y="958345"/>
                  <a:pt x="3939440" y="891265"/>
                </a:cubicBezTo>
                <a:cubicBezTo>
                  <a:pt x="3874968" y="862299"/>
                  <a:pt x="3806689" y="837016"/>
                  <a:pt x="3747894" y="801994"/>
                </a:cubicBezTo>
                <a:cubicBezTo>
                  <a:pt x="3689082" y="766706"/>
                  <a:pt x="3632839" y="729495"/>
                  <a:pt x="3569553" y="697970"/>
                </a:cubicBezTo>
                <a:cubicBezTo>
                  <a:pt x="3551464" y="688887"/>
                  <a:pt x="3533327" y="679005"/>
                  <a:pt x="3507813" y="680216"/>
                </a:cubicBezTo>
                <a:cubicBezTo>
                  <a:pt x="3502099" y="680371"/>
                  <a:pt x="3496101" y="681365"/>
                  <a:pt x="3490455" y="682587"/>
                </a:cubicBezTo>
                <a:cubicBezTo>
                  <a:pt x="3484140" y="683888"/>
                  <a:pt x="3479298" y="687159"/>
                  <a:pt x="3477246" y="691971"/>
                </a:cubicBezTo>
                <a:cubicBezTo>
                  <a:pt x="3475230" y="697315"/>
                  <a:pt x="3479426" y="699760"/>
                  <a:pt x="3484273" y="701857"/>
                </a:cubicBezTo>
                <a:cubicBezTo>
                  <a:pt x="3487733" y="703316"/>
                  <a:pt x="3491260" y="705843"/>
                  <a:pt x="3495638" y="705849"/>
                </a:cubicBezTo>
                <a:cubicBezTo>
                  <a:pt x="3523576" y="705686"/>
                  <a:pt x="3534967" y="720681"/>
                  <a:pt x="3548914" y="733487"/>
                </a:cubicBezTo>
                <a:cubicBezTo>
                  <a:pt x="3554984" y="738925"/>
                  <a:pt x="3561304" y="742991"/>
                  <a:pt x="3551504" y="753036"/>
                </a:cubicBezTo>
                <a:cubicBezTo>
                  <a:pt x="3542974" y="761854"/>
                  <a:pt x="3552584" y="764716"/>
                  <a:pt x="3562075" y="765715"/>
                </a:cubicBezTo>
                <a:cubicBezTo>
                  <a:pt x="3575293" y="767067"/>
                  <a:pt x="3590630" y="764672"/>
                  <a:pt x="3605942" y="772481"/>
                </a:cubicBezTo>
                <a:cubicBezTo>
                  <a:pt x="3550860" y="779958"/>
                  <a:pt x="3525860" y="757484"/>
                  <a:pt x="3499309" y="737079"/>
                </a:cubicBezTo>
                <a:cubicBezTo>
                  <a:pt x="3489410" y="729689"/>
                  <a:pt x="3482419" y="720334"/>
                  <a:pt x="3473788" y="711717"/>
                </a:cubicBezTo>
                <a:cubicBezTo>
                  <a:pt x="3463019" y="701211"/>
                  <a:pt x="3451290" y="702093"/>
                  <a:pt x="3437248" y="714263"/>
                </a:cubicBezTo>
                <a:cubicBezTo>
                  <a:pt x="3424810" y="725164"/>
                  <a:pt x="3418411" y="725135"/>
                  <a:pt x="3413254" y="712874"/>
                </a:cubicBezTo>
                <a:cubicBezTo>
                  <a:pt x="3405299" y="693706"/>
                  <a:pt x="3389031" y="681450"/>
                  <a:pt x="3362511" y="677414"/>
                </a:cubicBezTo>
                <a:cubicBezTo>
                  <a:pt x="3356728" y="676504"/>
                  <a:pt x="3349492" y="673891"/>
                  <a:pt x="3344467" y="679599"/>
                </a:cubicBezTo>
                <a:cubicBezTo>
                  <a:pt x="3340061" y="684428"/>
                  <a:pt x="3344392" y="689004"/>
                  <a:pt x="3347971" y="692328"/>
                </a:cubicBezTo>
                <a:cubicBezTo>
                  <a:pt x="3354407" y="698260"/>
                  <a:pt x="3360162" y="704004"/>
                  <a:pt x="3363008" y="711713"/>
                </a:cubicBezTo>
                <a:cubicBezTo>
                  <a:pt x="3365019" y="716838"/>
                  <a:pt x="3367062" y="722495"/>
                  <a:pt x="3362637" y="727058"/>
                </a:cubicBezTo>
                <a:cubicBezTo>
                  <a:pt x="3344342" y="746453"/>
                  <a:pt x="3358884" y="752745"/>
                  <a:pt x="3376167" y="759779"/>
                </a:cubicBezTo>
                <a:cubicBezTo>
                  <a:pt x="3400002" y="769239"/>
                  <a:pt x="3410177" y="786259"/>
                  <a:pt x="3406203" y="808483"/>
                </a:cubicBezTo>
                <a:cubicBezTo>
                  <a:pt x="3404757" y="817516"/>
                  <a:pt x="3406433" y="822682"/>
                  <a:pt x="3420116" y="820757"/>
                </a:cubicBezTo>
                <a:cubicBezTo>
                  <a:pt x="3425463" y="820110"/>
                  <a:pt x="3426984" y="822878"/>
                  <a:pt x="3429194" y="825831"/>
                </a:cubicBezTo>
                <a:cubicBezTo>
                  <a:pt x="3476758" y="896035"/>
                  <a:pt x="3542778" y="954609"/>
                  <a:pt x="3619149" y="1006561"/>
                </a:cubicBezTo>
                <a:cubicBezTo>
                  <a:pt x="3681093" y="1048718"/>
                  <a:pt x="3748746" y="1085351"/>
                  <a:pt x="3818654" y="1120369"/>
                </a:cubicBezTo>
                <a:cubicBezTo>
                  <a:pt x="3820742" y="1121458"/>
                  <a:pt x="3822850" y="1122813"/>
                  <a:pt x="3824021" y="1125355"/>
                </a:cubicBezTo>
                <a:cubicBezTo>
                  <a:pt x="3791940" y="1123873"/>
                  <a:pt x="3763844" y="1116270"/>
                  <a:pt x="3736668" y="1107215"/>
                </a:cubicBezTo>
                <a:cubicBezTo>
                  <a:pt x="3664431" y="1083216"/>
                  <a:pt x="3602610" y="1048291"/>
                  <a:pt x="3540174" y="1014247"/>
                </a:cubicBezTo>
                <a:cubicBezTo>
                  <a:pt x="3502142" y="993353"/>
                  <a:pt x="3463159" y="973379"/>
                  <a:pt x="3421640" y="955861"/>
                </a:cubicBezTo>
                <a:cubicBezTo>
                  <a:pt x="3414719" y="952940"/>
                  <a:pt x="3409737" y="948712"/>
                  <a:pt x="3404753" y="944484"/>
                </a:cubicBezTo>
                <a:cubicBezTo>
                  <a:pt x="3401911" y="942144"/>
                  <a:pt x="3398417" y="940152"/>
                  <a:pt x="3393138" y="941865"/>
                </a:cubicBezTo>
                <a:cubicBezTo>
                  <a:pt x="3386540" y="944006"/>
                  <a:pt x="3386126" y="948083"/>
                  <a:pt x="3385712" y="952159"/>
                </a:cubicBezTo>
                <a:cubicBezTo>
                  <a:pt x="3384520" y="965187"/>
                  <a:pt x="3389594" y="976116"/>
                  <a:pt x="3398641" y="986025"/>
                </a:cubicBezTo>
                <a:cubicBezTo>
                  <a:pt x="3422140" y="1011364"/>
                  <a:pt x="3455589" y="1029056"/>
                  <a:pt x="3489975" y="1045560"/>
                </a:cubicBezTo>
                <a:cubicBezTo>
                  <a:pt x="3534421" y="1066751"/>
                  <a:pt x="3577600" y="1089169"/>
                  <a:pt x="3617273" y="1114697"/>
                </a:cubicBezTo>
                <a:cubicBezTo>
                  <a:pt x="3620082" y="1116503"/>
                  <a:pt x="3625178" y="1117229"/>
                  <a:pt x="3623898" y="1123556"/>
                </a:cubicBezTo>
                <a:cubicBezTo>
                  <a:pt x="3599276" y="1112313"/>
                  <a:pt x="3576007" y="1101173"/>
                  <a:pt x="3552438" y="1090606"/>
                </a:cubicBezTo>
                <a:cubicBezTo>
                  <a:pt x="3529203" y="1079998"/>
                  <a:pt x="3505634" y="1069432"/>
                  <a:pt x="3482417" y="1059092"/>
                </a:cubicBezTo>
                <a:cubicBezTo>
                  <a:pt x="3476868" y="1056543"/>
                  <a:pt x="3470899" y="1052702"/>
                  <a:pt x="3463468" y="1057629"/>
                </a:cubicBezTo>
                <a:cubicBezTo>
                  <a:pt x="3455703" y="1062595"/>
                  <a:pt x="3457128" y="1069134"/>
                  <a:pt x="3459472" y="1074217"/>
                </a:cubicBezTo>
                <a:cubicBezTo>
                  <a:pt x="3466821" y="1089165"/>
                  <a:pt x="3478729" y="1101681"/>
                  <a:pt x="3494211" y="1112153"/>
                </a:cubicBezTo>
                <a:cubicBezTo>
                  <a:pt x="3546907" y="1146573"/>
                  <a:pt x="3606933" y="1174465"/>
                  <a:pt x="3663137" y="1205775"/>
                </a:cubicBezTo>
                <a:cubicBezTo>
                  <a:pt x="3693512" y="1222766"/>
                  <a:pt x="3721631" y="1241370"/>
                  <a:pt x="3748466" y="1260936"/>
                </a:cubicBezTo>
                <a:cubicBezTo>
                  <a:pt x="3754470" y="1265310"/>
                  <a:pt x="3754440" y="1270144"/>
                  <a:pt x="3753142" y="1276208"/>
                </a:cubicBezTo>
                <a:cubicBezTo>
                  <a:pt x="3747968" y="1300726"/>
                  <a:pt x="3758834" y="1307462"/>
                  <a:pt x="3791960" y="1298886"/>
                </a:cubicBezTo>
                <a:cubicBezTo>
                  <a:pt x="3802234" y="1296299"/>
                  <a:pt x="3809336" y="1296782"/>
                  <a:pt x="3816039" y="1301606"/>
                </a:cubicBezTo>
                <a:cubicBezTo>
                  <a:pt x="3897299" y="1361555"/>
                  <a:pt x="3991895" y="1408883"/>
                  <a:pt x="4094439" y="1448806"/>
                </a:cubicBezTo>
                <a:cubicBezTo>
                  <a:pt x="4136210" y="1464953"/>
                  <a:pt x="4179249" y="1479874"/>
                  <a:pt x="4222870" y="1493379"/>
                </a:cubicBezTo>
                <a:cubicBezTo>
                  <a:pt x="4222955" y="1494711"/>
                  <a:pt x="4223057" y="1496309"/>
                  <a:pt x="4223141" y="1497641"/>
                </a:cubicBezTo>
                <a:cubicBezTo>
                  <a:pt x="4222925" y="1499546"/>
                  <a:pt x="4222659" y="1500653"/>
                  <a:pt x="4222428" y="1502292"/>
                </a:cubicBezTo>
                <a:cubicBezTo>
                  <a:pt x="4160784" y="1480767"/>
                  <a:pt x="4099761" y="1458363"/>
                  <a:pt x="4039973" y="1434198"/>
                </a:cubicBezTo>
                <a:cubicBezTo>
                  <a:pt x="3877889" y="1368737"/>
                  <a:pt x="3722432" y="1296301"/>
                  <a:pt x="3564773" y="1226279"/>
                </a:cubicBezTo>
                <a:cubicBezTo>
                  <a:pt x="3511752" y="1202636"/>
                  <a:pt x="3468897" y="1169442"/>
                  <a:pt x="3420650" y="1141464"/>
                </a:cubicBezTo>
                <a:cubicBezTo>
                  <a:pt x="3388486" y="1122812"/>
                  <a:pt x="3357590" y="1102932"/>
                  <a:pt x="3320669" y="1088883"/>
                </a:cubicBezTo>
                <a:cubicBezTo>
                  <a:pt x="3305491" y="1083205"/>
                  <a:pt x="3289697" y="1078406"/>
                  <a:pt x="3270102" y="1082659"/>
                </a:cubicBezTo>
                <a:cubicBezTo>
                  <a:pt x="3262467" y="1084389"/>
                  <a:pt x="3253881" y="1087040"/>
                  <a:pt x="3251648" y="1094290"/>
                </a:cubicBezTo>
                <a:cubicBezTo>
                  <a:pt x="3249750" y="1101498"/>
                  <a:pt x="3256970" y="1103846"/>
                  <a:pt x="3263506" y="1106005"/>
                </a:cubicBezTo>
                <a:cubicBezTo>
                  <a:pt x="3265227" y="1106604"/>
                  <a:pt x="3266966" y="1107467"/>
                  <a:pt x="3268636" y="1107265"/>
                </a:cubicBezTo>
                <a:cubicBezTo>
                  <a:pt x="3300482" y="1105018"/>
                  <a:pt x="3309121" y="1124372"/>
                  <a:pt x="3325089" y="1137201"/>
                </a:cubicBezTo>
                <a:cubicBezTo>
                  <a:pt x="3330055" y="1141164"/>
                  <a:pt x="3330677" y="1145651"/>
                  <a:pt x="3326003" y="1151585"/>
                </a:cubicBezTo>
                <a:cubicBezTo>
                  <a:pt x="3317592" y="1162266"/>
                  <a:pt x="3324211" y="1165760"/>
                  <a:pt x="3336410" y="1166967"/>
                </a:cubicBezTo>
                <a:cubicBezTo>
                  <a:pt x="3348608" y="1168175"/>
                  <a:pt x="3361690" y="1167395"/>
                  <a:pt x="3375112" y="1171943"/>
                </a:cubicBezTo>
                <a:cubicBezTo>
                  <a:pt x="3354718" y="1179513"/>
                  <a:pt x="3340011" y="1175927"/>
                  <a:pt x="3326222" y="1170885"/>
                </a:cubicBezTo>
                <a:cubicBezTo>
                  <a:pt x="3295216" y="1159877"/>
                  <a:pt x="3274464" y="1140648"/>
                  <a:pt x="3254679" y="1120765"/>
                </a:cubicBezTo>
                <a:cubicBezTo>
                  <a:pt x="3250733" y="1116948"/>
                  <a:pt x="3247420" y="1112518"/>
                  <a:pt x="3242188" y="1109662"/>
                </a:cubicBezTo>
                <a:cubicBezTo>
                  <a:pt x="3232391" y="1103869"/>
                  <a:pt x="3222316" y="1104284"/>
                  <a:pt x="3211499" y="1114184"/>
                </a:cubicBezTo>
                <a:cubicBezTo>
                  <a:pt x="3197173" y="1127194"/>
                  <a:pt x="3191777" y="1127042"/>
                  <a:pt x="3185849" y="1113265"/>
                </a:cubicBezTo>
                <a:cubicBezTo>
                  <a:pt x="3177929" y="1094629"/>
                  <a:pt x="3162028" y="1082865"/>
                  <a:pt x="3135843" y="1078789"/>
                </a:cubicBezTo>
                <a:cubicBezTo>
                  <a:pt x="3130396" y="1077837"/>
                  <a:pt x="3124578" y="1076395"/>
                  <a:pt x="3119118" y="1080546"/>
                </a:cubicBezTo>
                <a:cubicBezTo>
                  <a:pt x="3113359" y="1085269"/>
                  <a:pt x="3117622" y="1088780"/>
                  <a:pt x="3120198" y="1092226"/>
                </a:cubicBezTo>
                <a:cubicBezTo>
                  <a:pt x="3123912" y="1097682"/>
                  <a:pt x="3128295" y="1103057"/>
                  <a:pt x="3131691" y="1108819"/>
                </a:cubicBezTo>
                <a:cubicBezTo>
                  <a:pt x="3137665" y="1118027"/>
                  <a:pt x="3139328" y="1128295"/>
                  <a:pt x="3129914" y="1139097"/>
                </a:cubicBezTo>
                <a:cubicBezTo>
                  <a:pt x="3123003" y="1146915"/>
                  <a:pt x="3123960" y="1151361"/>
                  <a:pt x="3133955" y="1154983"/>
                </a:cubicBezTo>
                <a:cubicBezTo>
                  <a:pt x="3165979" y="1166136"/>
                  <a:pt x="3186931" y="1183194"/>
                  <a:pt x="3178170" y="1214855"/>
                </a:cubicBezTo>
                <a:cubicBezTo>
                  <a:pt x="3176770" y="1219320"/>
                  <a:pt x="3179046" y="1223338"/>
                  <a:pt x="3185378" y="1222303"/>
                </a:cubicBezTo>
                <a:cubicBezTo>
                  <a:pt x="3199361" y="1219805"/>
                  <a:pt x="3202140" y="1226447"/>
                  <a:pt x="3206608" y="1233153"/>
                </a:cubicBezTo>
                <a:cubicBezTo>
                  <a:pt x="3250090" y="1297409"/>
                  <a:pt x="3310389" y="1350771"/>
                  <a:pt x="3379140" y="1399351"/>
                </a:cubicBezTo>
                <a:cubicBezTo>
                  <a:pt x="3447189" y="1447479"/>
                  <a:pt x="3522881" y="1488775"/>
                  <a:pt x="3603118" y="1527375"/>
                </a:cubicBezTo>
                <a:cubicBezTo>
                  <a:pt x="3581296" y="1528405"/>
                  <a:pt x="3552602" y="1521951"/>
                  <a:pt x="3524809" y="1513774"/>
                </a:cubicBezTo>
                <a:cubicBezTo>
                  <a:pt x="3451354" y="1491802"/>
                  <a:pt x="3389901" y="1457369"/>
                  <a:pt x="3327498" y="1423859"/>
                </a:cubicBezTo>
                <a:cubicBezTo>
                  <a:pt x="3283917" y="1400416"/>
                  <a:pt x="3241288" y="1376052"/>
                  <a:pt x="3192949" y="1357211"/>
                </a:cubicBezTo>
                <a:cubicBezTo>
                  <a:pt x="3187434" y="1355196"/>
                  <a:pt x="3183538" y="1352177"/>
                  <a:pt x="3180259" y="1348280"/>
                </a:cubicBezTo>
                <a:cubicBezTo>
                  <a:pt x="3177348" y="1344874"/>
                  <a:pt x="3173119" y="1341896"/>
                  <a:pt x="3166204" y="1344345"/>
                </a:cubicBezTo>
                <a:cubicBezTo>
                  <a:pt x="3159306" y="1347059"/>
                  <a:pt x="3158942" y="1351935"/>
                  <a:pt x="3159212" y="1356197"/>
                </a:cubicBezTo>
                <a:cubicBezTo>
                  <a:pt x="3161232" y="1372059"/>
                  <a:pt x="3167827" y="1385754"/>
                  <a:pt x="3181004" y="1397043"/>
                </a:cubicBezTo>
                <a:cubicBezTo>
                  <a:pt x="3206688" y="1419701"/>
                  <a:pt x="3240037" y="1435794"/>
                  <a:pt x="3273385" y="1451888"/>
                </a:cubicBezTo>
                <a:cubicBezTo>
                  <a:pt x="3319573" y="1473941"/>
                  <a:pt x="3362569" y="1498797"/>
                  <a:pt x="3401776" y="1527602"/>
                </a:cubicBezTo>
                <a:cubicBezTo>
                  <a:pt x="3374012" y="1514591"/>
                  <a:pt x="3346230" y="1501313"/>
                  <a:pt x="3318130" y="1488342"/>
                </a:cubicBezTo>
                <a:cubicBezTo>
                  <a:pt x="3296969" y="1478558"/>
                  <a:pt x="3275173" y="1469387"/>
                  <a:pt x="3253694" y="1459909"/>
                </a:cubicBezTo>
                <a:cubicBezTo>
                  <a:pt x="3248495" y="1457587"/>
                  <a:pt x="3242945" y="1455038"/>
                  <a:pt x="3236182" y="1459882"/>
                </a:cubicBezTo>
                <a:cubicBezTo>
                  <a:pt x="3230053" y="1464115"/>
                  <a:pt x="3231378" y="1469055"/>
                  <a:pt x="3233020" y="1473687"/>
                </a:cubicBezTo>
                <a:cubicBezTo>
                  <a:pt x="3239235" y="1491993"/>
                  <a:pt x="3254236" y="1505477"/>
                  <a:pt x="3272474" y="1516958"/>
                </a:cubicBezTo>
                <a:cubicBezTo>
                  <a:pt x="3294559" y="1530657"/>
                  <a:pt x="3317595" y="1543436"/>
                  <a:pt x="3341300" y="1556133"/>
                </a:cubicBezTo>
                <a:cubicBezTo>
                  <a:pt x="3316637" y="1554825"/>
                  <a:pt x="3291973" y="1553517"/>
                  <a:pt x="3267359" y="1553009"/>
                </a:cubicBezTo>
                <a:cubicBezTo>
                  <a:pt x="3280352" y="1582573"/>
                  <a:pt x="3306470" y="1585584"/>
                  <a:pt x="3329832" y="1587586"/>
                </a:cubicBezTo>
                <a:cubicBezTo>
                  <a:pt x="3361297" y="1589949"/>
                  <a:pt x="3391527" y="1594072"/>
                  <a:pt x="3421490" y="1599301"/>
                </a:cubicBezTo>
                <a:cubicBezTo>
                  <a:pt x="3434412" y="1606594"/>
                  <a:pt x="3447319" y="1613621"/>
                  <a:pt x="3459923" y="1621220"/>
                </a:cubicBezTo>
                <a:cubicBezTo>
                  <a:pt x="3472880" y="1629046"/>
                  <a:pt x="3485168" y="1636952"/>
                  <a:pt x="3497490" y="1645392"/>
                </a:cubicBezTo>
                <a:cubicBezTo>
                  <a:pt x="3506301" y="1651572"/>
                  <a:pt x="3516714" y="1656484"/>
                  <a:pt x="3507803" y="1669911"/>
                </a:cubicBezTo>
                <a:cubicBezTo>
                  <a:pt x="3503816" y="1676032"/>
                  <a:pt x="3534148" y="1702959"/>
                  <a:pt x="3543290" y="1703729"/>
                </a:cubicBezTo>
                <a:cubicBezTo>
                  <a:pt x="3544644" y="1703834"/>
                  <a:pt x="3545996" y="1703940"/>
                  <a:pt x="3546999" y="1703818"/>
                </a:cubicBezTo>
                <a:cubicBezTo>
                  <a:pt x="3566312" y="1700405"/>
                  <a:pt x="3571232" y="1708935"/>
                  <a:pt x="3572295" y="1720349"/>
                </a:cubicBezTo>
                <a:cubicBezTo>
                  <a:pt x="3573341" y="1731497"/>
                  <a:pt x="3570880" y="1745753"/>
                  <a:pt x="3596922" y="1736961"/>
                </a:cubicBezTo>
                <a:cubicBezTo>
                  <a:pt x="3599895" y="1736064"/>
                  <a:pt x="3600664" y="1737582"/>
                  <a:pt x="3602119" y="1739285"/>
                </a:cubicBezTo>
                <a:cubicBezTo>
                  <a:pt x="3633888" y="1783486"/>
                  <a:pt x="3684678" y="1814377"/>
                  <a:pt x="3734798" y="1845349"/>
                </a:cubicBezTo>
                <a:cubicBezTo>
                  <a:pt x="3737590" y="1846890"/>
                  <a:pt x="3740383" y="1848430"/>
                  <a:pt x="3743174" y="1849972"/>
                </a:cubicBezTo>
                <a:cubicBezTo>
                  <a:pt x="3692460" y="1846720"/>
                  <a:pt x="3526297" y="1854765"/>
                  <a:pt x="3478101" y="1864630"/>
                </a:cubicBezTo>
                <a:cubicBezTo>
                  <a:pt x="3435216" y="1873314"/>
                  <a:pt x="3187933" y="1844748"/>
                  <a:pt x="3135293" y="1816496"/>
                </a:cubicBezTo>
                <a:cubicBezTo>
                  <a:pt x="3129987" y="1844249"/>
                  <a:pt x="3145700" y="1853084"/>
                  <a:pt x="3158510" y="1863880"/>
                </a:cubicBezTo>
                <a:cubicBezTo>
                  <a:pt x="3176652" y="1879130"/>
                  <a:pt x="3180104" y="1891061"/>
                  <a:pt x="3148907" y="1908797"/>
                </a:cubicBezTo>
                <a:cubicBezTo>
                  <a:pt x="3059526" y="1959351"/>
                  <a:pt x="3060614" y="1960561"/>
                  <a:pt x="3150229" y="2003660"/>
                </a:cubicBezTo>
                <a:cubicBezTo>
                  <a:pt x="3154391" y="2005572"/>
                  <a:pt x="3152878" y="2013539"/>
                  <a:pt x="3154219" y="2018746"/>
                </a:cubicBezTo>
                <a:cubicBezTo>
                  <a:pt x="3132340" y="2029448"/>
                  <a:pt x="3104621" y="2011868"/>
                  <a:pt x="3079313" y="2037482"/>
                </a:cubicBezTo>
                <a:cubicBezTo>
                  <a:pt x="3200844" y="2121812"/>
                  <a:pt x="3382216" y="2194063"/>
                  <a:pt x="3545961" y="2248584"/>
                </a:cubicBezTo>
                <a:cubicBezTo>
                  <a:pt x="3418859" y="2288406"/>
                  <a:pt x="3336249" y="2212515"/>
                  <a:pt x="3242382" y="2234890"/>
                </a:cubicBezTo>
                <a:cubicBezTo>
                  <a:pt x="3196963" y="2267233"/>
                  <a:pt x="3340047" y="2293389"/>
                  <a:pt x="3206852" y="2322137"/>
                </a:cubicBezTo>
                <a:cubicBezTo>
                  <a:pt x="3266485" y="2338535"/>
                  <a:pt x="3311047" y="2356223"/>
                  <a:pt x="3352854" y="2378270"/>
                </a:cubicBezTo>
                <a:cubicBezTo>
                  <a:pt x="3427094" y="2417864"/>
                  <a:pt x="3443161" y="2448130"/>
                  <a:pt x="3414532" y="2516826"/>
                </a:cubicBezTo>
                <a:cubicBezTo>
                  <a:pt x="3395525" y="2562076"/>
                  <a:pt x="3366606" y="2605038"/>
                  <a:pt x="3397577" y="2652556"/>
                </a:cubicBezTo>
                <a:cubicBezTo>
                  <a:pt x="3418842" y="2685144"/>
                  <a:pt x="3412947" y="2708944"/>
                  <a:pt x="3339773" y="2701969"/>
                </a:cubicBezTo>
                <a:cubicBezTo>
                  <a:pt x="3260852" y="2694617"/>
                  <a:pt x="3233446" y="2729610"/>
                  <a:pt x="3257041" y="2788223"/>
                </a:cubicBezTo>
                <a:cubicBezTo>
                  <a:pt x="3272229" y="2825841"/>
                  <a:pt x="3259642" y="2839714"/>
                  <a:pt x="3205892" y="2841661"/>
                </a:cubicBezTo>
                <a:cubicBezTo>
                  <a:pt x="3146428" y="2843763"/>
                  <a:pt x="3088665" y="2824990"/>
                  <a:pt x="3016267" y="2846107"/>
                </a:cubicBezTo>
                <a:cubicBezTo>
                  <a:pt x="3079284" y="2910414"/>
                  <a:pt x="3202965" y="2875032"/>
                  <a:pt x="3275450" y="2934701"/>
                </a:cubicBezTo>
                <a:cubicBezTo>
                  <a:pt x="3194271" y="2944802"/>
                  <a:pt x="3132104" y="2952064"/>
                  <a:pt x="3071009" y="2944432"/>
                </a:cubicBezTo>
                <a:cubicBezTo>
                  <a:pt x="3045559" y="2941340"/>
                  <a:pt x="3017770" y="2938533"/>
                  <a:pt x="3005039" y="2960743"/>
                </a:cubicBezTo>
                <a:cubicBezTo>
                  <a:pt x="2989910" y="2987540"/>
                  <a:pt x="3024584" y="2992735"/>
                  <a:pt x="3045255" y="2994795"/>
                </a:cubicBezTo>
                <a:cubicBezTo>
                  <a:pt x="3103524" y="3000354"/>
                  <a:pt x="3149512" y="3024578"/>
                  <a:pt x="3198769" y="3041966"/>
                </a:cubicBezTo>
                <a:cubicBezTo>
                  <a:pt x="3306591" y="3080177"/>
                  <a:pt x="3424230" y="3108608"/>
                  <a:pt x="3518098" y="3181525"/>
                </a:cubicBezTo>
                <a:cubicBezTo>
                  <a:pt x="3405474" y="3173693"/>
                  <a:pt x="3319103" y="3133957"/>
                  <a:pt x="3214876" y="3136382"/>
                </a:cubicBezTo>
                <a:cubicBezTo>
                  <a:pt x="3309623" y="3201944"/>
                  <a:pt x="3428070" y="3237794"/>
                  <a:pt x="3540876" y="3280232"/>
                </a:cubicBezTo>
                <a:cubicBezTo>
                  <a:pt x="3572951" y="3292185"/>
                  <a:pt x="3605372" y="3298995"/>
                  <a:pt x="3614558" y="3332242"/>
                </a:cubicBezTo>
                <a:cubicBezTo>
                  <a:pt x="3632460" y="3396643"/>
                  <a:pt x="3676382" y="3446619"/>
                  <a:pt x="3765439" y="3465091"/>
                </a:cubicBezTo>
                <a:cubicBezTo>
                  <a:pt x="3766125" y="3465276"/>
                  <a:pt x="3762072" y="3475699"/>
                  <a:pt x="3759506" y="3482990"/>
                </a:cubicBezTo>
                <a:cubicBezTo>
                  <a:pt x="3706514" y="3491555"/>
                  <a:pt x="3662256" y="3457457"/>
                  <a:pt x="3594905" y="3478499"/>
                </a:cubicBezTo>
                <a:cubicBezTo>
                  <a:pt x="3663098" y="3523656"/>
                  <a:pt x="3720597" y="3564741"/>
                  <a:pt x="3814430" y="3578876"/>
                </a:cubicBezTo>
                <a:cubicBezTo>
                  <a:pt x="3889563" y="3590177"/>
                  <a:pt x="3981512" y="3590582"/>
                  <a:pt x="4039126" y="3649369"/>
                </a:cubicBezTo>
                <a:cubicBezTo>
                  <a:pt x="3977790" y="3669682"/>
                  <a:pt x="3930328" y="3659325"/>
                  <a:pt x="3883152" y="3653497"/>
                </a:cubicBezTo>
                <a:cubicBezTo>
                  <a:pt x="3810528" y="3644576"/>
                  <a:pt x="3739087" y="3633097"/>
                  <a:pt x="3666446" y="3623911"/>
                </a:cubicBezTo>
                <a:cubicBezTo>
                  <a:pt x="3638957" y="3620530"/>
                  <a:pt x="3608896" y="3619071"/>
                  <a:pt x="3593589" y="3653674"/>
                </a:cubicBezTo>
                <a:cubicBezTo>
                  <a:pt x="3684581" y="3649631"/>
                  <a:pt x="3741824" y="3686720"/>
                  <a:pt x="3801238" y="3720862"/>
                </a:cubicBezTo>
                <a:cubicBezTo>
                  <a:pt x="3834791" y="3740152"/>
                  <a:pt x="3862819" y="3767894"/>
                  <a:pt x="3919545" y="3749213"/>
                </a:cubicBezTo>
                <a:cubicBezTo>
                  <a:pt x="3949563" y="3739403"/>
                  <a:pt x="3970044" y="3754371"/>
                  <a:pt x="3968059" y="3776085"/>
                </a:cubicBezTo>
                <a:cubicBezTo>
                  <a:pt x="3961477" y="3852579"/>
                  <a:pt x="4033657" y="3870411"/>
                  <a:pt x="4107750" y="3875932"/>
                </a:cubicBezTo>
                <a:cubicBezTo>
                  <a:pt x="4247829" y="3886613"/>
                  <a:pt x="4367192" y="3936847"/>
                  <a:pt x="4504087" y="3955698"/>
                </a:cubicBezTo>
                <a:cubicBezTo>
                  <a:pt x="4637239" y="3973931"/>
                  <a:pt x="5630348" y="4013091"/>
                  <a:pt x="5880284" y="3998656"/>
                </a:cubicBezTo>
                <a:cubicBezTo>
                  <a:pt x="7409751" y="3910310"/>
                  <a:pt x="8457142" y="3018967"/>
                  <a:pt x="8461494" y="3007971"/>
                </a:cubicBezTo>
                <a:cubicBezTo>
                  <a:pt x="8481448" y="2956432"/>
                  <a:pt x="8537247" y="2928466"/>
                  <a:pt x="8587378" y="2896089"/>
                </a:cubicBezTo>
                <a:cubicBezTo>
                  <a:pt x="8631032" y="2867717"/>
                  <a:pt x="8677604" y="2837649"/>
                  <a:pt x="8693826" y="2796225"/>
                </a:cubicBezTo>
                <a:cubicBezTo>
                  <a:pt x="8715249" y="2741288"/>
                  <a:pt x="8647790" y="2792407"/>
                  <a:pt x="8633488" y="2774007"/>
                </a:cubicBezTo>
                <a:cubicBezTo>
                  <a:pt x="8658507" y="2743865"/>
                  <a:pt x="8698366" y="2714075"/>
                  <a:pt x="8707444" y="2682105"/>
                </a:cubicBezTo>
                <a:cubicBezTo>
                  <a:pt x="8739824" y="2566518"/>
                  <a:pt x="8819561" y="2475526"/>
                  <a:pt x="8942552" y="2397549"/>
                </a:cubicBezTo>
                <a:cubicBezTo>
                  <a:pt x="8977822" y="2375023"/>
                  <a:pt x="8999812" y="2339612"/>
                  <a:pt x="9049260" y="2328253"/>
                </a:cubicBezTo>
                <a:cubicBezTo>
                  <a:pt x="9159134" y="2303404"/>
                  <a:pt x="9118356" y="2218151"/>
                  <a:pt x="9174304" y="2171379"/>
                </a:cubicBezTo>
                <a:cubicBezTo>
                  <a:pt x="9179581" y="2166982"/>
                  <a:pt x="9181728" y="2117398"/>
                  <a:pt x="9182228" y="2067678"/>
                </a:cubicBezTo>
                <a:lnTo>
                  <a:pt x="9182278" y="2047313"/>
                </a:lnTo>
                <a:lnTo>
                  <a:pt x="9184334" y="2047686"/>
                </a:lnTo>
                <a:cubicBezTo>
                  <a:pt x="9192950" y="2042242"/>
                  <a:pt x="9192359" y="2022485"/>
                  <a:pt x="9185124" y="1997142"/>
                </a:cubicBezTo>
                <a:lnTo>
                  <a:pt x="9181592" y="1987782"/>
                </a:lnTo>
                <a:lnTo>
                  <a:pt x="9181190" y="1974586"/>
                </a:lnTo>
                <a:cubicBezTo>
                  <a:pt x="9180902" y="1968441"/>
                  <a:pt x="9180584" y="1964399"/>
                  <a:pt x="9180252" y="1963164"/>
                </a:cubicBezTo>
                <a:cubicBezTo>
                  <a:pt x="9179760" y="1961378"/>
                  <a:pt x="9179284" y="1962333"/>
                  <a:pt x="9178804" y="1965349"/>
                </a:cubicBezTo>
                <a:lnTo>
                  <a:pt x="9177606" y="1977215"/>
                </a:lnTo>
                <a:lnTo>
                  <a:pt x="9169614" y="1956030"/>
                </a:lnTo>
                <a:cubicBezTo>
                  <a:pt x="9143144" y="1898537"/>
                  <a:pt x="9095234" y="1836160"/>
                  <a:pt x="9046406" y="1838718"/>
                </a:cubicBezTo>
                <a:cubicBezTo>
                  <a:pt x="9077129" y="1760642"/>
                  <a:pt x="9077129" y="1760642"/>
                  <a:pt x="8960873" y="1764524"/>
                </a:cubicBezTo>
                <a:cubicBezTo>
                  <a:pt x="9002330" y="1712259"/>
                  <a:pt x="9001568" y="1700272"/>
                  <a:pt x="8946755" y="1690806"/>
                </a:cubicBezTo>
                <a:cubicBezTo>
                  <a:pt x="8893980" y="1681628"/>
                  <a:pt x="8836186" y="1683529"/>
                  <a:pt x="8786897" y="1665607"/>
                </a:cubicBezTo>
                <a:cubicBezTo>
                  <a:pt x="8827191" y="1600331"/>
                  <a:pt x="8835148" y="1529576"/>
                  <a:pt x="8924505" y="1489227"/>
                </a:cubicBezTo>
                <a:cubicBezTo>
                  <a:pt x="8938584" y="1482958"/>
                  <a:pt x="8947122" y="1463671"/>
                  <a:pt x="8937122" y="1454681"/>
                </a:cubicBezTo>
                <a:cubicBezTo>
                  <a:pt x="8901654" y="1421129"/>
                  <a:pt x="8944526" y="1343460"/>
                  <a:pt x="8841119" y="1348202"/>
                </a:cubicBezTo>
                <a:cubicBezTo>
                  <a:pt x="8828354" y="1348673"/>
                  <a:pt x="8816185" y="1342631"/>
                  <a:pt x="8825548" y="1331028"/>
                </a:cubicBezTo>
                <a:cubicBezTo>
                  <a:pt x="8857711" y="1291432"/>
                  <a:pt x="8816096" y="1298887"/>
                  <a:pt x="8790413" y="1297436"/>
                </a:cubicBezTo>
                <a:cubicBezTo>
                  <a:pt x="8759333" y="1295832"/>
                  <a:pt x="8725565" y="1315490"/>
                  <a:pt x="8695944" y="1299752"/>
                </a:cubicBezTo>
                <a:cubicBezTo>
                  <a:pt x="8701338" y="1278697"/>
                  <a:pt x="8726082" y="1275968"/>
                  <a:pt x="8743050" y="1267471"/>
                </a:cubicBezTo>
                <a:cubicBezTo>
                  <a:pt x="8792636" y="1242406"/>
                  <a:pt x="8832648" y="1215014"/>
                  <a:pt x="8831902" y="1166250"/>
                </a:cubicBezTo>
                <a:cubicBezTo>
                  <a:pt x="8831416" y="1126849"/>
                  <a:pt x="8834560" y="1091573"/>
                  <a:pt x="8763628" y="1088084"/>
                </a:cubicBezTo>
                <a:cubicBezTo>
                  <a:pt x="8752484" y="1087556"/>
                  <a:pt x="8746480" y="1083182"/>
                  <a:pt x="8744052" y="1076766"/>
                </a:cubicBezTo>
                <a:cubicBezTo>
                  <a:pt x="8751664" y="1069402"/>
                  <a:pt x="8758926" y="1061811"/>
                  <a:pt x="8767977" y="1055883"/>
                </a:cubicBezTo>
                <a:cubicBezTo>
                  <a:pt x="8798386" y="1036363"/>
                  <a:pt x="8807604" y="1011893"/>
                  <a:pt x="8815418" y="986519"/>
                </a:cubicBezTo>
                <a:cubicBezTo>
                  <a:pt x="8820450" y="970342"/>
                  <a:pt x="8826500" y="954308"/>
                  <a:pt x="8839356" y="939330"/>
                </a:cubicBezTo>
                <a:cubicBezTo>
                  <a:pt x="8847184" y="930060"/>
                  <a:pt x="8857152" y="922680"/>
                  <a:pt x="8869964" y="917639"/>
                </a:cubicBezTo>
                <a:cubicBezTo>
                  <a:pt x="8881119" y="913066"/>
                  <a:pt x="8884190" y="908399"/>
                  <a:pt x="8876013" y="901606"/>
                </a:cubicBezTo>
                <a:cubicBezTo>
                  <a:pt x="8852888" y="882126"/>
                  <a:pt x="8842659" y="858937"/>
                  <a:pt x="8855230" y="828963"/>
                </a:cubicBezTo>
                <a:cubicBezTo>
                  <a:pt x="8859032" y="819911"/>
                  <a:pt x="8855550" y="812818"/>
                  <a:pt x="8844988" y="810876"/>
                </a:cubicBezTo>
                <a:cubicBezTo>
                  <a:pt x="8801020" y="802512"/>
                  <a:pt x="8788328" y="772374"/>
                  <a:pt x="8768255" y="747963"/>
                </a:cubicBezTo>
                <a:cubicBezTo>
                  <a:pt x="8739786" y="713294"/>
                  <a:pt x="8713605" y="677543"/>
                  <a:pt x="8692953" y="638707"/>
                </a:cubicBezTo>
                <a:cubicBezTo>
                  <a:pt x="8680700" y="615495"/>
                  <a:pt x="8668800" y="592509"/>
                  <a:pt x="8674423" y="564449"/>
                </a:cubicBezTo>
                <a:cubicBezTo>
                  <a:pt x="8675670" y="557588"/>
                  <a:pt x="8672308" y="552358"/>
                  <a:pt x="8667642" y="547822"/>
                </a:cubicBezTo>
                <a:cubicBezTo>
                  <a:pt x="8647856" y="527939"/>
                  <a:pt x="8648704" y="504214"/>
                  <a:pt x="8661198" y="478275"/>
                </a:cubicBezTo>
                <a:cubicBezTo>
                  <a:pt x="8668953" y="462573"/>
                  <a:pt x="8667832" y="460828"/>
                  <a:pt x="8645813" y="464032"/>
                </a:cubicBezTo>
                <a:cubicBezTo>
                  <a:pt x="8601088" y="470255"/>
                  <a:pt x="8556732" y="476969"/>
                  <a:pt x="8512338" y="477784"/>
                </a:cubicBezTo>
                <a:cubicBezTo>
                  <a:pt x="8462562" y="478712"/>
                  <a:pt x="8445778" y="468934"/>
                  <a:pt x="8481050" y="430572"/>
                </a:cubicBezTo>
                <a:cubicBezTo>
                  <a:pt x="8488612" y="422408"/>
                  <a:pt x="8495122" y="413567"/>
                  <a:pt x="8498220" y="404064"/>
                </a:cubicBezTo>
                <a:cubicBezTo>
                  <a:pt x="8500436" y="396549"/>
                  <a:pt x="8497776" y="391771"/>
                  <a:pt x="8489536" y="389280"/>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3972C929-3724-451A-B9B2-AFC7E9D83AD6}"/>
              </a:ext>
            </a:extLst>
          </p:cNvPr>
          <p:cNvSpPr>
            <a:spLocks noGrp="1"/>
          </p:cNvSpPr>
          <p:nvPr>
            <p:ph type="ctrTitle"/>
          </p:nvPr>
        </p:nvSpPr>
        <p:spPr>
          <a:xfrm>
            <a:off x="1524000" y="4063296"/>
            <a:ext cx="9144000" cy="1152663"/>
          </a:xfrm>
        </p:spPr>
        <p:txBody>
          <a:bodyPr anchor="ctr">
            <a:normAutofit/>
          </a:bodyPr>
          <a:lstStyle/>
          <a:p>
            <a:r>
              <a:rPr lang="en-GB" sz="4400" b="1" dirty="0"/>
              <a:t>M</a:t>
            </a:r>
            <a:r>
              <a:rPr lang="en-DE" sz="4400" b="1" dirty="0"/>
              <a:t>id Project Report</a:t>
            </a:r>
          </a:p>
        </p:txBody>
      </p:sp>
      <p:pic>
        <p:nvPicPr>
          <p:cNvPr id="5" name="Picture 4">
            <a:extLst>
              <a:ext uri="{FF2B5EF4-FFF2-40B4-BE49-F238E27FC236}">
                <a16:creationId xmlns:a16="http://schemas.microsoft.com/office/drawing/2014/main" id="{FDC2D83C-C9F9-4368-A42E-2D46A35CB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48596" y="2186896"/>
            <a:ext cx="3217333" cy="530859"/>
          </a:xfrm>
          <a:prstGeom prst="rect">
            <a:avLst/>
          </a:prstGeom>
        </p:spPr>
      </p:pic>
      <p:sp>
        <p:nvSpPr>
          <p:cNvPr id="7" name="Subtitle 6">
            <a:extLst>
              <a:ext uri="{FF2B5EF4-FFF2-40B4-BE49-F238E27FC236}">
                <a16:creationId xmlns:a16="http://schemas.microsoft.com/office/drawing/2014/main" id="{294B9F6C-50E3-4BC9-BBEA-65FDD5EF6B8F}"/>
              </a:ext>
            </a:extLst>
          </p:cNvPr>
          <p:cNvSpPr>
            <a:spLocks noGrp="1"/>
          </p:cNvSpPr>
          <p:nvPr>
            <p:ph type="subTitle" idx="1"/>
          </p:nvPr>
        </p:nvSpPr>
        <p:spPr>
          <a:xfrm>
            <a:off x="1522476" y="5047128"/>
            <a:ext cx="9144000" cy="1655762"/>
          </a:xfrm>
        </p:spPr>
        <p:txBody>
          <a:bodyPr/>
          <a:lstStyle/>
          <a:p>
            <a:r>
              <a:rPr lang="en-GB" dirty="0"/>
              <a:t>R</a:t>
            </a:r>
            <a:r>
              <a:rPr lang="en-DE" dirty="0"/>
              <a:t>e</a:t>
            </a:r>
            <a:r>
              <a:rPr lang="en-GB" dirty="0"/>
              <a:t>s</a:t>
            </a:r>
            <a:r>
              <a:rPr lang="en-DE" dirty="0"/>
              <a:t>e</a:t>
            </a:r>
            <a:r>
              <a:rPr lang="en-GB" dirty="0"/>
              <a:t>a</a:t>
            </a:r>
            <a:r>
              <a:rPr lang="en-DE" dirty="0"/>
              <a:t>r</a:t>
            </a:r>
            <a:r>
              <a:rPr lang="en-GB" dirty="0"/>
              <a:t>c</a:t>
            </a:r>
            <a:r>
              <a:rPr lang="en-DE" dirty="0"/>
              <a:t>h</a:t>
            </a:r>
            <a:r>
              <a:rPr lang="en-GB" dirty="0"/>
              <a:t>e</a:t>
            </a:r>
            <a:r>
              <a:rPr lang="en-DE" dirty="0"/>
              <a:t>r: </a:t>
            </a:r>
            <a:r>
              <a:rPr lang="en-GB" dirty="0"/>
              <a:t>P</a:t>
            </a:r>
            <a:r>
              <a:rPr lang="en-DE" dirty="0"/>
              <a:t>a</a:t>
            </a:r>
            <a:r>
              <a:rPr lang="en-GB" dirty="0"/>
              <a:t>w</a:t>
            </a:r>
            <a:r>
              <a:rPr lang="en-DE" dirty="0"/>
              <a:t>a</a:t>
            </a:r>
            <a:r>
              <a:rPr lang="en-GB" dirty="0"/>
              <a:t>n</a:t>
            </a:r>
            <a:r>
              <a:rPr lang="en-DE" dirty="0"/>
              <a:t> </a:t>
            </a:r>
            <a:r>
              <a:rPr lang="en-GB" dirty="0"/>
              <a:t>K</a:t>
            </a:r>
            <a:r>
              <a:rPr lang="en-DE" dirty="0"/>
              <a:t>u</a:t>
            </a:r>
            <a:r>
              <a:rPr lang="en-GB" dirty="0"/>
              <a:t>m</a:t>
            </a:r>
            <a:r>
              <a:rPr lang="en-DE" dirty="0"/>
              <a:t>a</a:t>
            </a:r>
            <a:r>
              <a:rPr lang="en-GB" dirty="0"/>
              <a:t>r</a:t>
            </a:r>
            <a:endParaRPr lang="en-DE" dirty="0"/>
          </a:p>
          <a:p>
            <a:r>
              <a:rPr lang="en-DE" dirty="0"/>
              <a:t>Supervisor: </a:t>
            </a:r>
            <a:r>
              <a:rPr lang="en-GB" dirty="0"/>
              <a:t>G</a:t>
            </a:r>
            <a:r>
              <a:rPr lang="en-DE" dirty="0"/>
              <a:t>a</a:t>
            </a:r>
            <a:r>
              <a:rPr lang="en-GB" dirty="0"/>
              <a:t>b</a:t>
            </a:r>
            <a:r>
              <a:rPr lang="en-DE" dirty="0"/>
              <a:t>riel Campero Durand</a:t>
            </a:r>
          </a:p>
        </p:txBody>
      </p:sp>
      <p:sp>
        <p:nvSpPr>
          <p:cNvPr id="4" name="Slide Number Placeholder 3">
            <a:extLst>
              <a:ext uri="{FF2B5EF4-FFF2-40B4-BE49-F238E27FC236}">
                <a16:creationId xmlns:a16="http://schemas.microsoft.com/office/drawing/2014/main" id="{39226849-E2AE-4C98-89B8-DF3FB7D3E4EA}"/>
              </a:ext>
            </a:extLst>
          </p:cNvPr>
          <p:cNvSpPr>
            <a:spLocks noGrp="1"/>
          </p:cNvSpPr>
          <p:nvPr>
            <p:ph type="sldNum" sz="quarter" idx="12"/>
          </p:nvPr>
        </p:nvSpPr>
        <p:spPr/>
        <p:txBody>
          <a:bodyPr/>
          <a:lstStyle/>
          <a:p>
            <a:fld id="{233CFA60-C263-411C-89C0-D8F77C2CE616}" type="slidenum">
              <a:rPr lang="en-DE" smtClean="0"/>
              <a:t>1</a:t>
            </a:fld>
            <a:endParaRPr lang="en-DE"/>
          </a:p>
        </p:txBody>
      </p:sp>
    </p:spTree>
    <p:extLst>
      <p:ext uri="{BB962C8B-B14F-4D97-AF65-F5344CB8AC3E}">
        <p14:creationId xmlns:p14="http://schemas.microsoft.com/office/powerpoint/2010/main" val="4262590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 – </a:t>
            </a:r>
            <a:r>
              <a:rPr lang="en-GB" b="1" dirty="0"/>
              <a:t>D</a:t>
            </a:r>
            <a:r>
              <a:rPr lang="en-DE" b="1" dirty="0"/>
              <a:t>a</a:t>
            </a:r>
            <a:r>
              <a:rPr lang="en-GB" b="1" dirty="0"/>
              <a:t>t</a:t>
            </a:r>
            <a:r>
              <a:rPr lang="en-DE" b="1" dirty="0"/>
              <a:t>a</a:t>
            </a:r>
            <a:r>
              <a:rPr lang="en-GB" b="1" dirty="0"/>
              <a:t>s</a:t>
            </a:r>
            <a:r>
              <a:rPr lang="en-DE" b="1" dirty="0"/>
              <a:t>e</a:t>
            </a:r>
            <a:r>
              <a:rPr lang="en-GB" b="1" dirty="0"/>
              <a:t>t</a:t>
            </a:r>
            <a:r>
              <a:rPr lang="en-DE" b="1" dirty="0"/>
              <a:t> </a:t>
            </a:r>
            <a:r>
              <a:rPr lang="en-GB" b="1" dirty="0"/>
              <a:t>S</a:t>
            </a:r>
            <a:r>
              <a:rPr lang="en-DE" b="1" dirty="0"/>
              <a:t>e</a:t>
            </a:r>
            <a:r>
              <a:rPr lang="en-GB" b="1" dirty="0"/>
              <a:t>l</a:t>
            </a:r>
            <a:r>
              <a:rPr lang="en-DE" b="1" dirty="0"/>
              <a:t>e</a:t>
            </a:r>
            <a:r>
              <a:rPr lang="en-GB" b="1" dirty="0"/>
              <a:t>c</a:t>
            </a:r>
            <a:r>
              <a:rPr lang="en-DE" b="1" dirty="0"/>
              <a:t>t</a:t>
            </a:r>
            <a:r>
              <a:rPr lang="en-GB" b="1" dirty="0"/>
              <a:t>i</a:t>
            </a:r>
            <a:r>
              <a:rPr lang="en-DE" b="1" dirty="0"/>
              <a:t>o</a:t>
            </a:r>
            <a:r>
              <a:rPr lang="en-GB" b="1" dirty="0"/>
              <a:t>n</a:t>
            </a:r>
            <a:r>
              <a:rPr lang="en-DE" b="1" dirty="0"/>
              <a:t>(</a:t>
            </a:r>
            <a:r>
              <a:rPr lang="en-GB" b="1" dirty="0"/>
              <a:t>E</a:t>
            </a:r>
            <a:r>
              <a:rPr lang="en-DE" b="1" dirty="0"/>
              <a:t>R </a:t>
            </a:r>
            <a:r>
              <a:rPr lang="en-GB" b="1" dirty="0"/>
              <a:t>D</a:t>
            </a:r>
            <a:r>
              <a:rPr lang="en-DE" b="1" dirty="0"/>
              <a:t>i</a:t>
            </a:r>
            <a:r>
              <a:rPr lang="en-GB" b="1" dirty="0"/>
              <a:t>a</a:t>
            </a:r>
            <a:r>
              <a:rPr lang="en-DE" b="1" dirty="0"/>
              <a:t>g</a:t>
            </a:r>
            <a:r>
              <a:rPr lang="en-GB" b="1" dirty="0"/>
              <a:t>r</a:t>
            </a:r>
            <a:r>
              <a:rPr lang="en-DE" b="1" dirty="0"/>
              <a:t>a</a:t>
            </a:r>
            <a:r>
              <a:rPr lang="en-GB" b="1" dirty="0"/>
              <a:t>m</a:t>
            </a:r>
            <a:r>
              <a:rPr lang="en-DE" b="1" dirty="0"/>
              <a:t>)</a:t>
            </a:r>
          </a:p>
        </p:txBody>
      </p:sp>
      <p:sp>
        <p:nvSpPr>
          <p:cNvPr id="3" name="Content Placeholder 2">
            <a:extLst>
              <a:ext uri="{FF2B5EF4-FFF2-40B4-BE49-F238E27FC236}">
                <a16:creationId xmlns:a16="http://schemas.microsoft.com/office/drawing/2014/main" id="{3B15F469-7F8C-4F04-90AC-34B5ECFD061B}"/>
              </a:ext>
            </a:extLst>
          </p:cNvPr>
          <p:cNvSpPr>
            <a:spLocks noGrp="1"/>
          </p:cNvSpPr>
          <p:nvPr>
            <p:ph idx="1"/>
          </p:nvPr>
        </p:nvSpPr>
        <p:spPr/>
        <p:txBody>
          <a:bodyPr>
            <a:normAutofit/>
          </a:bodyPr>
          <a:lstStyle/>
          <a:p>
            <a:pPr marL="0" indent="0" algn="ctr">
              <a:buNone/>
            </a:pPr>
            <a:r>
              <a:rPr lang="en-GB" sz="2000" u="sng" dirty="0"/>
              <a:t>D</a:t>
            </a:r>
            <a:r>
              <a:rPr lang="en-DE" sz="2000" u="sng" dirty="0"/>
              <a:t>a</a:t>
            </a:r>
            <a:r>
              <a:rPr lang="en-GB" sz="2000" u="sng" dirty="0"/>
              <a:t>t</a:t>
            </a:r>
            <a:r>
              <a:rPr lang="en-DE" sz="2000" u="sng" dirty="0"/>
              <a:t>a</a:t>
            </a:r>
            <a:r>
              <a:rPr lang="en-GB" sz="2000" u="sng" dirty="0"/>
              <a:t>s</a:t>
            </a:r>
            <a:r>
              <a:rPr lang="en-DE" sz="2000" u="sng" dirty="0"/>
              <a:t>e</a:t>
            </a:r>
            <a:r>
              <a:rPr lang="en-GB" sz="2000" u="sng" dirty="0"/>
              <a:t>t</a:t>
            </a:r>
            <a:r>
              <a:rPr lang="en-DE" sz="2000" u="sng" dirty="0"/>
              <a:t> </a:t>
            </a:r>
            <a:r>
              <a:rPr lang="en-GB" sz="2000" u="sng" dirty="0"/>
              <a:t>S</a:t>
            </a:r>
            <a:r>
              <a:rPr lang="en-DE" sz="2000" u="sng" dirty="0"/>
              <a:t>c</a:t>
            </a:r>
            <a:r>
              <a:rPr lang="en-GB" sz="2000" u="sng" dirty="0"/>
              <a:t>h</a:t>
            </a:r>
            <a:r>
              <a:rPr lang="en-DE" sz="2000" u="sng" dirty="0"/>
              <a:t>e</a:t>
            </a:r>
            <a:r>
              <a:rPr lang="en-GB" sz="2000" u="sng" dirty="0"/>
              <a:t>m</a:t>
            </a:r>
            <a:r>
              <a:rPr lang="en-DE" sz="2000" u="sng" dirty="0"/>
              <a:t>a </a:t>
            </a:r>
            <a:r>
              <a:rPr lang="en-GB" sz="2000" u="sng" dirty="0"/>
              <a:t>d</a:t>
            </a:r>
            <a:r>
              <a:rPr lang="en-DE" sz="2000" u="sng" dirty="0"/>
              <a:t>e</a:t>
            </a:r>
            <a:r>
              <a:rPr lang="en-GB" sz="2000" u="sng" dirty="0"/>
              <a:t>s</a:t>
            </a:r>
            <a:r>
              <a:rPr lang="en-DE" sz="2000" u="sng" dirty="0"/>
              <a:t>c</a:t>
            </a:r>
            <a:r>
              <a:rPr lang="en-GB" sz="2000" u="sng" dirty="0"/>
              <a:t>r</a:t>
            </a:r>
            <a:r>
              <a:rPr lang="en-DE" sz="2000" u="sng" dirty="0"/>
              <a:t>i</a:t>
            </a:r>
            <a:r>
              <a:rPr lang="en-GB" sz="2000" u="sng" dirty="0"/>
              <a:t>p</a:t>
            </a:r>
            <a:r>
              <a:rPr lang="en-DE" sz="2000" u="sng" dirty="0"/>
              <a:t>t</a:t>
            </a:r>
            <a:r>
              <a:rPr lang="en-GB" sz="2000" u="sng" dirty="0"/>
              <a:t>i</a:t>
            </a:r>
            <a:r>
              <a:rPr lang="en-DE" sz="2000" u="sng" dirty="0"/>
              <a:t>on </a:t>
            </a:r>
          </a:p>
          <a:p>
            <a:pPr marL="0" indent="0">
              <a:buNone/>
            </a:pPr>
            <a:endParaRPr lang="en-DE" sz="2000" u="sng" dirty="0"/>
          </a:p>
        </p:txBody>
      </p:sp>
      <p:graphicFrame>
        <p:nvGraphicFramePr>
          <p:cNvPr id="4" name="Table 3">
            <a:extLst>
              <a:ext uri="{FF2B5EF4-FFF2-40B4-BE49-F238E27FC236}">
                <a16:creationId xmlns:a16="http://schemas.microsoft.com/office/drawing/2014/main" id="{CD5D1BD2-BE2E-48F4-866E-A143787AE569}"/>
              </a:ext>
            </a:extLst>
          </p:cNvPr>
          <p:cNvGraphicFramePr>
            <a:graphicFrameLocks noGrp="1"/>
          </p:cNvGraphicFramePr>
          <p:nvPr>
            <p:extLst>
              <p:ext uri="{D42A27DB-BD31-4B8C-83A1-F6EECF244321}">
                <p14:modId xmlns:p14="http://schemas.microsoft.com/office/powerpoint/2010/main" val="3957728564"/>
              </p:ext>
            </p:extLst>
          </p:nvPr>
        </p:nvGraphicFramePr>
        <p:xfrm>
          <a:off x="1943387" y="2298575"/>
          <a:ext cx="8648570" cy="3878388"/>
        </p:xfrm>
        <a:graphic>
          <a:graphicData uri="http://schemas.openxmlformats.org/drawingml/2006/table">
            <a:tbl>
              <a:tblPr firstRow="1" bandRow="1">
                <a:tableStyleId>{5940675A-B579-460E-94D1-54222C63F5DA}</a:tableStyleId>
              </a:tblPr>
              <a:tblGrid>
                <a:gridCol w="4324285">
                  <a:extLst>
                    <a:ext uri="{9D8B030D-6E8A-4147-A177-3AD203B41FA5}">
                      <a16:colId xmlns:a16="http://schemas.microsoft.com/office/drawing/2014/main" val="4036141457"/>
                    </a:ext>
                  </a:extLst>
                </a:gridCol>
                <a:gridCol w="4324285">
                  <a:extLst>
                    <a:ext uri="{9D8B030D-6E8A-4147-A177-3AD203B41FA5}">
                      <a16:colId xmlns:a16="http://schemas.microsoft.com/office/drawing/2014/main" val="473025959"/>
                    </a:ext>
                  </a:extLst>
                </a:gridCol>
              </a:tblGrid>
              <a:tr h="495108">
                <a:tc>
                  <a:txBody>
                    <a:bodyPr/>
                    <a:lstStyle/>
                    <a:p>
                      <a:pPr algn="ctr"/>
                      <a:r>
                        <a:rPr lang="en-GB" sz="2000" b="1" dirty="0"/>
                        <a:t>T</a:t>
                      </a:r>
                      <a:r>
                        <a:rPr lang="en-DE" sz="2000" b="1" dirty="0"/>
                        <a:t>ab</a:t>
                      </a:r>
                      <a:r>
                        <a:rPr lang="en-GB" sz="2000" b="1" dirty="0"/>
                        <a:t>l</a:t>
                      </a:r>
                      <a:r>
                        <a:rPr lang="en-DE" sz="2000" b="1" dirty="0"/>
                        <a:t>e </a:t>
                      </a:r>
                      <a:r>
                        <a:rPr lang="en-GB" sz="2000" b="1" dirty="0"/>
                        <a:t>N</a:t>
                      </a:r>
                      <a:r>
                        <a:rPr lang="en-DE" sz="2000" b="1" dirty="0"/>
                        <a:t>a</a:t>
                      </a:r>
                      <a:r>
                        <a:rPr lang="en-GB" sz="2000" b="1" dirty="0"/>
                        <a:t>m</a:t>
                      </a:r>
                      <a:r>
                        <a:rPr lang="en-DE" sz="2000" b="1" dirty="0"/>
                        <a:t>e</a:t>
                      </a:r>
                    </a:p>
                  </a:txBody>
                  <a:tcPr/>
                </a:tc>
                <a:tc>
                  <a:txBody>
                    <a:bodyPr/>
                    <a:lstStyle/>
                    <a:p>
                      <a:pPr algn="ctr"/>
                      <a:r>
                        <a:rPr lang="en-GB" sz="2000" b="1" dirty="0"/>
                        <a:t>K</a:t>
                      </a:r>
                      <a:r>
                        <a:rPr lang="en-DE" sz="2000" b="1" dirty="0"/>
                        <a:t>e</a:t>
                      </a:r>
                      <a:r>
                        <a:rPr lang="en-GB" sz="2000" b="1" dirty="0"/>
                        <a:t>y</a:t>
                      </a:r>
                      <a:r>
                        <a:rPr lang="en-DE" sz="2000" b="1" dirty="0"/>
                        <a:t> </a:t>
                      </a:r>
                      <a:r>
                        <a:rPr lang="en-GB" sz="2000" b="1" dirty="0"/>
                        <a:t>A</a:t>
                      </a:r>
                      <a:r>
                        <a:rPr lang="en-DE" sz="2000" b="1" dirty="0"/>
                        <a:t>t</a:t>
                      </a:r>
                      <a:r>
                        <a:rPr lang="en-GB" sz="2000" b="1" dirty="0"/>
                        <a:t>t</a:t>
                      </a:r>
                      <a:r>
                        <a:rPr lang="en-DE" sz="2000" b="1" dirty="0"/>
                        <a:t>r</a:t>
                      </a:r>
                      <a:r>
                        <a:rPr lang="en-GB" sz="2000" b="1" dirty="0"/>
                        <a:t>i</a:t>
                      </a:r>
                      <a:r>
                        <a:rPr lang="en-DE" sz="2000" b="1" dirty="0"/>
                        <a:t>b</a:t>
                      </a:r>
                      <a:r>
                        <a:rPr lang="en-GB" sz="2000" b="1" dirty="0"/>
                        <a:t>u</a:t>
                      </a:r>
                      <a:r>
                        <a:rPr lang="en-DE" sz="2000" b="1" dirty="0"/>
                        <a:t>t</a:t>
                      </a:r>
                      <a:r>
                        <a:rPr lang="en-GB" sz="2000" b="1" dirty="0"/>
                        <a:t>e</a:t>
                      </a:r>
                      <a:r>
                        <a:rPr lang="en-DE" sz="2000" b="1" dirty="0"/>
                        <a:t>s</a:t>
                      </a:r>
                    </a:p>
                  </a:txBody>
                  <a:tcPr/>
                </a:tc>
                <a:extLst>
                  <a:ext uri="{0D108BD9-81ED-4DB2-BD59-A6C34878D82A}">
                    <a16:rowId xmlns:a16="http://schemas.microsoft.com/office/drawing/2014/main" val="923712152"/>
                  </a:ext>
                </a:extLst>
              </a:tr>
              <a:tr h="607675">
                <a:tc>
                  <a:txBody>
                    <a:bodyPr/>
                    <a:lstStyle/>
                    <a:p>
                      <a:pPr algn="ctr"/>
                      <a:r>
                        <a:rPr lang="en-GB" sz="1800" dirty="0"/>
                        <a:t>M</a:t>
                      </a:r>
                      <a:r>
                        <a:rPr lang="en-DE" sz="1800" dirty="0"/>
                        <a:t>a</a:t>
                      </a:r>
                      <a:r>
                        <a:rPr lang="en-GB" sz="1800" dirty="0"/>
                        <a:t>c</a:t>
                      </a:r>
                      <a:r>
                        <a:rPr lang="en-DE" sz="1800" dirty="0"/>
                        <a:t>h</a:t>
                      </a:r>
                      <a:r>
                        <a:rPr lang="en-GB" sz="1800" dirty="0"/>
                        <a:t>i</a:t>
                      </a:r>
                      <a:r>
                        <a:rPr lang="en-DE" sz="1800" dirty="0"/>
                        <a:t>n</a:t>
                      </a:r>
                      <a:r>
                        <a:rPr lang="en-GB" sz="1800" dirty="0"/>
                        <a:t>e</a:t>
                      </a:r>
                      <a:r>
                        <a:rPr lang="en-DE" sz="1800" dirty="0"/>
                        <a:t> </a:t>
                      </a:r>
                      <a:r>
                        <a:rPr lang="en-GB" sz="1800" dirty="0"/>
                        <a:t>E</a:t>
                      </a:r>
                      <a:r>
                        <a:rPr lang="en-DE" sz="1800" dirty="0"/>
                        <a:t>v</a:t>
                      </a:r>
                      <a:r>
                        <a:rPr lang="en-GB" sz="1800" dirty="0"/>
                        <a:t>e</a:t>
                      </a:r>
                      <a:r>
                        <a:rPr lang="en-DE" sz="1800" dirty="0"/>
                        <a:t>n</a:t>
                      </a:r>
                      <a:r>
                        <a:rPr lang="en-GB" sz="1800" dirty="0"/>
                        <a:t>t</a:t>
                      </a:r>
                      <a:r>
                        <a:rPr lang="en-DE" sz="1800" dirty="0"/>
                        <a:t>s </a:t>
                      </a:r>
                      <a:r>
                        <a:rPr lang="en-GB" sz="1800" dirty="0"/>
                        <a:t>T</a:t>
                      </a:r>
                      <a:r>
                        <a:rPr lang="en-DE" sz="1800" dirty="0"/>
                        <a:t>able</a:t>
                      </a:r>
                    </a:p>
                  </a:txBody>
                  <a:tcPr/>
                </a:tc>
                <a:tc>
                  <a:txBody>
                    <a:bodyPr/>
                    <a:lstStyle/>
                    <a:p>
                      <a:r>
                        <a:rPr lang="en-GB" sz="1800" b="0" dirty="0"/>
                        <a:t>M</a:t>
                      </a:r>
                      <a:r>
                        <a:rPr lang="en-DE" sz="1800" b="0" dirty="0"/>
                        <a:t>ac</a:t>
                      </a:r>
                      <a:r>
                        <a:rPr lang="en-GB" sz="1800" b="0" dirty="0"/>
                        <a:t>h</a:t>
                      </a:r>
                      <a:r>
                        <a:rPr lang="en-DE" sz="1800" b="0" dirty="0"/>
                        <a:t>i</a:t>
                      </a:r>
                      <a:r>
                        <a:rPr lang="en-GB" sz="1800" b="0" dirty="0"/>
                        <a:t>n</a:t>
                      </a:r>
                      <a:r>
                        <a:rPr lang="en-DE" sz="1800" b="0" dirty="0"/>
                        <a:t>e </a:t>
                      </a:r>
                      <a:r>
                        <a:rPr lang="en-GB" sz="1800" b="0" dirty="0"/>
                        <a:t>I</a:t>
                      </a:r>
                      <a:r>
                        <a:rPr lang="en-DE" sz="1800" b="0" dirty="0"/>
                        <a:t>D ( </a:t>
                      </a:r>
                      <a:r>
                        <a:rPr lang="en-DE" sz="1800" b="1" dirty="0"/>
                        <a:t>Unique Identifier) </a:t>
                      </a:r>
                      <a:r>
                        <a:rPr lang="en-DE" sz="1800" b="0" dirty="0"/>
                        <a:t>, CPU_cap , M</a:t>
                      </a:r>
                      <a:r>
                        <a:rPr lang="en-GB" sz="1800" b="0" dirty="0"/>
                        <a:t>e</a:t>
                      </a:r>
                      <a:r>
                        <a:rPr lang="en-DE" sz="1800" b="0" dirty="0"/>
                        <a:t>m</a:t>
                      </a:r>
                      <a:r>
                        <a:rPr lang="en-GB" sz="1800" b="0" dirty="0"/>
                        <a:t>o</a:t>
                      </a:r>
                      <a:r>
                        <a:rPr lang="en-DE" sz="1800" b="0" dirty="0"/>
                        <a:t>r</a:t>
                      </a:r>
                      <a:r>
                        <a:rPr lang="en-GB" sz="1800" b="0" dirty="0"/>
                        <a:t>y</a:t>
                      </a:r>
                      <a:r>
                        <a:rPr lang="en-DE" sz="1800" b="0" dirty="0"/>
                        <a:t>_</a:t>
                      </a:r>
                      <a:r>
                        <a:rPr lang="en-GB" sz="1800" b="0" dirty="0"/>
                        <a:t>c</a:t>
                      </a:r>
                      <a:r>
                        <a:rPr lang="en-DE" sz="1800" b="0" dirty="0"/>
                        <a:t>ap</a:t>
                      </a:r>
                    </a:p>
                  </a:txBody>
                  <a:tcPr/>
                </a:tc>
                <a:extLst>
                  <a:ext uri="{0D108BD9-81ED-4DB2-BD59-A6C34878D82A}">
                    <a16:rowId xmlns:a16="http://schemas.microsoft.com/office/drawing/2014/main" val="3874865808"/>
                  </a:ext>
                </a:extLst>
              </a:tr>
              <a:tr h="842981">
                <a:tc>
                  <a:txBody>
                    <a:bodyPr/>
                    <a:lstStyle/>
                    <a:p>
                      <a:pPr algn="ctr"/>
                      <a:r>
                        <a:rPr lang="en-GB" sz="1800" dirty="0"/>
                        <a:t>Job</a:t>
                      </a:r>
                      <a:r>
                        <a:rPr lang="en-DE" sz="1800" dirty="0"/>
                        <a:t> </a:t>
                      </a:r>
                      <a:r>
                        <a:rPr lang="en-GB" sz="1800" dirty="0"/>
                        <a:t>E</a:t>
                      </a:r>
                      <a:r>
                        <a:rPr lang="en-DE" sz="1800" dirty="0"/>
                        <a:t>v</a:t>
                      </a:r>
                      <a:r>
                        <a:rPr lang="en-GB" sz="1800" dirty="0"/>
                        <a:t>e</a:t>
                      </a:r>
                      <a:r>
                        <a:rPr lang="en-DE" sz="1800" dirty="0"/>
                        <a:t>nts Table</a:t>
                      </a:r>
                    </a:p>
                  </a:txBody>
                  <a:tcPr/>
                </a:tc>
                <a:tc>
                  <a:txBody>
                    <a:bodyPr/>
                    <a:lstStyle/>
                    <a:p>
                      <a:r>
                        <a:rPr lang="en-GB" sz="1800" b="0" dirty="0"/>
                        <a:t>Job</a:t>
                      </a:r>
                      <a:r>
                        <a:rPr lang="en-DE" sz="1800" b="0" dirty="0"/>
                        <a:t> </a:t>
                      </a:r>
                      <a:r>
                        <a:rPr lang="en-GB" sz="1800" b="0" dirty="0"/>
                        <a:t>I</a:t>
                      </a:r>
                      <a:r>
                        <a:rPr lang="en-DE" sz="1800" b="0" dirty="0"/>
                        <a:t>D(</a:t>
                      </a:r>
                      <a:r>
                        <a:rPr lang="en-GB" sz="1800" b="1" dirty="0"/>
                        <a:t>U</a:t>
                      </a:r>
                      <a:r>
                        <a:rPr lang="en-DE" sz="1800" b="1" dirty="0"/>
                        <a:t>n</a:t>
                      </a:r>
                      <a:r>
                        <a:rPr lang="en-GB" sz="1800" b="1" dirty="0"/>
                        <a:t>i</a:t>
                      </a:r>
                      <a:r>
                        <a:rPr lang="en-DE" sz="1800" b="1" dirty="0"/>
                        <a:t>q</a:t>
                      </a:r>
                      <a:r>
                        <a:rPr lang="en-GB" sz="1800" b="1" dirty="0"/>
                        <a:t>u</a:t>
                      </a:r>
                      <a:r>
                        <a:rPr lang="en-DE" sz="1800" b="1" dirty="0"/>
                        <a:t>e </a:t>
                      </a:r>
                      <a:r>
                        <a:rPr lang="en-GB" sz="1800" b="1" dirty="0"/>
                        <a:t>I</a:t>
                      </a:r>
                      <a:r>
                        <a:rPr lang="en-DE" sz="1800" b="1" dirty="0"/>
                        <a:t>d</a:t>
                      </a:r>
                      <a:r>
                        <a:rPr lang="en-GB" sz="1800" b="1" dirty="0"/>
                        <a:t>e</a:t>
                      </a:r>
                      <a:r>
                        <a:rPr lang="en-DE" sz="1800" b="1" dirty="0"/>
                        <a:t>n</a:t>
                      </a:r>
                      <a:r>
                        <a:rPr lang="en-GB" sz="1800" b="1" dirty="0"/>
                        <a:t>t</a:t>
                      </a:r>
                      <a:r>
                        <a:rPr lang="en-DE" sz="1800" b="1" dirty="0"/>
                        <a:t>i</a:t>
                      </a:r>
                      <a:r>
                        <a:rPr lang="en-GB" sz="1800" b="1" dirty="0"/>
                        <a:t>f</a:t>
                      </a:r>
                      <a:r>
                        <a:rPr lang="en-DE" sz="1800" b="1" dirty="0"/>
                        <a:t>i</a:t>
                      </a:r>
                      <a:r>
                        <a:rPr lang="en-GB" sz="1800" b="1" dirty="0"/>
                        <a:t>e</a:t>
                      </a:r>
                      <a:r>
                        <a:rPr lang="en-DE" sz="1800" b="0" dirty="0"/>
                        <a:t>r),event_type,</a:t>
                      </a:r>
                      <a:r>
                        <a:rPr lang="en-GB" sz="1800" b="0" dirty="0"/>
                        <a:t>s</a:t>
                      </a:r>
                      <a:r>
                        <a:rPr lang="en-DE" sz="1800" b="0" dirty="0"/>
                        <a:t>c</a:t>
                      </a:r>
                      <a:r>
                        <a:rPr lang="en-GB" sz="1800" b="0" dirty="0"/>
                        <a:t>h</a:t>
                      </a:r>
                      <a:r>
                        <a:rPr lang="en-DE" sz="1800" b="0" dirty="0"/>
                        <a:t>e</a:t>
                      </a:r>
                      <a:r>
                        <a:rPr lang="en-GB" sz="1800" b="0" dirty="0"/>
                        <a:t>d</a:t>
                      </a:r>
                      <a:r>
                        <a:rPr lang="en-DE" sz="1800" b="0" dirty="0"/>
                        <a:t>u</a:t>
                      </a:r>
                      <a:r>
                        <a:rPr lang="en-GB" sz="1800" b="0" dirty="0"/>
                        <a:t>l</a:t>
                      </a:r>
                      <a:r>
                        <a:rPr lang="en-DE" sz="1800" b="0" dirty="0"/>
                        <a:t>i</a:t>
                      </a:r>
                      <a:r>
                        <a:rPr lang="en-GB" sz="1800" b="0" dirty="0"/>
                        <a:t>n</a:t>
                      </a:r>
                      <a:r>
                        <a:rPr lang="en-DE" sz="1800" b="0" dirty="0"/>
                        <a:t>g_</a:t>
                      </a:r>
                      <a:r>
                        <a:rPr lang="en-GB" sz="1800" b="0" dirty="0"/>
                        <a:t>c</a:t>
                      </a:r>
                      <a:r>
                        <a:rPr lang="en-DE" sz="1800" b="0" dirty="0"/>
                        <a:t>l</a:t>
                      </a:r>
                      <a:r>
                        <a:rPr lang="en-GB" sz="1800" b="0" dirty="0"/>
                        <a:t>a</a:t>
                      </a:r>
                      <a:r>
                        <a:rPr lang="en-DE" sz="1800" b="0" dirty="0"/>
                        <a:t>s</a:t>
                      </a:r>
                      <a:r>
                        <a:rPr lang="en-GB" sz="1800" b="0" dirty="0"/>
                        <a:t>s</a:t>
                      </a:r>
                      <a:r>
                        <a:rPr lang="en-DE" sz="1800" b="0" dirty="0"/>
                        <a:t>,</a:t>
                      </a:r>
                      <a:r>
                        <a:rPr lang="en-DE" sz="1800" b="0" dirty="0" err="1"/>
                        <a:t>ti</a:t>
                      </a:r>
                      <a:r>
                        <a:rPr lang="en-GB" sz="1800" b="0" dirty="0"/>
                        <a:t>m</a:t>
                      </a:r>
                      <a:r>
                        <a:rPr lang="en-DE" sz="1800" b="0" dirty="0"/>
                        <a:t>e( </a:t>
                      </a:r>
                      <a:r>
                        <a:rPr lang="en-GB" sz="1800" b="0" dirty="0"/>
                        <a:t>M</a:t>
                      </a:r>
                      <a:r>
                        <a:rPr lang="en-DE" sz="1800" b="0" dirty="0"/>
                        <a:t>i</a:t>
                      </a:r>
                      <a:r>
                        <a:rPr lang="en-GB" sz="1800" b="0" dirty="0"/>
                        <a:t>c</a:t>
                      </a:r>
                      <a:r>
                        <a:rPr lang="en-DE" sz="1800" b="0" dirty="0"/>
                        <a:t>r</a:t>
                      </a:r>
                      <a:r>
                        <a:rPr lang="en-GB" sz="1800" b="0" dirty="0"/>
                        <a:t>o</a:t>
                      </a:r>
                      <a:r>
                        <a:rPr lang="en-DE" sz="1800" b="0" dirty="0"/>
                        <a:t>s</a:t>
                      </a:r>
                      <a:r>
                        <a:rPr lang="en-GB" sz="1800" b="0" dirty="0"/>
                        <a:t>e</a:t>
                      </a:r>
                      <a:r>
                        <a:rPr lang="en-DE" sz="1800" b="0" dirty="0"/>
                        <a:t>c</a:t>
                      </a:r>
                      <a:r>
                        <a:rPr lang="en-GB" sz="1800" b="0" dirty="0"/>
                        <a:t>o</a:t>
                      </a:r>
                      <a:r>
                        <a:rPr lang="en-DE" sz="1800" b="0" dirty="0"/>
                        <a:t>n</a:t>
                      </a:r>
                      <a:r>
                        <a:rPr lang="en-GB" sz="1800" b="0" dirty="0"/>
                        <a:t>d</a:t>
                      </a:r>
                      <a:r>
                        <a:rPr lang="en-DE" sz="1800" b="0" dirty="0"/>
                        <a:t>s)</a:t>
                      </a:r>
                    </a:p>
                  </a:txBody>
                  <a:tcPr/>
                </a:tc>
                <a:extLst>
                  <a:ext uri="{0D108BD9-81ED-4DB2-BD59-A6C34878D82A}">
                    <a16:rowId xmlns:a16="http://schemas.microsoft.com/office/drawing/2014/main" val="826487734"/>
                  </a:ext>
                </a:extLst>
              </a:tr>
              <a:tr h="842981">
                <a:tc>
                  <a:txBody>
                    <a:bodyPr/>
                    <a:lstStyle/>
                    <a:p>
                      <a:pPr algn="ctr"/>
                      <a:r>
                        <a:rPr lang="en-GB" sz="1800" dirty="0"/>
                        <a:t>T</a:t>
                      </a:r>
                      <a:r>
                        <a:rPr lang="en-DE" sz="1800" dirty="0"/>
                        <a:t>a</a:t>
                      </a:r>
                      <a:r>
                        <a:rPr lang="en-GB" sz="1800" dirty="0"/>
                        <a:t>s</a:t>
                      </a:r>
                      <a:r>
                        <a:rPr lang="en-DE" sz="1800" dirty="0"/>
                        <a:t>k </a:t>
                      </a:r>
                      <a:r>
                        <a:rPr lang="en-GB" sz="1800" dirty="0"/>
                        <a:t>E</a:t>
                      </a:r>
                      <a:r>
                        <a:rPr lang="en-DE" sz="1800" dirty="0"/>
                        <a:t>v</a:t>
                      </a:r>
                      <a:r>
                        <a:rPr lang="en-GB" sz="1800" dirty="0"/>
                        <a:t>e</a:t>
                      </a:r>
                      <a:r>
                        <a:rPr lang="en-DE" sz="1800" dirty="0"/>
                        <a:t>n</a:t>
                      </a:r>
                      <a:r>
                        <a:rPr lang="en-GB" sz="1800" dirty="0"/>
                        <a:t>t</a:t>
                      </a:r>
                      <a:r>
                        <a:rPr lang="en-DE" sz="1800" dirty="0"/>
                        <a:t>s </a:t>
                      </a:r>
                      <a:r>
                        <a:rPr lang="en-GB" sz="1800" dirty="0"/>
                        <a:t>T</a:t>
                      </a:r>
                      <a:r>
                        <a:rPr lang="en-DE" sz="1800" dirty="0"/>
                        <a:t>a</a:t>
                      </a:r>
                      <a:r>
                        <a:rPr lang="en-GB" sz="1800" dirty="0"/>
                        <a:t>b</a:t>
                      </a:r>
                      <a:r>
                        <a:rPr lang="en-DE" sz="1800" dirty="0"/>
                        <a:t>le</a:t>
                      </a:r>
                    </a:p>
                  </a:txBody>
                  <a:tcPr/>
                </a:tc>
                <a:tc>
                  <a:txBody>
                    <a:bodyPr/>
                    <a:lstStyle/>
                    <a:p>
                      <a:pPr algn="just"/>
                      <a:r>
                        <a:rPr lang="en-GB" sz="1800" dirty="0"/>
                        <a:t>Jo</a:t>
                      </a:r>
                      <a:r>
                        <a:rPr lang="en-DE" sz="1800" dirty="0"/>
                        <a:t>b </a:t>
                      </a:r>
                      <a:r>
                        <a:rPr lang="en-GB" sz="1800" dirty="0"/>
                        <a:t>I</a:t>
                      </a:r>
                      <a:r>
                        <a:rPr lang="en-DE" sz="1800" dirty="0"/>
                        <a:t>D(</a:t>
                      </a:r>
                      <a:r>
                        <a:rPr lang="en-GB" sz="1800" b="1" dirty="0"/>
                        <a:t>F</a:t>
                      </a:r>
                      <a:r>
                        <a:rPr lang="en-DE" sz="1800" b="1" dirty="0"/>
                        <a:t>o</a:t>
                      </a:r>
                      <a:r>
                        <a:rPr lang="en-GB" sz="1800" b="1" dirty="0"/>
                        <a:t>r</a:t>
                      </a:r>
                      <a:r>
                        <a:rPr lang="en-DE" sz="1800" b="1" dirty="0"/>
                        <a:t>e</a:t>
                      </a:r>
                      <a:r>
                        <a:rPr lang="en-GB" sz="1800" b="1" dirty="0"/>
                        <a:t>i</a:t>
                      </a:r>
                      <a:r>
                        <a:rPr lang="en-DE" sz="1800" b="1" dirty="0"/>
                        <a:t>g</a:t>
                      </a:r>
                      <a:r>
                        <a:rPr lang="en-GB" sz="1800" b="1" dirty="0"/>
                        <a:t>n</a:t>
                      </a:r>
                      <a:r>
                        <a:rPr lang="en-DE" sz="1800" b="1" dirty="0"/>
                        <a:t> </a:t>
                      </a:r>
                      <a:r>
                        <a:rPr lang="en-GB" sz="1800" b="1" dirty="0"/>
                        <a:t>K</a:t>
                      </a:r>
                      <a:r>
                        <a:rPr lang="en-DE" sz="1800" b="1" dirty="0"/>
                        <a:t>e</a:t>
                      </a:r>
                      <a:r>
                        <a:rPr lang="en-GB" sz="1800" b="1" dirty="0"/>
                        <a:t>y</a:t>
                      </a:r>
                      <a:r>
                        <a:rPr lang="en-DE" sz="1800" dirty="0"/>
                        <a:t>), </a:t>
                      </a:r>
                      <a:r>
                        <a:rPr lang="en-GB" sz="1800" dirty="0"/>
                        <a:t>T</a:t>
                      </a:r>
                      <a:r>
                        <a:rPr lang="en-DE" sz="1800" dirty="0"/>
                        <a:t>a</a:t>
                      </a:r>
                      <a:r>
                        <a:rPr lang="en-GB" sz="1800" dirty="0"/>
                        <a:t>s</a:t>
                      </a:r>
                      <a:r>
                        <a:rPr lang="en-DE" sz="1800" dirty="0"/>
                        <a:t>k </a:t>
                      </a:r>
                      <a:r>
                        <a:rPr lang="en-GB" sz="1800" dirty="0"/>
                        <a:t>I</a:t>
                      </a:r>
                      <a:r>
                        <a:rPr lang="en-DE" sz="1800" dirty="0"/>
                        <a:t>n</a:t>
                      </a:r>
                      <a:r>
                        <a:rPr lang="en-GB" sz="1800" dirty="0"/>
                        <a:t>d</a:t>
                      </a:r>
                      <a:r>
                        <a:rPr lang="en-DE" sz="1800" dirty="0"/>
                        <a:t>e</a:t>
                      </a:r>
                      <a:r>
                        <a:rPr lang="en-GB" sz="1800" dirty="0"/>
                        <a:t>x</a:t>
                      </a:r>
                      <a:r>
                        <a:rPr lang="en-DE" sz="1800" dirty="0"/>
                        <a:t>, </a:t>
                      </a:r>
                      <a:r>
                        <a:rPr lang="en-GB" sz="1800" dirty="0"/>
                        <a:t>e</a:t>
                      </a:r>
                      <a:r>
                        <a:rPr lang="en-DE" sz="1800" dirty="0"/>
                        <a:t>v</a:t>
                      </a:r>
                      <a:r>
                        <a:rPr lang="en-GB" sz="1800" dirty="0"/>
                        <a:t>e</a:t>
                      </a:r>
                      <a:r>
                        <a:rPr lang="en-DE" sz="1800" dirty="0"/>
                        <a:t>n</a:t>
                      </a:r>
                      <a:r>
                        <a:rPr lang="en-GB" sz="1800" dirty="0"/>
                        <a:t>t</a:t>
                      </a:r>
                      <a:r>
                        <a:rPr lang="en-DE" sz="1800" dirty="0"/>
                        <a:t> </a:t>
                      </a:r>
                      <a:r>
                        <a:rPr lang="en-GB" sz="1800" dirty="0"/>
                        <a:t>t</a:t>
                      </a:r>
                      <a:r>
                        <a:rPr lang="en-DE" sz="1800" dirty="0"/>
                        <a:t>y</a:t>
                      </a:r>
                      <a:r>
                        <a:rPr lang="en-GB" sz="1800" dirty="0"/>
                        <a:t>p</a:t>
                      </a:r>
                      <a:r>
                        <a:rPr lang="en-DE" sz="1800" dirty="0"/>
                        <a:t>e , </a:t>
                      </a:r>
                      <a:r>
                        <a:rPr lang="en-GB" sz="1800" dirty="0"/>
                        <a:t>c</a:t>
                      </a:r>
                      <a:r>
                        <a:rPr lang="en-DE" sz="1800" dirty="0"/>
                        <a:t>p</a:t>
                      </a:r>
                      <a:r>
                        <a:rPr lang="en-GB" sz="1800" dirty="0"/>
                        <a:t>u</a:t>
                      </a:r>
                      <a:r>
                        <a:rPr lang="en-DE" sz="1800" dirty="0"/>
                        <a:t> </a:t>
                      </a:r>
                      <a:r>
                        <a:rPr lang="en-GB" sz="1800" dirty="0"/>
                        <a:t>r</a:t>
                      </a:r>
                      <a:r>
                        <a:rPr lang="en-DE" sz="1800" dirty="0"/>
                        <a:t>e</a:t>
                      </a:r>
                      <a:r>
                        <a:rPr lang="en-GB" sz="1800" dirty="0"/>
                        <a:t>q</a:t>
                      </a:r>
                      <a:r>
                        <a:rPr lang="en-DE" sz="1800" dirty="0"/>
                        <a:t> , </a:t>
                      </a:r>
                      <a:r>
                        <a:rPr lang="en-GB" sz="1800" dirty="0"/>
                        <a:t>m</a:t>
                      </a:r>
                      <a:r>
                        <a:rPr lang="en-DE" sz="1800" dirty="0"/>
                        <a:t>e</a:t>
                      </a:r>
                      <a:r>
                        <a:rPr lang="en-GB" sz="1800" dirty="0"/>
                        <a:t>m</a:t>
                      </a:r>
                      <a:r>
                        <a:rPr lang="en-DE" sz="1800" dirty="0"/>
                        <a:t>o</a:t>
                      </a:r>
                      <a:r>
                        <a:rPr lang="en-GB" sz="1800" dirty="0"/>
                        <a:t>r</a:t>
                      </a:r>
                      <a:r>
                        <a:rPr lang="en-DE" sz="1800" dirty="0"/>
                        <a:t>y </a:t>
                      </a:r>
                      <a:r>
                        <a:rPr lang="en-GB" sz="1800" dirty="0"/>
                        <a:t>r</a:t>
                      </a:r>
                      <a:r>
                        <a:rPr lang="en-DE" sz="1800" dirty="0"/>
                        <a:t>e</a:t>
                      </a:r>
                      <a:r>
                        <a:rPr lang="en-GB" sz="1800" dirty="0"/>
                        <a:t>q</a:t>
                      </a:r>
                      <a:r>
                        <a:rPr lang="en-DE" sz="1800" dirty="0"/>
                        <a:t> , </a:t>
                      </a:r>
                      <a:r>
                        <a:rPr lang="en-GB" sz="1800" dirty="0"/>
                        <a:t>p</a:t>
                      </a:r>
                      <a:r>
                        <a:rPr lang="en-DE" sz="1800" dirty="0"/>
                        <a:t>r</a:t>
                      </a:r>
                      <a:r>
                        <a:rPr lang="en-GB" sz="1800" dirty="0"/>
                        <a:t>i</a:t>
                      </a:r>
                      <a:r>
                        <a:rPr lang="en-DE" sz="1800" dirty="0"/>
                        <a:t>o</a:t>
                      </a:r>
                      <a:r>
                        <a:rPr lang="en-GB" sz="1800" dirty="0"/>
                        <a:t>r</a:t>
                      </a:r>
                      <a:r>
                        <a:rPr lang="en-DE" sz="1800" dirty="0"/>
                        <a:t>t</a:t>
                      </a:r>
                      <a:r>
                        <a:rPr lang="en-GB" sz="1800" dirty="0"/>
                        <a:t>i</a:t>
                      </a:r>
                      <a:r>
                        <a:rPr lang="en-DE" sz="1800" dirty="0"/>
                        <a:t>t</a:t>
                      </a:r>
                      <a:r>
                        <a:rPr lang="en-GB" sz="1800" dirty="0"/>
                        <a:t>y</a:t>
                      </a:r>
                      <a:r>
                        <a:rPr lang="en-DE" sz="1800" dirty="0"/>
                        <a:t> , </a:t>
                      </a:r>
                      <a:r>
                        <a:rPr lang="en-GB" sz="1800" dirty="0"/>
                        <a:t>m</a:t>
                      </a:r>
                      <a:r>
                        <a:rPr lang="en-DE" sz="1800" dirty="0"/>
                        <a:t>a</a:t>
                      </a:r>
                      <a:r>
                        <a:rPr lang="en-GB" sz="1800" dirty="0"/>
                        <a:t>c</a:t>
                      </a:r>
                      <a:r>
                        <a:rPr lang="en-DE" sz="1800" dirty="0"/>
                        <a:t>h</a:t>
                      </a:r>
                      <a:r>
                        <a:rPr lang="en-GB" sz="1800" dirty="0"/>
                        <a:t>ine</a:t>
                      </a:r>
                      <a:r>
                        <a:rPr lang="en-DE" sz="1800" dirty="0"/>
                        <a:t> </a:t>
                      </a:r>
                      <a:r>
                        <a:rPr lang="en-GB" sz="1800" dirty="0"/>
                        <a:t>I</a:t>
                      </a:r>
                      <a:r>
                        <a:rPr lang="en-DE" sz="1800" dirty="0"/>
                        <a:t>D , </a:t>
                      </a:r>
                      <a:r>
                        <a:rPr lang="en-GB" sz="1800" dirty="0"/>
                        <a:t>t</a:t>
                      </a:r>
                      <a:r>
                        <a:rPr lang="en-DE" sz="1800" dirty="0"/>
                        <a:t>ime(Mi</a:t>
                      </a:r>
                      <a:r>
                        <a:rPr lang="en-GB" sz="1800" dirty="0"/>
                        <a:t>c</a:t>
                      </a:r>
                      <a:r>
                        <a:rPr lang="en-DE" sz="1800" dirty="0"/>
                        <a:t>r</a:t>
                      </a:r>
                      <a:r>
                        <a:rPr lang="en-GB" sz="1800" dirty="0"/>
                        <a:t>o</a:t>
                      </a:r>
                      <a:r>
                        <a:rPr lang="en-DE" sz="1800" dirty="0"/>
                        <a:t>s</a:t>
                      </a:r>
                      <a:r>
                        <a:rPr lang="en-GB" sz="1800" dirty="0"/>
                        <a:t>e</a:t>
                      </a:r>
                      <a:r>
                        <a:rPr lang="en-DE" sz="1800" dirty="0"/>
                        <a:t>c</a:t>
                      </a:r>
                      <a:r>
                        <a:rPr lang="en-GB" sz="1800" dirty="0"/>
                        <a:t>o</a:t>
                      </a:r>
                      <a:r>
                        <a:rPr lang="en-DE" sz="1800" dirty="0"/>
                        <a:t>n</a:t>
                      </a:r>
                      <a:r>
                        <a:rPr lang="en-GB" sz="1800" dirty="0"/>
                        <a:t>d</a:t>
                      </a:r>
                      <a:r>
                        <a:rPr lang="en-DE" sz="1800" dirty="0"/>
                        <a:t>s)</a:t>
                      </a:r>
                    </a:p>
                  </a:txBody>
                  <a:tcPr/>
                </a:tc>
                <a:extLst>
                  <a:ext uri="{0D108BD9-81ED-4DB2-BD59-A6C34878D82A}">
                    <a16:rowId xmlns:a16="http://schemas.microsoft.com/office/drawing/2014/main" val="4211280203"/>
                  </a:ext>
                </a:extLst>
              </a:tr>
              <a:tr h="842981">
                <a:tc>
                  <a:txBody>
                    <a:bodyPr/>
                    <a:lstStyle/>
                    <a:p>
                      <a:pPr algn="ctr"/>
                      <a:r>
                        <a:rPr lang="en-GB" sz="1800" dirty="0"/>
                        <a:t>T</a:t>
                      </a:r>
                      <a:r>
                        <a:rPr lang="en-DE" sz="1800" dirty="0"/>
                        <a:t>a</a:t>
                      </a:r>
                      <a:r>
                        <a:rPr lang="en-GB" sz="1800" dirty="0"/>
                        <a:t>s</a:t>
                      </a:r>
                      <a:r>
                        <a:rPr lang="en-DE" sz="1800" dirty="0"/>
                        <a:t>k </a:t>
                      </a:r>
                      <a:r>
                        <a:rPr lang="en-GB" sz="1800" dirty="0"/>
                        <a:t>U</a:t>
                      </a:r>
                      <a:r>
                        <a:rPr lang="en-DE" sz="1800" dirty="0"/>
                        <a:t>s</a:t>
                      </a:r>
                      <a:r>
                        <a:rPr lang="en-GB" sz="1800" dirty="0"/>
                        <a:t>a</a:t>
                      </a:r>
                      <a:r>
                        <a:rPr lang="en-DE" sz="1800" dirty="0"/>
                        <a:t>g</a:t>
                      </a:r>
                      <a:r>
                        <a:rPr lang="en-GB" sz="1800" dirty="0"/>
                        <a:t>e</a:t>
                      </a:r>
                      <a:r>
                        <a:rPr lang="en-DE" sz="1800" dirty="0"/>
                        <a:t> </a:t>
                      </a:r>
                      <a:r>
                        <a:rPr lang="en-GB" sz="1800" dirty="0"/>
                        <a:t>T</a:t>
                      </a:r>
                      <a:r>
                        <a:rPr lang="en-DE" sz="1800" dirty="0"/>
                        <a:t>a</a:t>
                      </a:r>
                      <a:r>
                        <a:rPr lang="en-GB" sz="1800" dirty="0"/>
                        <a:t>b</a:t>
                      </a:r>
                      <a:r>
                        <a:rPr lang="en-DE" sz="1800" dirty="0"/>
                        <a:t>le</a:t>
                      </a:r>
                    </a:p>
                  </a:txBody>
                  <a:tcPr/>
                </a:tc>
                <a:tc>
                  <a:txBody>
                    <a:bodyPr/>
                    <a:lstStyle/>
                    <a:p>
                      <a:r>
                        <a:rPr lang="en-DE" sz="1800" dirty="0"/>
                        <a:t>Sta</a:t>
                      </a:r>
                      <a:r>
                        <a:rPr lang="en-GB" sz="1800" dirty="0"/>
                        <a:t>r</a:t>
                      </a:r>
                      <a:r>
                        <a:rPr lang="en-DE" sz="1800" dirty="0"/>
                        <a:t>t </a:t>
                      </a:r>
                      <a:r>
                        <a:rPr lang="en-GB" sz="1800" dirty="0"/>
                        <a:t>t</a:t>
                      </a:r>
                      <a:r>
                        <a:rPr lang="en-DE" sz="1800" dirty="0"/>
                        <a:t>i</a:t>
                      </a:r>
                      <a:r>
                        <a:rPr lang="en-GB" sz="1800" dirty="0"/>
                        <a:t>m</a:t>
                      </a:r>
                      <a:r>
                        <a:rPr lang="en-DE" sz="1800" dirty="0"/>
                        <a:t>e , </a:t>
                      </a:r>
                      <a:r>
                        <a:rPr lang="en-GB" sz="1800" dirty="0"/>
                        <a:t>E</a:t>
                      </a:r>
                      <a:r>
                        <a:rPr lang="en-DE" sz="1800" dirty="0"/>
                        <a:t>n</a:t>
                      </a:r>
                      <a:r>
                        <a:rPr lang="en-GB" sz="1800" dirty="0"/>
                        <a:t>d</a:t>
                      </a:r>
                      <a:r>
                        <a:rPr lang="en-DE" sz="1800" dirty="0"/>
                        <a:t> </a:t>
                      </a:r>
                      <a:r>
                        <a:rPr lang="en-GB" sz="1800" dirty="0"/>
                        <a:t>t</a:t>
                      </a:r>
                      <a:r>
                        <a:rPr lang="en-DE" sz="1800" dirty="0"/>
                        <a:t>i</a:t>
                      </a:r>
                      <a:r>
                        <a:rPr lang="en-GB" sz="1800" dirty="0"/>
                        <a:t>m</a:t>
                      </a:r>
                      <a:r>
                        <a:rPr lang="en-DE" sz="1800" dirty="0"/>
                        <a:t>e , </a:t>
                      </a:r>
                      <a:r>
                        <a:rPr lang="en-GB" sz="1800" dirty="0"/>
                        <a:t>J</a:t>
                      </a:r>
                      <a:r>
                        <a:rPr lang="en-DE" sz="1800" dirty="0"/>
                        <a:t>o</a:t>
                      </a:r>
                      <a:r>
                        <a:rPr lang="en-GB" sz="1800" dirty="0"/>
                        <a:t>b</a:t>
                      </a:r>
                      <a:r>
                        <a:rPr lang="en-DE" sz="1800" dirty="0"/>
                        <a:t> </a:t>
                      </a:r>
                      <a:r>
                        <a:rPr lang="en-GB" sz="1800" dirty="0"/>
                        <a:t>I</a:t>
                      </a:r>
                      <a:r>
                        <a:rPr lang="en-DE" sz="1800" dirty="0"/>
                        <a:t>D , </a:t>
                      </a:r>
                      <a:r>
                        <a:rPr lang="en-GB" sz="1800" dirty="0"/>
                        <a:t>c</a:t>
                      </a:r>
                      <a:r>
                        <a:rPr lang="en-DE" sz="1800" dirty="0"/>
                        <a:t>p</a:t>
                      </a:r>
                      <a:r>
                        <a:rPr lang="en-GB" sz="1800" dirty="0"/>
                        <a:t>u</a:t>
                      </a:r>
                      <a:r>
                        <a:rPr lang="en-DE" sz="1800" dirty="0"/>
                        <a:t> </a:t>
                      </a:r>
                      <a:r>
                        <a:rPr lang="en-GB" sz="1800" dirty="0"/>
                        <a:t>u</a:t>
                      </a:r>
                      <a:r>
                        <a:rPr lang="en-DE" sz="1800" dirty="0"/>
                        <a:t>s</a:t>
                      </a:r>
                      <a:r>
                        <a:rPr lang="en-GB" sz="1800" dirty="0"/>
                        <a:t>a</a:t>
                      </a:r>
                      <a:r>
                        <a:rPr lang="en-DE" sz="1800" dirty="0"/>
                        <a:t>g</a:t>
                      </a:r>
                      <a:r>
                        <a:rPr lang="en-GB" sz="1800" dirty="0"/>
                        <a:t>e</a:t>
                      </a:r>
                      <a:r>
                        <a:rPr lang="en-DE" sz="1800" dirty="0"/>
                        <a:t>, memory usage, </a:t>
                      </a:r>
                      <a:r>
                        <a:rPr lang="en-GB" sz="1800" dirty="0"/>
                        <a:t>m</a:t>
                      </a:r>
                      <a:r>
                        <a:rPr lang="en-DE" sz="1800" dirty="0"/>
                        <a:t>a</a:t>
                      </a:r>
                      <a:r>
                        <a:rPr lang="en-GB" sz="1800" dirty="0"/>
                        <a:t>c</a:t>
                      </a:r>
                      <a:r>
                        <a:rPr lang="en-DE" sz="1800" dirty="0"/>
                        <a:t>h</a:t>
                      </a:r>
                      <a:r>
                        <a:rPr lang="en-GB" sz="1800" dirty="0"/>
                        <a:t>i</a:t>
                      </a:r>
                      <a:r>
                        <a:rPr lang="en-DE" sz="1800" dirty="0"/>
                        <a:t>n</a:t>
                      </a:r>
                      <a:r>
                        <a:rPr lang="en-GB" sz="1800" dirty="0"/>
                        <a:t>e</a:t>
                      </a:r>
                      <a:r>
                        <a:rPr lang="en-DE" sz="1800" dirty="0"/>
                        <a:t> ID, priority , </a:t>
                      </a:r>
                      <a:r>
                        <a:rPr lang="en-GB" sz="1800" dirty="0"/>
                        <a:t>s</a:t>
                      </a:r>
                      <a:r>
                        <a:rPr lang="en-DE" sz="1800" dirty="0"/>
                        <a:t>c</a:t>
                      </a:r>
                      <a:r>
                        <a:rPr lang="en-GB" sz="1800" dirty="0"/>
                        <a:t>h</a:t>
                      </a:r>
                      <a:r>
                        <a:rPr lang="en-DE" sz="1800" dirty="0"/>
                        <a:t>e</a:t>
                      </a:r>
                      <a:r>
                        <a:rPr lang="en-GB" sz="1800" dirty="0"/>
                        <a:t>d</a:t>
                      </a:r>
                      <a:r>
                        <a:rPr lang="en-DE" sz="1800" dirty="0"/>
                        <a:t>u</a:t>
                      </a:r>
                      <a:r>
                        <a:rPr lang="en-GB" sz="1800" dirty="0"/>
                        <a:t>l</a:t>
                      </a:r>
                      <a:r>
                        <a:rPr lang="en-DE" sz="1800" dirty="0"/>
                        <a:t>i</a:t>
                      </a:r>
                      <a:r>
                        <a:rPr lang="en-GB" sz="1800" dirty="0"/>
                        <a:t>n</a:t>
                      </a:r>
                      <a:r>
                        <a:rPr lang="en-DE" sz="1800" dirty="0"/>
                        <a:t>g </a:t>
                      </a:r>
                      <a:r>
                        <a:rPr lang="en-GB" sz="1800" dirty="0"/>
                        <a:t>c</a:t>
                      </a:r>
                      <a:r>
                        <a:rPr lang="en-DE" sz="1800" dirty="0"/>
                        <a:t>l</a:t>
                      </a:r>
                      <a:r>
                        <a:rPr lang="en-GB" sz="1800" dirty="0"/>
                        <a:t>a</a:t>
                      </a:r>
                      <a:r>
                        <a:rPr lang="en-DE" sz="1800" dirty="0"/>
                        <a:t>s</a:t>
                      </a:r>
                      <a:r>
                        <a:rPr lang="en-GB" sz="1800" dirty="0"/>
                        <a:t>s</a:t>
                      </a:r>
                      <a:endParaRPr lang="en-DE" sz="1800" dirty="0"/>
                    </a:p>
                  </a:txBody>
                  <a:tcPr/>
                </a:tc>
                <a:extLst>
                  <a:ext uri="{0D108BD9-81ED-4DB2-BD59-A6C34878D82A}">
                    <a16:rowId xmlns:a16="http://schemas.microsoft.com/office/drawing/2014/main" val="319882686"/>
                  </a:ext>
                </a:extLst>
              </a:tr>
            </a:tbl>
          </a:graphicData>
        </a:graphic>
      </p:graphicFrame>
      <p:sp>
        <p:nvSpPr>
          <p:cNvPr id="6" name="Slide Number Placeholder 5">
            <a:extLst>
              <a:ext uri="{FF2B5EF4-FFF2-40B4-BE49-F238E27FC236}">
                <a16:creationId xmlns:a16="http://schemas.microsoft.com/office/drawing/2014/main" id="{84AB87AE-4874-48FF-8788-0E9F2C62A793}"/>
              </a:ext>
            </a:extLst>
          </p:cNvPr>
          <p:cNvSpPr>
            <a:spLocks noGrp="1"/>
          </p:cNvSpPr>
          <p:nvPr>
            <p:ph type="sldNum" sz="quarter" idx="12"/>
          </p:nvPr>
        </p:nvSpPr>
        <p:spPr/>
        <p:txBody>
          <a:bodyPr/>
          <a:lstStyle/>
          <a:p>
            <a:fld id="{233CFA60-C263-411C-89C0-D8F77C2CE616}" type="slidenum">
              <a:rPr lang="en-DE" smtClean="0"/>
              <a:t>10</a:t>
            </a:fld>
            <a:endParaRPr lang="en-DE"/>
          </a:p>
        </p:txBody>
      </p:sp>
    </p:spTree>
    <p:extLst>
      <p:ext uri="{BB962C8B-B14F-4D97-AF65-F5344CB8AC3E}">
        <p14:creationId xmlns:p14="http://schemas.microsoft.com/office/powerpoint/2010/main" val="149617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a:xfrm>
            <a:off x="866503" y="400891"/>
            <a:ext cx="10515600" cy="1325563"/>
          </a:xfrm>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 – </a:t>
            </a:r>
            <a:r>
              <a:rPr lang="en-GB" b="1" dirty="0"/>
              <a:t>T</a:t>
            </a:r>
            <a:r>
              <a:rPr lang="en-DE" b="1" dirty="0"/>
              <a:t>ra</a:t>
            </a:r>
            <a:r>
              <a:rPr lang="en-GB" b="1" dirty="0"/>
              <a:t>n</a:t>
            </a:r>
            <a:r>
              <a:rPr lang="en-DE" b="1" dirty="0"/>
              <a:t>s</a:t>
            </a:r>
            <a:r>
              <a:rPr lang="en-GB" b="1" dirty="0"/>
              <a:t>f</a:t>
            </a:r>
            <a:r>
              <a:rPr lang="en-DE" b="1" dirty="0"/>
              <a:t>o</a:t>
            </a:r>
            <a:r>
              <a:rPr lang="en-GB" b="1" dirty="0"/>
              <a:t>r</a:t>
            </a:r>
            <a:r>
              <a:rPr lang="en-DE" b="1" dirty="0"/>
              <a:t>m</a:t>
            </a:r>
            <a:r>
              <a:rPr lang="en-GB" b="1" dirty="0"/>
              <a:t>a</a:t>
            </a:r>
            <a:r>
              <a:rPr lang="en-DE" b="1" dirty="0"/>
              <a:t>t</a:t>
            </a:r>
            <a:r>
              <a:rPr lang="en-GB" b="1" dirty="0"/>
              <a:t>i</a:t>
            </a:r>
            <a:r>
              <a:rPr lang="en-DE" b="1" dirty="0"/>
              <a:t>o</a:t>
            </a:r>
            <a:r>
              <a:rPr lang="en-GB" b="1" dirty="0"/>
              <a:t>n</a:t>
            </a:r>
            <a:r>
              <a:rPr lang="en-DE" b="1" dirty="0"/>
              <a:t> </a:t>
            </a:r>
            <a:r>
              <a:rPr lang="en-GB" b="1" dirty="0"/>
              <a:t>P</a:t>
            </a:r>
            <a:r>
              <a:rPr lang="en-DE" b="1" dirty="0"/>
              <a:t>ipeline</a:t>
            </a:r>
          </a:p>
        </p:txBody>
      </p:sp>
      <p:sp>
        <p:nvSpPr>
          <p:cNvPr id="6" name="Slide Number Placeholder 5">
            <a:extLst>
              <a:ext uri="{FF2B5EF4-FFF2-40B4-BE49-F238E27FC236}">
                <a16:creationId xmlns:a16="http://schemas.microsoft.com/office/drawing/2014/main" id="{D6821B14-CC22-4A6D-AE84-1EE521C0FFE7}"/>
              </a:ext>
            </a:extLst>
          </p:cNvPr>
          <p:cNvSpPr>
            <a:spLocks noGrp="1"/>
          </p:cNvSpPr>
          <p:nvPr>
            <p:ph type="sldNum" sz="quarter" idx="12"/>
          </p:nvPr>
        </p:nvSpPr>
        <p:spPr>
          <a:xfrm>
            <a:off x="8638903" y="6249228"/>
            <a:ext cx="2743200" cy="365125"/>
          </a:xfrm>
        </p:spPr>
        <p:txBody>
          <a:bodyPr/>
          <a:lstStyle/>
          <a:p>
            <a:fld id="{233CFA60-C263-411C-89C0-D8F77C2CE616}" type="slidenum">
              <a:rPr lang="en-DE" smtClean="0"/>
              <a:t>11</a:t>
            </a:fld>
            <a:endParaRPr lang="en-DE" dirty="0"/>
          </a:p>
        </p:txBody>
      </p:sp>
      <p:sp>
        <p:nvSpPr>
          <p:cNvPr id="3" name="Flowchart: Magnetic Disk 2">
            <a:extLst>
              <a:ext uri="{FF2B5EF4-FFF2-40B4-BE49-F238E27FC236}">
                <a16:creationId xmlns:a16="http://schemas.microsoft.com/office/drawing/2014/main" id="{BD010122-F2DA-463B-8CEC-7AF6D9D9C7E0}"/>
              </a:ext>
            </a:extLst>
          </p:cNvPr>
          <p:cNvSpPr/>
          <p:nvPr/>
        </p:nvSpPr>
        <p:spPr>
          <a:xfrm>
            <a:off x="1147355" y="2877094"/>
            <a:ext cx="1217023" cy="1103811"/>
          </a:xfrm>
          <a:prstGeom prst="flowChartMagneticDisk">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DE" dirty="0"/>
          </a:p>
        </p:txBody>
      </p:sp>
      <p:sp>
        <p:nvSpPr>
          <p:cNvPr id="14" name="Rectangle 13">
            <a:extLst>
              <a:ext uri="{FF2B5EF4-FFF2-40B4-BE49-F238E27FC236}">
                <a16:creationId xmlns:a16="http://schemas.microsoft.com/office/drawing/2014/main" id="{A6EA044B-691A-4442-B1C1-25951E5C182D}"/>
              </a:ext>
            </a:extLst>
          </p:cNvPr>
          <p:cNvSpPr/>
          <p:nvPr/>
        </p:nvSpPr>
        <p:spPr>
          <a:xfrm>
            <a:off x="3696789" y="1726454"/>
            <a:ext cx="3274423" cy="406299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15" name="Rectangle 14">
            <a:extLst>
              <a:ext uri="{FF2B5EF4-FFF2-40B4-BE49-F238E27FC236}">
                <a16:creationId xmlns:a16="http://schemas.microsoft.com/office/drawing/2014/main" id="{AA91D7D2-6EF3-44E2-8CA0-1476BCDE5968}"/>
              </a:ext>
            </a:extLst>
          </p:cNvPr>
          <p:cNvSpPr/>
          <p:nvPr/>
        </p:nvSpPr>
        <p:spPr>
          <a:xfrm>
            <a:off x="4119153" y="2468512"/>
            <a:ext cx="2420984" cy="771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DE" dirty="0">
                <a:solidFill>
                  <a:schemeClr val="tx1"/>
                </a:solidFill>
              </a:rPr>
              <a:t>Subset Selection</a:t>
            </a:r>
          </a:p>
          <a:p>
            <a:pPr algn="ctr"/>
            <a:r>
              <a:rPr lang="en-DE" dirty="0">
                <a:solidFill>
                  <a:schemeClr val="tx1"/>
                </a:solidFill>
              </a:rPr>
              <a:t>&amp; Feature Selection</a:t>
            </a:r>
          </a:p>
        </p:txBody>
      </p:sp>
      <p:sp>
        <p:nvSpPr>
          <p:cNvPr id="23" name="Rectangle 22">
            <a:extLst>
              <a:ext uri="{FF2B5EF4-FFF2-40B4-BE49-F238E27FC236}">
                <a16:creationId xmlns:a16="http://schemas.microsoft.com/office/drawing/2014/main" id="{09C6C452-78EA-4947-B5E8-70F6A5DC6878}"/>
              </a:ext>
            </a:extLst>
          </p:cNvPr>
          <p:cNvSpPr/>
          <p:nvPr/>
        </p:nvSpPr>
        <p:spPr>
          <a:xfrm>
            <a:off x="4163119" y="3617876"/>
            <a:ext cx="2420984" cy="678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tx1"/>
                </a:solidFill>
              </a:rPr>
              <a:t>E</a:t>
            </a:r>
            <a:r>
              <a:rPr lang="en-DE" dirty="0">
                <a:solidFill>
                  <a:schemeClr val="tx1"/>
                </a:solidFill>
              </a:rPr>
              <a:t>v</a:t>
            </a:r>
            <a:r>
              <a:rPr lang="en-GB" dirty="0">
                <a:solidFill>
                  <a:schemeClr val="tx1"/>
                </a:solidFill>
              </a:rPr>
              <a:t>e</a:t>
            </a:r>
            <a:r>
              <a:rPr lang="en-DE" dirty="0">
                <a:solidFill>
                  <a:schemeClr val="tx1"/>
                </a:solidFill>
              </a:rPr>
              <a:t>n</a:t>
            </a:r>
            <a:r>
              <a:rPr lang="en-GB" dirty="0">
                <a:solidFill>
                  <a:schemeClr val="tx1"/>
                </a:solidFill>
              </a:rPr>
              <a:t>t</a:t>
            </a:r>
            <a:r>
              <a:rPr lang="en-DE" dirty="0">
                <a:solidFill>
                  <a:schemeClr val="tx1"/>
                </a:solidFill>
              </a:rPr>
              <a:t> </a:t>
            </a:r>
            <a:r>
              <a:rPr lang="en-GB" dirty="0">
                <a:solidFill>
                  <a:schemeClr val="tx1"/>
                </a:solidFill>
              </a:rPr>
              <a:t>B</a:t>
            </a:r>
            <a:r>
              <a:rPr lang="en-DE" dirty="0">
                <a:solidFill>
                  <a:schemeClr val="tx1"/>
                </a:solidFill>
              </a:rPr>
              <a:t>a</a:t>
            </a:r>
            <a:r>
              <a:rPr lang="en-GB" dirty="0">
                <a:solidFill>
                  <a:schemeClr val="tx1"/>
                </a:solidFill>
              </a:rPr>
              <a:t>s</a:t>
            </a:r>
            <a:r>
              <a:rPr lang="en-DE" dirty="0">
                <a:solidFill>
                  <a:schemeClr val="tx1"/>
                </a:solidFill>
              </a:rPr>
              <a:t>e</a:t>
            </a:r>
            <a:r>
              <a:rPr lang="en-GB" dirty="0">
                <a:solidFill>
                  <a:schemeClr val="tx1"/>
                </a:solidFill>
              </a:rPr>
              <a:t>d</a:t>
            </a:r>
            <a:r>
              <a:rPr lang="en-DE" dirty="0">
                <a:solidFill>
                  <a:schemeClr val="tx1"/>
                </a:solidFill>
              </a:rPr>
              <a:t> </a:t>
            </a:r>
            <a:r>
              <a:rPr lang="en-GB" dirty="0">
                <a:solidFill>
                  <a:schemeClr val="tx1"/>
                </a:solidFill>
              </a:rPr>
              <a:t>F</a:t>
            </a:r>
            <a:r>
              <a:rPr lang="en-DE" dirty="0">
                <a:solidFill>
                  <a:schemeClr val="tx1"/>
                </a:solidFill>
              </a:rPr>
              <a:t>i</a:t>
            </a:r>
            <a:r>
              <a:rPr lang="en-GB" dirty="0">
                <a:solidFill>
                  <a:schemeClr val="tx1"/>
                </a:solidFill>
              </a:rPr>
              <a:t>l</a:t>
            </a:r>
            <a:r>
              <a:rPr lang="en-DE" dirty="0">
                <a:solidFill>
                  <a:schemeClr val="tx1"/>
                </a:solidFill>
              </a:rPr>
              <a:t>t</a:t>
            </a:r>
            <a:r>
              <a:rPr lang="en-GB" dirty="0">
                <a:solidFill>
                  <a:schemeClr val="tx1"/>
                </a:solidFill>
              </a:rPr>
              <a:t>e</a:t>
            </a:r>
            <a:r>
              <a:rPr lang="en-DE" dirty="0">
                <a:solidFill>
                  <a:schemeClr val="tx1"/>
                </a:solidFill>
              </a:rPr>
              <a:t>r</a:t>
            </a:r>
            <a:r>
              <a:rPr lang="en-GB" dirty="0">
                <a:solidFill>
                  <a:schemeClr val="tx1"/>
                </a:solidFill>
              </a:rPr>
              <a:t>i</a:t>
            </a:r>
            <a:r>
              <a:rPr lang="en-DE" dirty="0">
                <a:solidFill>
                  <a:schemeClr val="tx1"/>
                </a:solidFill>
              </a:rPr>
              <a:t>n</a:t>
            </a:r>
            <a:r>
              <a:rPr lang="en-GB" dirty="0">
                <a:solidFill>
                  <a:schemeClr val="tx1"/>
                </a:solidFill>
              </a:rPr>
              <a:t>g</a:t>
            </a:r>
            <a:endParaRPr lang="en-DE" dirty="0">
              <a:solidFill>
                <a:schemeClr val="tx1"/>
              </a:solidFill>
            </a:endParaRPr>
          </a:p>
        </p:txBody>
      </p:sp>
      <p:sp>
        <p:nvSpPr>
          <p:cNvPr id="24" name="Rectangle 23">
            <a:extLst>
              <a:ext uri="{FF2B5EF4-FFF2-40B4-BE49-F238E27FC236}">
                <a16:creationId xmlns:a16="http://schemas.microsoft.com/office/drawing/2014/main" id="{42263A21-7530-4C48-8E1B-B1F737E7C0B9}"/>
              </a:ext>
            </a:extLst>
          </p:cNvPr>
          <p:cNvSpPr/>
          <p:nvPr/>
        </p:nvSpPr>
        <p:spPr>
          <a:xfrm>
            <a:off x="4119153" y="4703660"/>
            <a:ext cx="2420984" cy="6783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tx1"/>
                </a:solidFill>
              </a:rPr>
              <a:t>T</a:t>
            </a:r>
            <a:r>
              <a:rPr lang="en-DE" dirty="0">
                <a:solidFill>
                  <a:schemeClr val="tx1"/>
                </a:solidFill>
              </a:rPr>
              <a:t>i</a:t>
            </a:r>
            <a:r>
              <a:rPr lang="en-GB" dirty="0">
                <a:solidFill>
                  <a:schemeClr val="tx1"/>
                </a:solidFill>
              </a:rPr>
              <a:t>m</a:t>
            </a:r>
            <a:r>
              <a:rPr lang="en-DE" dirty="0">
                <a:solidFill>
                  <a:schemeClr val="tx1"/>
                </a:solidFill>
              </a:rPr>
              <a:t>e B</a:t>
            </a:r>
            <a:r>
              <a:rPr lang="en-GB" dirty="0">
                <a:solidFill>
                  <a:schemeClr val="tx1"/>
                </a:solidFill>
              </a:rPr>
              <a:t>a</a:t>
            </a:r>
            <a:r>
              <a:rPr lang="en-DE" dirty="0">
                <a:solidFill>
                  <a:schemeClr val="tx1"/>
                </a:solidFill>
              </a:rPr>
              <a:t>s</a:t>
            </a:r>
            <a:r>
              <a:rPr lang="en-GB" dirty="0">
                <a:solidFill>
                  <a:schemeClr val="tx1"/>
                </a:solidFill>
              </a:rPr>
              <a:t>e</a:t>
            </a:r>
            <a:r>
              <a:rPr lang="en-DE" dirty="0">
                <a:solidFill>
                  <a:schemeClr val="tx1"/>
                </a:solidFill>
              </a:rPr>
              <a:t> </a:t>
            </a:r>
            <a:r>
              <a:rPr lang="en-GB" dirty="0">
                <a:solidFill>
                  <a:schemeClr val="tx1"/>
                </a:solidFill>
              </a:rPr>
              <a:t>S</a:t>
            </a:r>
            <a:r>
              <a:rPr lang="en-DE" dirty="0">
                <a:solidFill>
                  <a:schemeClr val="tx1"/>
                </a:solidFill>
              </a:rPr>
              <a:t>e</a:t>
            </a:r>
            <a:r>
              <a:rPr lang="en-GB" dirty="0">
                <a:solidFill>
                  <a:schemeClr val="tx1"/>
                </a:solidFill>
              </a:rPr>
              <a:t>l</a:t>
            </a:r>
            <a:r>
              <a:rPr lang="en-DE" dirty="0">
                <a:solidFill>
                  <a:schemeClr val="tx1"/>
                </a:solidFill>
              </a:rPr>
              <a:t>e</a:t>
            </a:r>
            <a:r>
              <a:rPr lang="en-GB" dirty="0">
                <a:solidFill>
                  <a:schemeClr val="tx1"/>
                </a:solidFill>
              </a:rPr>
              <a:t>c</a:t>
            </a:r>
            <a:r>
              <a:rPr lang="en-DE" dirty="0">
                <a:solidFill>
                  <a:schemeClr val="tx1"/>
                </a:solidFill>
              </a:rPr>
              <a:t>t</a:t>
            </a:r>
            <a:r>
              <a:rPr lang="en-GB" dirty="0">
                <a:solidFill>
                  <a:schemeClr val="tx1"/>
                </a:solidFill>
              </a:rPr>
              <a:t>i</a:t>
            </a:r>
            <a:r>
              <a:rPr lang="en-DE" dirty="0">
                <a:solidFill>
                  <a:schemeClr val="tx1"/>
                </a:solidFill>
              </a:rPr>
              <a:t>o</a:t>
            </a:r>
            <a:r>
              <a:rPr lang="en-GB" dirty="0">
                <a:solidFill>
                  <a:schemeClr val="tx1"/>
                </a:solidFill>
              </a:rPr>
              <a:t>n</a:t>
            </a:r>
            <a:endParaRPr lang="en-DE" dirty="0">
              <a:solidFill>
                <a:schemeClr val="tx1"/>
              </a:solidFill>
            </a:endParaRPr>
          </a:p>
        </p:txBody>
      </p:sp>
      <p:sp>
        <p:nvSpPr>
          <p:cNvPr id="17" name="TextBox 16">
            <a:extLst>
              <a:ext uri="{FF2B5EF4-FFF2-40B4-BE49-F238E27FC236}">
                <a16:creationId xmlns:a16="http://schemas.microsoft.com/office/drawing/2014/main" id="{903A810C-CA5E-455B-9387-EBEEB7514F65}"/>
              </a:ext>
            </a:extLst>
          </p:cNvPr>
          <p:cNvSpPr txBox="1"/>
          <p:nvPr/>
        </p:nvSpPr>
        <p:spPr>
          <a:xfrm>
            <a:off x="4271553" y="1729712"/>
            <a:ext cx="2116183" cy="369332"/>
          </a:xfrm>
          <a:prstGeom prst="rect">
            <a:avLst/>
          </a:prstGeom>
          <a:noFill/>
        </p:spPr>
        <p:txBody>
          <a:bodyPr wrap="square" rtlCol="0">
            <a:spAutoFit/>
          </a:bodyPr>
          <a:lstStyle/>
          <a:p>
            <a:r>
              <a:rPr lang="en-GB" dirty="0"/>
              <a:t>D</a:t>
            </a:r>
            <a:r>
              <a:rPr lang="en-DE" dirty="0"/>
              <a:t>a</a:t>
            </a:r>
            <a:r>
              <a:rPr lang="en-GB" dirty="0"/>
              <a:t>t</a:t>
            </a:r>
            <a:r>
              <a:rPr lang="en-DE" dirty="0"/>
              <a:t>a </a:t>
            </a:r>
            <a:r>
              <a:rPr lang="en-GB" dirty="0"/>
              <a:t>P</a:t>
            </a:r>
            <a:r>
              <a:rPr lang="en-DE" dirty="0"/>
              <a:t>r</a:t>
            </a:r>
            <a:r>
              <a:rPr lang="en-GB" dirty="0"/>
              <a:t>e</a:t>
            </a:r>
            <a:r>
              <a:rPr lang="en-DE" dirty="0"/>
              <a:t>-</a:t>
            </a:r>
            <a:r>
              <a:rPr lang="en-GB" dirty="0"/>
              <a:t>P</a:t>
            </a:r>
            <a:r>
              <a:rPr lang="en-DE" dirty="0"/>
              <a:t>r</a:t>
            </a:r>
            <a:r>
              <a:rPr lang="en-GB" dirty="0"/>
              <a:t>o</a:t>
            </a:r>
            <a:r>
              <a:rPr lang="en-DE" dirty="0"/>
              <a:t>c</a:t>
            </a:r>
            <a:r>
              <a:rPr lang="en-GB" dirty="0"/>
              <a:t>e</a:t>
            </a:r>
            <a:r>
              <a:rPr lang="en-DE" dirty="0"/>
              <a:t>s</a:t>
            </a:r>
            <a:r>
              <a:rPr lang="en-GB" dirty="0"/>
              <a:t>s</a:t>
            </a:r>
            <a:r>
              <a:rPr lang="en-DE" dirty="0"/>
              <a:t>ing</a:t>
            </a:r>
          </a:p>
        </p:txBody>
      </p:sp>
      <p:sp>
        <p:nvSpPr>
          <p:cNvPr id="25" name="Rectangle 24">
            <a:extLst>
              <a:ext uri="{FF2B5EF4-FFF2-40B4-BE49-F238E27FC236}">
                <a16:creationId xmlns:a16="http://schemas.microsoft.com/office/drawing/2014/main" id="{522092E7-E3A3-4B22-ABB6-36C77397F876}"/>
              </a:ext>
            </a:extLst>
          </p:cNvPr>
          <p:cNvSpPr/>
          <p:nvPr/>
        </p:nvSpPr>
        <p:spPr>
          <a:xfrm>
            <a:off x="8273143" y="1728152"/>
            <a:ext cx="2725784" cy="406597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DE"/>
          </a:p>
        </p:txBody>
      </p:sp>
      <p:sp>
        <p:nvSpPr>
          <p:cNvPr id="27" name="Rectangle 26">
            <a:extLst>
              <a:ext uri="{FF2B5EF4-FFF2-40B4-BE49-F238E27FC236}">
                <a16:creationId xmlns:a16="http://schemas.microsoft.com/office/drawing/2014/main" id="{FFFBDDB5-0285-4E7A-84A3-F8BD89BDE052}"/>
              </a:ext>
            </a:extLst>
          </p:cNvPr>
          <p:cNvSpPr/>
          <p:nvPr/>
        </p:nvSpPr>
        <p:spPr>
          <a:xfrm>
            <a:off x="8425543" y="2458822"/>
            <a:ext cx="2420984" cy="771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DE" dirty="0">
                <a:solidFill>
                  <a:schemeClr val="tx1"/>
                </a:solidFill>
              </a:rPr>
              <a:t> </a:t>
            </a:r>
            <a:r>
              <a:rPr lang="en-GB" dirty="0">
                <a:solidFill>
                  <a:schemeClr val="tx1"/>
                </a:solidFill>
              </a:rPr>
              <a:t>S</a:t>
            </a:r>
            <a:r>
              <a:rPr lang="en-DE" dirty="0">
                <a:solidFill>
                  <a:schemeClr val="tx1"/>
                </a:solidFill>
              </a:rPr>
              <a:t>t</a:t>
            </a:r>
            <a:r>
              <a:rPr lang="en-GB" dirty="0">
                <a:solidFill>
                  <a:schemeClr val="tx1"/>
                </a:solidFill>
              </a:rPr>
              <a:t>a</a:t>
            </a:r>
            <a:r>
              <a:rPr lang="en-DE" dirty="0">
                <a:solidFill>
                  <a:schemeClr val="tx1"/>
                </a:solidFill>
              </a:rPr>
              <a:t>t</a:t>
            </a:r>
            <a:r>
              <a:rPr lang="en-GB" dirty="0">
                <a:solidFill>
                  <a:schemeClr val="tx1"/>
                </a:solidFill>
              </a:rPr>
              <a:t>e</a:t>
            </a:r>
            <a:r>
              <a:rPr lang="en-DE" dirty="0">
                <a:solidFill>
                  <a:schemeClr val="tx1"/>
                </a:solidFill>
              </a:rPr>
              <a:t> </a:t>
            </a:r>
            <a:r>
              <a:rPr lang="en-GB" dirty="0">
                <a:solidFill>
                  <a:schemeClr val="tx1"/>
                </a:solidFill>
              </a:rPr>
              <a:t>a</a:t>
            </a:r>
            <a:r>
              <a:rPr lang="en-DE" dirty="0">
                <a:solidFill>
                  <a:schemeClr val="tx1"/>
                </a:solidFill>
              </a:rPr>
              <a:t>n</a:t>
            </a:r>
            <a:r>
              <a:rPr lang="en-GB" dirty="0">
                <a:solidFill>
                  <a:schemeClr val="tx1"/>
                </a:solidFill>
              </a:rPr>
              <a:t>d</a:t>
            </a:r>
            <a:r>
              <a:rPr lang="en-DE" dirty="0">
                <a:solidFill>
                  <a:schemeClr val="tx1"/>
                </a:solidFill>
              </a:rPr>
              <a:t> </a:t>
            </a:r>
            <a:r>
              <a:rPr lang="en-GB" dirty="0">
                <a:solidFill>
                  <a:schemeClr val="tx1"/>
                </a:solidFill>
              </a:rPr>
              <a:t>A</a:t>
            </a:r>
            <a:r>
              <a:rPr lang="en-DE" dirty="0">
                <a:solidFill>
                  <a:schemeClr val="tx1"/>
                </a:solidFill>
              </a:rPr>
              <a:t>c</a:t>
            </a:r>
            <a:r>
              <a:rPr lang="en-GB" dirty="0">
                <a:solidFill>
                  <a:schemeClr val="tx1"/>
                </a:solidFill>
              </a:rPr>
              <a:t>t</a:t>
            </a:r>
            <a:r>
              <a:rPr lang="en-DE" dirty="0">
                <a:solidFill>
                  <a:schemeClr val="tx1"/>
                </a:solidFill>
              </a:rPr>
              <a:t>i</a:t>
            </a:r>
            <a:r>
              <a:rPr lang="en-GB" dirty="0">
                <a:solidFill>
                  <a:schemeClr val="tx1"/>
                </a:solidFill>
              </a:rPr>
              <a:t>o</a:t>
            </a:r>
            <a:r>
              <a:rPr lang="en-DE" dirty="0">
                <a:solidFill>
                  <a:schemeClr val="tx1"/>
                </a:solidFill>
              </a:rPr>
              <a:t>n </a:t>
            </a:r>
            <a:r>
              <a:rPr lang="en-GB" dirty="0">
                <a:solidFill>
                  <a:schemeClr val="tx1"/>
                </a:solidFill>
              </a:rPr>
              <a:t>F</a:t>
            </a:r>
            <a:r>
              <a:rPr lang="en-DE" dirty="0">
                <a:solidFill>
                  <a:schemeClr val="tx1"/>
                </a:solidFill>
              </a:rPr>
              <a:t>o</a:t>
            </a:r>
            <a:r>
              <a:rPr lang="en-GB" dirty="0">
                <a:solidFill>
                  <a:schemeClr val="tx1"/>
                </a:solidFill>
              </a:rPr>
              <a:t>r</a:t>
            </a:r>
            <a:r>
              <a:rPr lang="en-DE" dirty="0">
                <a:solidFill>
                  <a:schemeClr val="tx1"/>
                </a:solidFill>
              </a:rPr>
              <a:t>m</a:t>
            </a:r>
            <a:r>
              <a:rPr lang="en-GB" dirty="0">
                <a:solidFill>
                  <a:schemeClr val="tx1"/>
                </a:solidFill>
              </a:rPr>
              <a:t>u</a:t>
            </a:r>
            <a:r>
              <a:rPr lang="en-DE" dirty="0">
                <a:solidFill>
                  <a:schemeClr val="tx1"/>
                </a:solidFill>
              </a:rPr>
              <a:t>l</a:t>
            </a:r>
            <a:r>
              <a:rPr lang="en-GB" dirty="0">
                <a:solidFill>
                  <a:schemeClr val="tx1"/>
                </a:solidFill>
              </a:rPr>
              <a:t>a</a:t>
            </a:r>
            <a:r>
              <a:rPr lang="en-DE" dirty="0">
                <a:solidFill>
                  <a:schemeClr val="tx1"/>
                </a:solidFill>
              </a:rPr>
              <a:t>t</a:t>
            </a:r>
            <a:r>
              <a:rPr lang="en-GB" dirty="0">
                <a:solidFill>
                  <a:schemeClr val="tx1"/>
                </a:solidFill>
              </a:rPr>
              <a:t>i</a:t>
            </a:r>
            <a:r>
              <a:rPr lang="en-DE" dirty="0">
                <a:solidFill>
                  <a:schemeClr val="tx1"/>
                </a:solidFill>
              </a:rPr>
              <a:t>o</a:t>
            </a:r>
            <a:r>
              <a:rPr lang="en-GB" dirty="0">
                <a:solidFill>
                  <a:schemeClr val="tx1"/>
                </a:solidFill>
              </a:rPr>
              <a:t>n</a:t>
            </a:r>
            <a:endParaRPr lang="en-DE" dirty="0">
              <a:solidFill>
                <a:schemeClr val="tx1"/>
              </a:solidFill>
            </a:endParaRPr>
          </a:p>
        </p:txBody>
      </p:sp>
      <p:sp>
        <p:nvSpPr>
          <p:cNvPr id="28" name="Rectangle 27">
            <a:extLst>
              <a:ext uri="{FF2B5EF4-FFF2-40B4-BE49-F238E27FC236}">
                <a16:creationId xmlns:a16="http://schemas.microsoft.com/office/drawing/2014/main" id="{F14CF77C-BDE5-4EC9-9B97-40BE5DFF6554}"/>
              </a:ext>
            </a:extLst>
          </p:cNvPr>
          <p:cNvSpPr/>
          <p:nvPr/>
        </p:nvSpPr>
        <p:spPr>
          <a:xfrm>
            <a:off x="8425543" y="4260922"/>
            <a:ext cx="2420984" cy="7716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dirty="0">
                <a:solidFill>
                  <a:schemeClr val="tx1"/>
                </a:solidFill>
              </a:rPr>
              <a:t>E</a:t>
            </a:r>
            <a:r>
              <a:rPr lang="en-DE" dirty="0">
                <a:solidFill>
                  <a:schemeClr val="tx1"/>
                </a:solidFill>
              </a:rPr>
              <a:t>n</a:t>
            </a:r>
            <a:r>
              <a:rPr lang="en-GB" dirty="0">
                <a:solidFill>
                  <a:schemeClr val="tx1"/>
                </a:solidFill>
              </a:rPr>
              <a:t>v</a:t>
            </a:r>
            <a:r>
              <a:rPr lang="en-DE" dirty="0">
                <a:solidFill>
                  <a:schemeClr val="tx1"/>
                </a:solidFill>
              </a:rPr>
              <a:t>i</a:t>
            </a:r>
            <a:r>
              <a:rPr lang="en-GB" dirty="0">
                <a:solidFill>
                  <a:schemeClr val="tx1"/>
                </a:solidFill>
              </a:rPr>
              <a:t>r</a:t>
            </a:r>
            <a:r>
              <a:rPr lang="en-DE" dirty="0">
                <a:solidFill>
                  <a:schemeClr val="tx1"/>
                </a:solidFill>
              </a:rPr>
              <a:t>o</a:t>
            </a:r>
            <a:r>
              <a:rPr lang="en-GB" dirty="0">
                <a:solidFill>
                  <a:schemeClr val="tx1"/>
                </a:solidFill>
              </a:rPr>
              <a:t>n</a:t>
            </a:r>
            <a:r>
              <a:rPr lang="en-DE" dirty="0">
                <a:solidFill>
                  <a:schemeClr val="tx1"/>
                </a:solidFill>
              </a:rPr>
              <a:t>m</a:t>
            </a:r>
            <a:r>
              <a:rPr lang="en-GB" dirty="0">
                <a:solidFill>
                  <a:schemeClr val="tx1"/>
                </a:solidFill>
              </a:rPr>
              <a:t>e</a:t>
            </a:r>
            <a:r>
              <a:rPr lang="en-DE" dirty="0">
                <a:solidFill>
                  <a:schemeClr val="tx1"/>
                </a:solidFill>
              </a:rPr>
              <a:t>n</a:t>
            </a:r>
            <a:r>
              <a:rPr lang="en-GB" dirty="0">
                <a:solidFill>
                  <a:schemeClr val="tx1"/>
                </a:solidFill>
              </a:rPr>
              <a:t>t</a:t>
            </a:r>
            <a:r>
              <a:rPr lang="en-DE" dirty="0">
                <a:solidFill>
                  <a:schemeClr val="tx1"/>
                </a:solidFill>
              </a:rPr>
              <a:t> </a:t>
            </a:r>
            <a:r>
              <a:rPr lang="en-GB" dirty="0">
                <a:solidFill>
                  <a:schemeClr val="tx1"/>
                </a:solidFill>
              </a:rPr>
              <a:t>C</a:t>
            </a:r>
            <a:r>
              <a:rPr lang="en-DE" dirty="0">
                <a:solidFill>
                  <a:schemeClr val="tx1"/>
                </a:solidFill>
              </a:rPr>
              <a:t>o</a:t>
            </a:r>
            <a:r>
              <a:rPr lang="en-GB" dirty="0">
                <a:solidFill>
                  <a:schemeClr val="tx1"/>
                </a:solidFill>
              </a:rPr>
              <a:t>n</a:t>
            </a:r>
            <a:r>
              <a:rPr lang="en-DE" dirty="0">
                <a:solidFill>
                  <a:schemeClr val="tx1"/>
                </a:solidFill>
              </a:rPr>
              <a:t>s</a:t>
            </a:r>
            <a:r>
              <a:rPr lang="en-GB" dirty="0">
                <a:solidFill>
                  <a:schemeClr val="tx1"/>
                </a:solidFill>
              </a:rPr>
              <a:t>t</a:t>
            </a:r>
            <a:r>
              <a:rPr lang="en-DE" dirty="0">
                <a:solidFill>
                  <a:schemeClr val="tx1"/>
                </a:solidFill>
              </a:rPr>
              <a:t>r</a:t>
            </a:r>
            <a:r>
              <a:rPr lang="en-GB" dirty="0">
                <a:solidFill>
                  <a:schemeClr val="tx1"/>
                </a:solidFill>
              </a:rPr>
              <a:t>u</a:t>
            </a:r>
            <a:r>
              <a:rPr lang="en-DE" dirty="0">
                <a:solidFill>
                  <a:schemeClr val="tx1"/>
                </a:solidFill>
              </a:rPr>
              <a:t>c</a:t>
            </a:r>
            <a:r>
              <a:rPr lang="en-GB" dirty="0">
                <a:solidFill>
                  <a:schemeClr val="tx1"/>
                </a:solidFill>
              </a:rPr>
              <a:t>t</a:t>
            </a:r>
            <a:r>
              <a:rPr lang="en-DE" dirty="0">
                <a:solidFill>
                  <a:schemeClr val="tx1"/>
                </a:solidFill>
              </a:rPr>
              <a:t>ion</a:t>
            </a:r>
          </a:p>
        </p:txBody>
      </p:sp>
      <p:sp>
        <p:nvSpPr>
          <p:cNvPr id="29" name="TextBox 28">
            <a:extLst>
              <a:ext uri="{FF2B5EF4-FFF2-40B4-BE49-F238E27FC236}">
                <a16:creationId xmlns:a16="http://schemas.microsoft.com/office/drawing/2014/main" id="{8D79EC5D-7808-4F1B-8B70-A2F59E13F0D0}"/>
              </a:ext>
            </a:extLst>
          </p:cNvPr>
          <p:cNvSpPr txBox="1"/>
          <p:nvPr/>
        </p:nvSpPr>
        <p:spPr>
          <a:xfrm>
            <a:off x="8800012" y="1726454"/>
            <a:ext cx="2116183" cy="369332"/>
          </a:xfrm>
          <a:prstGeom prst="rect">
            <a:avLst/>
          </a:prstGeom>
          <a:noFill/>
        </p:spPr>
        <p:txBody>
          <a:bodyPr wrap="square" rtlCol="0">
            <a:spAutoFit/>
          </a:bodyPr>
          <a:lstStyle/>
          <a:p>
            <a:r>
              <a:rPr lang="en-GB" dirty="0"/>
              <a:t>R</a:t>
            </a:r>
            <a:r>
              <a:rPr lang="en-DE" dirty="0"/>
              <a:t>L F</a:t>
            </a:r>
            <a:r>
              <a:rPr lang="en-GB" dirty="0"/>
              <a:t>ormulation</a:t>
            </a:r>
            <a:endParaRPr lang="en-DE" dirty="0"/>
          </a:p>
        </p:txBody>
      </p:sp>
      <p:cxnSp>
        <p:nvCxnSpPr>
          <p:cNvPr id="31" name="Straight Arrow Connector 30">
            <a:extLst>
              <a:ext uri="{FF2B5EF4-FFF2-40B4-BE49-F238E27FC236}">
                <a16:creationId xmlns:a16="http://schemas.microsoft.com/office/drawing/2014/main" id="{96F9D717-1A01-446C-9EEF-60477AAB2FE1}"/>
              </a:ext>
            </a:extLst>
          </p:cNvPr>
          <p:cNvCxnSpPr/>
          <p:nvPr/>
        </p:nvCxnSpPr>
        <p:spPr>
          <a:xfrm>
            <a:off x="2364378" y="3433352"/>
            <a:ext cx="133241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DC2B6123-C689-4DF9-A2E4-342E323FBEA6}"/>
              </a:ext>
            </a:extLst>
          </p:cNvPr>
          <p:cNvCxnSpPr>
            <a:cxnSpLocks/>
          </p:cNvCxnSpPr>
          <p:nvPr/>
        </p:nvCxnSpPr>
        <p:spPr>
          <a:xfrm flipV="1">
            <a:off x="6971212" y="3435528"/>
            <a:ext cx="117130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70973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fade">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fade">
                                      <p:cBhvr>
                                        <p:cTn id="27" dur="500"/>
                                        <p:tgtEl>
                                          <p:spTgt spid="24"/>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barn(inVertical)">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fade">
                                      <p:cBhvr>
                                        <p:cTn id="37" dur="500"/>
                                        <p:tgtEl>
                                          <p:spTgt spid="2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8"/>
                                        </p:tgtEl>
                                        <p:attrNameLst>
                                          <p:attrName>style.visibility</p:attrName>
                                        </p:attrNameLst>
                                      </p:cBhvr>
                                      <p:to>
                                        <p:strVal val="visible"/>
                                      </p:to>
                                    </p:set>
                                    <p:animEffect transition="in" filter="fade">
                                      <p:cBhvr>
                                        <p:cTn id="4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5" grpId="0" animBg="1"/>
      <p:bldP spid="23" grpId="0" animBg="1"/>
      <p:bldP spid="24" grpId="0" animBg="1"/>
      <p:bldP spid="27" grpId="0" animBg="1"/>
      <p:bldP spid="2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 – </a:t>
            </a:r>
            <a:r>
              <a:rPr lang="en-GB" b="1" dirty="0"/>
              <a:t>S</a:t>
            </a:r>
            <a:r>
              <a:rPr lang="en-DE" b="1" dirty="0"/>
              <a:t>a</a:t>
            </a:r>
            <a:r>
              <a:rPr lang="en-GB" b="1" dirty="0"/>
              <a:t>m</a:t>
            </a:r>
            <a:r>
              <a:rPr lang="en-DE" b="1" dirty="0"/>
              <a:t>p</a:t>
            </a:r>
            <a:r>
              <a:rPr lang="en-GB" b="1" dirty="0"/>
              <a:t>l</a:t>
            </a:r>
            <a:r>
              <a:rPr lang="en-DE" b="1" dirty="0"/>
              <a:t>e </a:t>
            </a:r>
            <a:r>
              <a:rPr lang="en-GB" b="1" dirty="0"/>
              <a:t>S</a:t>
            </a:r>
            <a:r>
              <a:rPr lang="en-DE" b="1" dirty="0"/>
              <a:t>t</a:t>
            </a:r>
            <a:r>
              <a:rPr lang="en-GB" b="1" dirty="0"/>
              <a:t>a</a:t>
            </a:r>
            <a:r>
              <a:rPr lang="en-DE" b="1" dirty="0"/>
              <a:t>t</a:t>
            </a:r>
            <a:r>
              <a:rPr lang="en-GB" b="1" dirty="0"/>
              <a:t>e</a:t>
            </a:r>
            <a:r>
              <a:rPr lang="en-DE" b="1" dirty="0"/>
              <a:t>s</a:t>
            </a:r>
          </a:p>
        </p:txBody>
      </p:sp>
      <p:sp>
        <p:nvSpPr>
          <p:cNvPr id="6" name="Slide Number Placeholder 5">
            <a:extLst>
              <a:ext uri="{FF2B5EF4-FFF2-40B4-BE49-F238E27FC236}">
                <a16:creationId xmlns:a16="http://schemas.microsoft.com/office/drawing/2014/main" id="{41C1277F-4E7B-448F-85C6-A1FD4C6165AC}"/>
              </a:ext>
            </a:extLst>
          </p:cNvPr>
          <p:cNvSpPr>
            <a:spLocks noGrp="1"/>
          </p:cNvSpPr>
          <p:nvPr>
            <p:ph type="sldNum" sz="quarter" idx="12"/>
          </p:nvPr>
        </p:nvSpPr>
        <p:spPr/>
        <p:txBody>
          <a:bodyPr/>
          <a:lstStyle/>
          <a:p>
            <a:fld id="{233CFA60-C263-411C-89C0-D8F77C2CE616}" type="slidenum">
              <a:rPr lang="en-DE" smtClean="0"/>
              <a:t>12</a:t>
            </a:fld>
            <a:endParaRPr lang="en-DE"/>
          </a:p>
        </p:txBody>
      </p:sp>
      <p:sp>
        <p:nvSpPr>
          <p:cNvPr id="8" name="Rectangle 7">
            <a:extLst>
              <a:ext uri="{FF2B5EF4-FFF2-40B4-BE49-F238E27FC236}">
                <a16:creationId xmlns:a16="http://schemas.microsoft.com/office/drawing/2014/main" id="{3DA87900-423A-4DF9-B373-96E189C4F86B}"/>
              </a:ext>
            </a:extLst>
          </p:cNvPr>
          <p:cNvSpPr/>
          <p:nvPr/>
        </p:nvSpPr>
        <p:spPr>
          <a:xfrm>
            <a:off x="4095201" y="2657013"/>
            <a:ext cx="1593670" cy="603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b="1" dirty="0">
                <a:solidFill>
                  <a:schemeClr val="tx1"/>
                </a:solidFill>
              </a:rPr>
              <a:t>476 </a:t>
            </a:r>
            <a:r>
              <a:rPr lang="en-GB" sz="1600" b="1" dirty="0">
                <a:solidFill>
                  <a:schemeClr val="tx1"/>
                </a:solidFill>
              </a:rPr>
              <a:t>M</a:t>
            </a:r>
            <a:r>
              <a:rPr lang="en-DE" sz="1600" b="1" dirty="0">
                <a:solidFill>
                  <a:schemeClr val="tx1"/>
                </a:solidFill>
              </a:rPr>
              <a:t>a</a:t>
            </a:r>
            <a:r>
              <a:rPr lang="en-GB" sz="1600" b="1" dirty="0">
                <a:solidFill>
                  <a:schemeClr val="tx1"/>
                </a:solidFill>
              </a:rPr>
              <a:t>c</a:t>
            </a:r>
            <a:r>
              <a:rPr lang="en-DE" sz="1600" b="1" dirty="0">
                <a:solidFill>
                  <a:schemeClr val="tx1"/>
                </a:solidFill>
              </a:rPr>
              <a:t>h</a:t>
            </a:r>
            <a:r>
              <a:rPr lang="en-GB" sz="1600" b="1" dirty="0">
                <a:solidFill>
                  <a:schemeClr val="tx1"/>
                </a:solidFill>
              </a:rPr>
              <a:t>i</a:t>
            </a:r>
            <a:r>
              <a:rPr lang="en-DE" sz="1600" b="1" dirty="0">
                <a:solidFill>
                  <a:schemeClr val="tx1"/>
                </a:solidFill>
              </a:rPr>
              <a:t>n</a:t>
            </a:r>
            <a:r>
              <a:rPr lang="en-GB" sz="1600" b="1" dirty="0">
                <a:solidFill>
                  <a:schemeClr val="tx1"/>
                </a:solidFill>
              </a:rPr>
              <a:t>e</a:t>
            </a:r>
            <a:r>
              <a:rPr lang="en-DE" sz="1600" b="1" dirty="0">
                <a:solidFill>
                  <a:schemeClr val="tx1"/>
                </a:solidFill>
              </a:rPr>
              <a:t>s</a:t>
            </a:r>
          </a:p>
        </p:txBody>
      </p:sp>
      <p:graphicFrame>
        <p:nvGraphicFramePr>
          <p:cNvPr id="9" name="Table 8">
            <a:extLst>
              <a:ext uri="{FF2B5EF4-FFF2-40B4-BE49-F238E27FC236}">
                <a16:creationId xmlns:a16="http://schemas.microsoft.com/office/drawing/2014/main" id="{A9CCA09D-B440-44A9-81FB-D2291D4737DA}"/>
              </a:ext>
            </a:extLst>
          </p:cNvPr>
          <p:cNvGraphicFramePr>
            <a:graphicFrameLocks noGrp="1"/>
          </p:cNvGraphicFramePr>
          <p:nvPr>
            <p:extLst>
              <p:ext uri="{D42A27DB-BD31-4B8C-83A1-F6EECF244321}">
                <p14:modId xmlns:p14="http://schemas.microsoft.com/office/powerpoint/2010/main" val="3741612723"/>
              </p:ext>
            </p:extLst>
          </p:nvPr>
        </p:nvGraphicFramePr>
        <p:xfrm>
          <a:off x="6594562" y="2242236"/>
          <a:ext cx="4604658" cy="1467614"/>
        </p:xfrm>
        <a:graphic>
          <a:graphicData uri="http://schemas.openxmlformats.org/drawingml/2006/table">
            <a:tbl>
              <a:tblPr firstRow="1" bandRow="1">
                <a:tableStyleId>{5940675A-B579-460E-94D1-54222C63F5DA}</a:tableStyleId>
              </a:tblPr>
              <a:tblGrid>
                <a:gridCol w="1099692">
                  <a:extLst>
                    <a:ext uri="{9D8B030D-6E8A-4147-A177-3AD203B41FA5}">
                      <a16:colId xmlns:a16="http://schemas.microsoft.com/office/drawing/2014/main" val="2792542978"/>
                    </a:ext>
                  </a:extLst>
                </a:gridCol>
                <a:gridCol w="1168322">
                  <a:extLst>
                    <a:ext uri="{9D8B030D-6E8A-4147-A177-3AD203B41FA5}">
                      <a16:colId xmlns:a16="http://schemas.microsoft.com/office/drawing/2014/main" val="4226027107"/>
                    </a:ext>
                  </a:extLst>
                </a:gridCol>
                <a:gridCol w="1168322">
                  <a:extLst>
                    <a:ext uri="{9D8B030D-6E8A-4147-A177-3AD203B41FA5}">
                      <a16:colId xmlns:a16="http://schemas.microsoft.com/office/drawing/2014/main" val="4261830139"/>
                    </a:ext>
                  </a:extLst>
                </a:gridCol>
                <a:gridCol w="1168322">
                  <a:extLst>
                    <a:ext uri="{9D8B030D-6E8A-4147-A177-3AD203B41FA5}">
                      <a16:colId xmlns:a16="http://schemas.microsoft.com/office/drawing/2014/main" val="1323396102"/>
                    </a:ext>
                  </a:extLst>
                </a:gridCol>
              </a:tblGrid>
              <a:tr h="653856">
                <a:tc>
                  <a:txBody>
                    <a:bodyPr/>
                    <a:lstStyle/>
                    <a:p>
                      <a:pPr algn="ctr"/>
                      <a:r>
                        <a:rPr lang="en-GB" sz="1400" b="1" dirty="0"/>
                        <a:t>M</a:t>
                      </a:r>
                      <a:r>
                        <a:rPr lang="en-DE" sz="1400" b="1" dirty="0"/>
                        <a:t>a</a:t>
                      </a:r>
                      <a:r>
                        <a:rPr lang="en-GB" sz="1400" b="1" dirty="0"/>
                        <a:t>c</a:t>
                      </a:r>
                      <a:r>
                        <a:rPr lang="en-DE" sz="1400" b="1" dirty="0"/>
                        <a:t>h</a:t>
                      </a:r>
                      <a:r>
                        <a:rPr lang="en-GB" sz="1400" b="1" dirty="0"/>
                        <a:t>i</a:t>
                      </a:r>
                      <a:r>
                        <a:rPr lang="en-DE" sz="1400" b="1" dirty="0"/>
                        <a:t>n</a:t>
                      </a:r>
                      <a:r>
                        <a:rPr lang="en-GB" sz="1400" b="1" dirty="0"/>
                        <a:t>e</a:t>
                      </a:r>
                      <a:r>
                        <a:rPr lang="en-DE" sz="1400" b="1" dirty="0"/>
                        <a:t> ID</a:t>
                      </a:r>
                    </a:p>
                  </a:txBody>
                  <a:tcPr/>
                </a:tc>
                <a:tc>
                  <a:txBody>
                    <a:bodyPr/>
                    <a:lstStyle/>
                    <a:p>
                      <a:pPr algn="ctr"/>
                      <a:r>
                        <a:rPr lang="en-GB" sz="1400" b="1" dirty="0"/>
                        <a:t>C</a:t>
                      </a:r>
                      <a:r>
                        <a:rPr lang="en-DE" sz="1400" b="1" dirty="0"/>
                        <a:t>pu Usa</a:t>
                      </a:r>
                      <a:r>
                        <a:rPr lang="en-GB" sz="1400" b="1" dirty="0"/>
                        <a:t>g</a:t>
                      </a:r>
                      <a:r>
                        <a:rPr lang="en-DE" sz="1400" b="1" dirty="0"/>
                        <a:t>e</a:t>
                      </a:r>
                    </a:p>
                  </a:txBody>
                  <a:tcPr/>
                </a:tc>
                <a:tc>
                  <a:txBody>
                    <a:bodyPr/>
                    <a:lstStyle/>
                    <a:p>
                      <a:pPr algn="ctr"/>
                      <a:r>
                        <a:rPr lang="en-GB" sz="1400" b="1" dirty="0"/>
                        <a:t>M</a:t>
                      </a:r>
                      <a:r>
                        <a:rPr lang="en-DE" sz="1400" b="1" dirty="0"/>
                        <a:t>e</a:t>
                      </a:r>
                      <a:r>
                        <a:rPr lang="en-GB" sz="1400" b="1" dirty="0"/>
                        <a:t>m</a:t>
                      </a:r>
                      <a:r>
                        <a:rPr lang="en-DE" sz="1400" b="1" dirty="0"/>
                        <a:t>o</a:t>
                      </a:r>
                      <a:r>
                        <a:rPr lang="en-GB" sz="1400" b="1" dirty="0"/>
                        <a:t>r</a:t>
                      </a:r>
                      <a:r>
                        <a:rPr lang="en-DE" sz="1400" b="1" dirty="0"/>
                        <a:t>y </a:t>
                      </a:r>
                      <a:r>
                        <a:rPr lang="en-GB" sz="1400" b="1" dirty="0"/>
                        <a:t>U</a:t>
                      </a:r>
                      <a:r>
                        <a:rPr lang="en-DE" sz="1400" b="1" dirty="0"/>
                        <a:t>s</a:t>
                      </a:r>
                      <a:r>
                        <a:rPr lang="en-GB" sz="1400" b="1" dirty="0"/>
                        <a:t>a</a:t>
                      </a:r>
                      <a:r>
                        <a:rPr lang="en-DE" sz="1400" b="1" dirty="0"/>
                        <a:t>g</a:t>
                      </a:r>
                      <a:r>
                        <a:rPr lang="en-GB" sz="1400" b="1" dirty="0"/>
                        <a:t>e</a:t>
                      </a:r>
                      <a:endParaRPr lang="en-DE" sz="1400" b="1" dirty="0"/>
                    </a:p>
                  </a:txBody>
                  <a:tcPr/>
                </a:tc>
                <a:tc>
                  <a:txBody>
                    <a:bodyPr/>
                    <a:lstStyle/>
                    <a:p>
                      <a:pPr algn="ctr"/>
                      <a:r>
                        <a:rPr lang="en-GB" sz="1400" b="1" dirty="0"/>
                        <a:t>C</a:t>
                      </a:r>
                      <a:r>
                        <a:rPr lang="en-DE" sz="1400" b="1" dirty="0"/>
                        <a:t>o</a:t>
                      </a:r>
                      <a:r>
                        <a:rPr lang="en-GB" sz="1400" b="1" dirty="0"/>
                        <a:t>u</a:t>
                      </a:r>
                      <a:r>
                        <a:rPr lang="en-DE" sz="1400" b="1" dirty="0"/>
                        <a:t>n</a:t>
                      </a:r>
                      <a:r>
                        <a:rPr lang="en-GB" sz="1400" b="1" dirty="0"/>
                        <a:t>t</a:t>
                      </a:r>
                      <a:endParaRPr lang="en-DE" sz="1400" b="1" dirty="0"/>
                    </a:p>
                  </a:txBody>
                  <a:tcPr/>
                </a:tc>
                <a:extLst>
                  <a:ext uri="{0D108BD9-81ED-4DB2-BD59-A6C34878D82A}">
                    <a16:rowId xmlns:a16="http://schemas.microsoft.com/office/drawing/2014/main" val="3773277670"/>
                  </a:ext>
                </a:extLst>
              </a:tr>
              <a:tr h="406879">
                <a:tc>
                  <a:txBody>
                    <a:bodyPr/>
                    <a:lstStyle/>
                    <a:p>
                      <a:pPr algn="ctr"/>
                      <a:r>
                        <a:rPr lang="en-DE" sz="1800" kern="1200" dirty="0">
                          <a:solidFill>
                            <a:schemeClr val="tx1"/>
                          </a:solidFill>
                          <a:effectLst/>
                          <a:latin typeface="+mn-lt"/>
                          <a:ea typeface="+mn-ea"/>
                          <a:cs typeface="+mn-cs"/>
                        </a:rPr>
                        <a:t>1095052</a:t>
                      </a:r>
                      <a:endParaRPr lang="en-DE" dirty="0"/>
                    </a:p>
                  </a:txBody>
                  <a:tcPr/>
                </a:tc>
                <a:tc>
                  <a:txBody>
                    <a:bodyPr/>
                    <a:lstStyle/>
                    <a:p>
                      <a:pPr algn="ctr"/>
                      <a:r>
                        <a:rPr lang="en-DE" dirty="0"/>
                        <a:t>0.45</a:t>
                      </a:r>
                    </a:p>
                  </a:txBody>
                  <a:tcPr/>
                </a:tc>
                <a:tc>
                  <a:txBody>
                    <a:bodyPr/>
                    <a:lstStyle/>
                    <a:p>
                      <a:pPr algn="ctr"/>
                      <a:r>
                        <a:rPr lang="en-DE" dirty="0"/>
                        <a:t>0.1</a:t>
                      </a:r>
                    </a:p>
                  </a:txBody>
                  <a:tcPr/>
                </a:tc>
                <a:tc>
                  <a:txBody>
                    <a:bodyPr/>
                    <a:lstStyle/>
                    <a:p>
                      <a:pPr algn="ctr"/>
                      <a:r>
                        <a:rPr lang="en-DE" dirty="0"/>
                        <a:t>3</a:t>
                      </a:r>
                    </a:p>
                  </a:txBody>
                  <a:tcPr/>
                </a:tc>
                <a:extLst>
                  <a:ext uri="{0D108BD9-81ED-4DB2-BD59-A6C34878D82A}">
                    <a16:rowId xmlns:a16="http://schemas.microsoft.com/office/drawing/2014/main" val="228285430"/>
                  </a:ext>
                </a:extLst>
              </a:tr>
              <a:tr h="406879">
                <a:tc>
                  <a:txBody>
                    <a:bodyPr/>
                    <a:lstStyle/>
                    <a:p>
                      <a:pPr algn="ctr"/>
                      <a:r>
                        <a:rPr lang="en-DE" sz="1800" kern="1200" dirty="0">
                          <a:solidFill>
                            <a:schemeClr val="tx1"/>
                          </a:solidFill>
                          <a:effectLst/>
                          <a:latin typeface="+mn-lt"/>
                          <a:ea typeface="+mn-ea"/>
                          <a:cs typeface="+mn-cs"/>
                        </a:rPr>
                        <a:t>1095068</a:t>
                      </a:r>
                      <a:endParaRPr lang="en-DE" dirty="0"/>
                    </a:p>
                  </a:txBody>
                  <a:tcPr/>
                </a:tc>
                <a:tc>
                  <a:txBody>
                    <a:bodyPr/>
                    <a:lstStyle/>
                    <a:p>
                      <a:pPr algn="ctr"/>
                      <a:r>
                        <a:rPr lang="en-DE" dirty="0"/>
                        <a:t>0.3</a:t>
                      </a:r>
                    </a:p>
                  </a:txBody>
                  <a:tcPr/>
                </a:tc>
                <a:tc>
                  <a:txBody>
                    <a:bodyPr/>
                    <a:lstStyle/>
                    <a:p>
                      <a:pPr algn="ctr"/>
                      <a:r>
                        <a:rPr lang="en-DE" dirty="0"/>
                        <a:t>0.2</a:t>
                      </a:r>
                    </a:p>
                  </a:txBody>
                  <a:tcPr/>
                </a:tc>
                <a:tc>
                  <a:txBody>
                    <a:bodyPr/>
                    <a:lstStyle/>
                    <a:p>
                      <a:pPr algn="ctr"/>
                      <a:r>
                        <a:rPr lang="en-DE" dirty="0"/>
                        <a:t>2</a:t>
                      </a:r>
                    </a:p>
                  </a:txBody>
                  <a:tcPr/>
                </a:tc>
                <a:extLst>
                  <a:ext uri="{0D108BD9-81ED-4DB2-BD59-A6C34878D82A}">
                    <a16:rowId xmlns:a16="http://schemas.microsoft.com/office/drawing/2014/main" val="448204625"/>
                  </a:ext>
                </a:extLst>
              </a:tr>
            </a:tbl>
          </a:graphicData>
        </a:graphic>
      </p:graphicFrame>
      <p:sp>
        <p:nvSpPr>
          <p:cNvPr id="10" name="Left Brace 9">
            <a:extLst>
              <a:ext uri="{FF2B5EF4-FFF2-40B4-BE49-F238E27FC236}">
                <a16:creationId xmlns:a16="http://schemas.microsoft.com/office/drawing/2014/main" id="{A3E3CC82-8A5D-468B-BFAA-468D94D874ED}"/>
              </a:ext>
            </a:extLst>
          </p:cNvPr>
          <p:cNvSpPr/>
          <p:nvPr/>
        </p:nvSpPr>
        <p:spPr>
          <a:xfrm>
            <a:off x="5765074" y="2242236"/>
            <a:ext cx="745670" cy="146761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cxnSp>
        <p:nvCxnSpPr>
          <p:cNvPr id="12" name="Straight Connector 11">
            <a:extLst>
              <a:ext uri="{FF2B5EF4-FFF2-40B4-BE49-F238E27FC236}">
                <a16:creationId xmlns:a16="http://schemas.microsoft.com/office/drawing/2014/main" id="{69ABC36A-2A14-4A8B-A4C9-711AC7659E42}"/>
              </a:ext>
            </a:extLst>
          </p:cNvPr>
          <p:cNvCxnSpPr>
            <a:cxnSpLocks/>
          </p:cNvCxnSpPr>
          <p:nvPr/>
        </p:nvCxnSpPr>
        <p:spPr>
          <a:xfrm>
            <a:off x="4087586" y="1946145"/>
            <a:ext cx="0" cy="3071904"/>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E9F7BA9-7045-47CD-9CCA-55A7E9046F9D}"/>
              </a:ext>
            </a:extLst>
          </p:cNvPr>
          <p:cNvCxnSpPr>
            <a:cxnSpLocks/>
            <a:stCxn id="8" idx="1"/>
          </p:cNvCxnSpPr>
          <p:nvPr/>
        </p:nvCxnSpPr>
        <p:spPr>
          <a:xfrm flipH="1" flipV="1">
            <a:off x="2411717" y="2453397"/>
            <a:ext cx="1683484" cy="505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EC8BEAF0-0324-41DF-9B43-14A9B2EEFD00}"/>
              </a:ext>
            </a:extLst>
          </p:cNvPr>
          <p:cNvSpPr txBox="1"/>
          <p:nvPr/>
        </p:nvSpPr>
        <p:spPr>
          <a:xfrm>
            <a:off x="1227909" y="1946145"/>
            <a:ext cx="1625232" cy="1477328"/>
          </a:xfrm>
          <a:prstGeom prst="rect">
            <a:avLst/>
          </a:prstGeom>
          <a:noFill/>
        </p:spPr>
        <p:txBody>
          <a:bodyPr wrap="square" rtlCol="0">
            <a:spAutoFit/>
          </a:bodyPr>
          <a:lstStyle/>
          <a:p>
            <a:r>
              <a:rPr lang="en-GB" b="1" dirty="0"/>
              <a:t>T</a:t>
            </a:r>
            <a:r>
              <a:rPr lang="en-DE" b="1" dirty="0"/>
              <a:t>i</a:t>
            </a:r>
            <a:r>
              <a:rPr lang="en-GB" b="1" dirty="0"/>
              <a:t>m</a:t>
            </a:r>
            <a:r>
              <a:rPr lang="en-DE" b="1" dirty="0"/>
              <a:t>e </a:t>
            </a:r>
            <a:r>
              <a:rPr lang="en-GB" b="1" dirty="0"/>
              <a:t>C</a:t>
            </a:r>
            <a:r>
              <a:rPr lang="en-DE" b="1" dirty="0"/>
              <a:t>o</a:t>
            </a:r>
            <a:r>
              <a:rPr lang="en-GB" b="1" dirty="0"/>
              <a:t>l</a:t>
            </a:r>
            <a:r>
              <a:rPr lang="en-DE" b="1" dirty="0"/>
              <a:t>u</a:t>
            </a:r>
            <a:r>
              <a:rPr lang="en-GB" b="1" dirty="0"/>
              <a:t>m</a:t>
            </a:r>
            <a:r>
              <a:rPr lang="en-DE" b="1" dirty="0"/>
              <a:t>n:</a:t>
            </a:r>
          </a:p>
          <a:p>
            <a:pPr marL="342900" indent="-342900">
              <a:buFont typeface="+mj-lt"/>
              <a:buAutoNum type="arabicPeriod"/>
            </a:pPr>
            <a:r>
              <a:rPr lang="en-DE" dirty="0"/>
              <a:t>118780</a:t>
            </a:r>
          </a:p>
          <a:p>
            <a:pPr marL="342900" indent="-342900">
              <a:buFont typeface="+mj-lt"/>
              <a:buAutoNum type="arabicPeriod"/>
            </a:pPr>
            <a:r>
              <a:rPr lang="en-DE" dirty="0"/>
              <a:t>118800</a:t>
            </a:r>
          </a:p>
          <a:p>
            <a:pPr marL="342900" indent="-342900">
              <a:buFont typeface="+mj-lt"/>
              <a:buAutoNum type="arabicPeriod"/>
            </a:pPr>
            <a:r>
              <a:rPr lang="en-DE" dirty="0"/>
              <a:t>119890</a:t>
            </a:r>
          </a:p>
          <a:p>
            <a:pPr marL="342900" indent="-342900">
              <a:buFont typeface="+mj-lt"/>
              <a:buAutoNum type="arabicPeriod"/>
            </a:pPr>
            <a:r>
              <a:rPr lang="en-DE" dirty="0"/>
              <a:t>.........</a:t>
            </a:r>
          </a:p>
        </p:txBody>
      </p:sp>
      <p:cxnSp>
        <p:nvCxnSpPr>
          <p:cNvPr id="30" name="Straight Arrow Connector 29">
            <a:extLst>
              <a:ext uri="{FF2B5EF4-FFF2-40B4-BE49-F238E27FC236}">
                <a16:creationId xmlns:a16="http://schemas.microsoft.com/office/drawing/2014/main" id="{160F9C33-83CC-443C-AC0A-36EA46B58BEE}"/>
              </a:ext>
            </a:extLst>
          </p:cNvPr>
          <p:cNvCxnSpPr>
            <a:stCxn id="8" idx="1"/>
          </p:cNvCxnSpPr>
          <p:nvPr/>
        </p:nvCxnSpPr>
        <p:spPr>
          <a:xfrm flipH="1" flipV="1">
            <a:off x="2367638" y="2667313"/>
            <a:ext cx="1727563" cy="291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4E844C6-C995-4C1B-95BF-E31E5848DB11}"/>
              </a:ext>
            </a:extLst>
          </p:cNvPr>
          <p:cNvCxnSpPr>
            <a:stCxn id="8" idx="1"/>
          </p:cNvCxnSpPr>
          <p:nvPr/>
        </p:nvCxnSpPr>
        <p:spPr>
          <a:xfrm flipH="1">
            <a:off x="2411717" y="2958547"/>
            <a:ext cx="1683484" cy="2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FD66CA-7175-4457-8CC7-A7648A223FAA}"/>
              </a:ext>
            </a:extLst>
          </p:cNvPr>
          <p:cNvSpPr txBox="1"/>
          <p:nvPr/>
        </p:nvSpPr>
        <p:spPr>
          <a:xfrm>
            <a:off x="1227909" y="1461781"/>
            <a:ext cx="6714304" cy="400110"/>
          </a:xfrm>
          <a:prstGeom prst="rect">
            <a:avLst/>
          </a:prstGeom>
          <a:noFill/>
        </p:spPr>
        <p:txBody>
          <a:bodyPr wrap="square" rtlCol="0">
            <a:spAutoFit/>
          </a:bodyPr>
          <a:lstStyle/>
          <a:p>
            <a:r>
              <a:rPr lang="en-GB" sz="2000" u="sng" dirty="0"/>
              <a:t>M</a:t>
            </a:r>
            <a:r>
              <a:rPr lang="en-DE" sz="2000" u="sng" dirty="0"/>
              <a:t>a</a:t>
            </a:r>
            <a:r>
              <a:rPr lang="en-GB" sz="2000" u="sng" dirty="0"/>
              <a:t>c</a:t>
            </a:r>
            <a:r>
              <a:rPr lang="en-DE" sz="2000" u="sng" dirty="0"/>
              <a:t>h</a:t>
            </a:r>
            <a:r>
              <a:rPr lang="en-GB" sz="2000" u="sng" dirty="0"/>
              <a:t>i</a:t>
            </a:r>
            <a:r>
              <a:rPr lang="en-DE" sz="2000" u="sng" dirty="0"/>
              <a:t>n</a:t>
            </a:r>
            <a:r>
              <a:rPr lang="en-GB" sz="2000" u="sng" dirty="0"/>
              <a:t>e</a:t>
            </a:r>
            <a:r>
              <a:rPr lang="en-DE" sz="2000" u="sng" dirty="0"/>
              <a:t> </a:t>
            </a:r>
            <a:r>
              <a:rPr lang="en-GB" sz="2000" u="sng" dirty="0"/>
              <a:t>S</a:t>
            </a:r>
            <a:r>
              <a:rPr lang="en-DE" sz="2000" u="sng" dirty="0"/>
              <a:t>t</a:t>
            </a:r>
            <a:r>
              <a:rPr lang="en-GB" sz="2000" u="sng" dirty="0"/>
              <a:t>a</a:t>
            </a:r>
            <a:r>
              <a:rPr lang="en-DE" sz="2000" u="sng" dirty="0"/>
              <a:t>t</a:t>
            </a:r>
            <a:r>
              <a:rPr lang="en-GB" sz="2000" u="sng" dirty="0"/>
              <a:t>e</a:t>
            </a:r>
            <a:endParaRPr lang="en-DE" sz="2000" u="sng" dirty="0"/>
          </a:p>
        </p:txBody>
      </p:sp>
    </p:spTree>
    <p:extLst>
      <p:ext uri="{BB962C8B-B14F-4D97-AF65-F5344CB8AC3E}">
        <p14:creationId xmlns:p14="http://schemas.microsoft.com/office/powerpoint/2010/main" val="16954873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 – </a:t>
            </a:r>
            <a:r>
              <a:rPr lang="en-GB" b="1" dirty="0"/>
              <a:t>S</a:t>
            </a:r>
            <a:r>
              <a:rPr lang="en-DE" b="1" dirty="0"/>
              <a:t>a</a:t>
            </a:r>
            <a:r>
              <a:rPr lang="en-GB" b="1" dirty="0"/>
              <a:t>m</a:t>
            </a:r>
            <a:r>
              <a:rPr lang="en-DE" b="1" dirty="0"/>
              <a:t>p</a:t>
            </a:r>
            <a:r>
              <a:rPr lang="en-GB" b="1" dirty="0"/>
              <a:t>l</a:t>
            </a:r>
            <a:r>
              <a:rPr lang="en-DE" b="1" dirty="0"/>
              <a:t>e </a:t>
            </a:r>
            <a:r>
              <a:rPr lang="en-GB" b="1" dirty="0"/>
              <a:t>S</a:t>
            </a:r>
            <a:r>
              <a:rPr lang="en-DE" b="1" dirty="0"/>
              <a:t>t</a:t>
            </a:r>
            <a:r>
              <a:rPr lang="en-GB" b="1" dirty="0"/>
              <a:t>a</a:t>
            </a:r>
            <a:r>
              <a:rPr lang="en-DE" b="1" dirty="0"/>
              <a:t>t</a:t>
            </a:r>
            <a:r>
              <a:rPr lang="en-GB" b="1" dirty="0"/>
              <a:t>e</a:t>
            </a:r>
            <a:r>
              <a:rPr lang="en-DE" b="1" dirty="0"/>
              <a:t>s</a:t>
            </a:r>
          </a:p>
        </p:txBody>
      </p:sp>
      <p:sp>
        <p:nvSpPr>
          <p:cNvPr id="6" name="Slide Number Placeholder 5">
            <a:extLst>
              <a:ext uri="{FF2B5EF4-FFF2-40B4-BE49-F238E27FC236}">
                <a16:creationId xmlns:a16="http://schemas.microsoft.com/office/drawing/2014/main" id="{41C1277F-4E7B-448F-85C6-A1FD4C6165AC}"/>
              </a:ext>
            </a:extLst>
          </p:cNvPr>
          <p:cNvSpPr>
            <a:spLocks noGrp="1"/>
          </p:cNvSpPr>
          <p:nvPr>
            <p:ph type="sldNum" sz="quarter" idx="12"/>
          </p:nvPr>
        </p:nvSpPr>
        <p:spPr/>
        <p:txBody>
          <a:bodyPr/>
          <a:lstStyle/>
          <a:p>
            <a:fld id="{233CFA60-C263-411C-89C0-D8F77C2CE616}" type="slidenum">
              <a:rPr lang="en-DE" smtClean="0"/>
              <a:t>13</a:t>
            </a:fld>
            <a:endParaRPr lang="en-DE"/>
          </a:p>
        </p:txBody>
      </p:sp>
      <p:sp>
        <p:nvSpPr>
          <p:cNvPr id="8" name="Rectangle 7">
            <a:extLst>
              <a:ext uri="{FF2B5EF4-FFF2-40B4-BE49-F238E27FC236}">
                <a16:creationId xmlns:a16="http://schemas.microsoft.com/office/drawing/2014/main" id="{3DA87900-423A-4DF9-B373-96E189C4F86B}"/>
              </a:ext>
            </a:extLst>
          </p:cNvPr>
          <p:cNvSpPr/>
          <p:nvPr/>
        </p:nvSpPr>
        <p:spPr>
          <a:xfrm>
            <a:off x="4087586" y="2674509"/>
            <a:ext cx="1593670" cy="6030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DE" sz="1600" b="1" dirty="0">
                <a:solidFill>
                  <a:schemeClr val="tx1"/>
                </a:solidFill>
              </a:rPr>
              <a:t>476 </a:t>
            </a:r>
            <a:r>
              <a:rPr lang="en-GB" sz="1600" b="1" dirty="0">
                <a:solidFill>
                  <a:schemeClr val="tx1"/>
                </a:solidFill>
              </a:rPr>
              <a:t>M</a:t>
            </a:r>
            <a:r>
              <a:rPr lang="en-DE" sz="1600" b="1" dirty="0">
                <a:solidFill>
                  <a:schemeClr val="tx1"/>
                </a:solidFill>
              </a:rPr>
              <a:t>a</a:t>
            </a:r>
            <a:r>
              <a:rPr lang="en-GB" sz="1600" b="1" dirty="0">
                <a:solidFill>
                  <a:schemeClr val="tx1"/>
                </a:solidFill>
              </a:rPr>
              <a:t>c</a:t>
            </a:r>
            <a:r>
              <a:rPr lang="en-DE" sz="1600" b="1" dirty="0">
                <a:solidFill>
                  <a:schemeClr val="tx1"/>
                </a:solidFill>
              </a:rPr>
              <a:t>h</a:t>
            </a:r>
            <a:r>
              <a:rPr lang="en-GB" sz="1600" b="1" dirty="0">
                <a:solidFill>
                  <a:schemeClr val="tx1"/>
                </a:solidFill>
              </a:rPr>
              <a:t>i</a:t>
            </a:r>
            <a:r>
              <a:rPr lang="en-DE" sz="1600" b="1" dirty="0">
                <a:solidFill>
                  <a:schemeClr val="tx1"/>
                </a:solidFill>
              </a:rPr>
              <a:t>n</a:t>
            </a:r>
            <a:r>
              <a:rPr lang="en-GB" sz="1600" b="1" dirty="0">
                <a:solidFill>
                  <a:schemeClr val="tx1"/>
                </a:solidFill>
              </a:rPr>
              <a:t>e</a:t>
            </a:r>
            <a:r>
              <a:rPr lang="en-DE" sz="1600" b="1" dirty="0">
                <a:solidFill>
                  <a:schemeClr val="tx1"/>
                </a:solidFill>
              </a:rPr>
              <a:t>s</a:t>
            </a:r>
          </a:p>
        </p:txBody>
      </p:sp>
      <p:sp>
        <p:nvSpPr>
          <p:cNvPr id="10" name="Left Brace 9">
            <a:extLst>
              <a:ext uri="{FF2B5EF4-FFF2-40B4-BE49-F238E27FC236}">
                <a16:creationId xmlns:a16="http://schemas.microsoft.com/office/drawing/2014/main" id="{A3E3CC82-8A5D-468B-BFAA-468D94D874ED}"/>
              </a:ext>
            </a:extLst>
          </p:cNvPr>
          <p:cNvSpPr/>
          <p:nvPr/>
        </p:nvSpPr>
        <p:spPr>
          <a:xfrm>
            <a:off x="5765074" y="2242236"/>
            <a:ext cx="745670" cy="1467614"/>
          </a:xfrm>
          <a:prstGeom prst="leftBrace">
            <a:avLst/>
          </a:prstGeom>
          <a:ln>
            <a:solidFill>
              <a:schemeClr val="tx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DE" dirty="0"/>
          </a:p>
        </p:txBody>
      </p:sp>
      <p:cxnSp>
        <p:nvCxnSpPr>
          <p:cNvPr id="12" name="Straight Connector 11">
            <a:extLst>
              <a:ext uri="{FF2B5EF4-FFF2-40B4-BE49-F238E27FC236}">
                <a16:creationId xmlns:a16="http://schemas.microsoft.com/office/drawing/2014/main" id="{69ABC36A-2A14-4A8B-A4C9-711AC7659E42}"/>
              </a:ext>
            </a:extLst>
          </p:cNvPr>
          <p:cNvCxnSpPr>
            <a:cxnSpLocks/>
          </p:cNvCxnSpPr>
          <p:nvPr/>
        </p:nvCxnSpPr>
        <p:spPr>
          <a:xfrm>
            <a:off x="3918857" y="1946145"/>
            <a:ext cx="0" cy="210116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E9F7BA9-7045-47CD-9CCA-55A7E9046F9D}"/>
              </a:ext>
            </a:extLst>
          </p:cNvPr>
          <p:cNvCxnSpPr>
            <a:cxnSpLocks/>
            <a:stCxn id="8" idx="1"/>
          </p:cNvCxnSpPr>
          <p:nvPr/>
        </p:nvCxnSpPr>
        <p:spPr>
          <a:xfrm flipH="1" flipV="1">
            <a:off x="2404102" y="2470893"/>
            <a:ext cx="1683484" cy="505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EC8BEAF0-0324-41DF-9B43-14A9B2EEFD00}"/>
              </a:ext>
            </a:extLst>
          </p:cNvPr>
          <p:cNvSpPr txBox="1"/>
          <p:nvPr/>
        </p:nvSpPr>
        <p:spPr>
          <a:xfrm>
            <a:off x="1227909" y="1946145"/>
            <a:ext cx="1625232" cy="1477328"/>
          </a:xfrm>
          <a:prstGeom prst="rect">
            <a:avLst/>
          </a:prstGeom>
          <a:noFill/>
        </p:spPr>
        <p:txBody>
          <a:bodyPr wrap="square" rtlCol="0">
            <a:spAutoFit/>
          </a:bodyPr>
          <a:lstStyle/>
          <a:p>
            <a:r>
              <a:rPr lang="en-GB" b="1" dirty="0"/>
              <a:t>T</a:t>
            </a:r>
            <a:r>
              <a:rPr lang="en-DE" b="1" dirty="0"/>
              <a:t>i</a:t>
            </a:r>
            <a:r>
              <a:rPr lang="en-GB" b="1" dirty="0"/>
              <a:t>m</a:t>
            </a:r>
            <a:r>
              <a:rPr lang="en-DE" b="1" dirty="0"/>
              <a:t>e </a:t>
            </a:r>
            <a:r>
              <a:rPr lang="en-GB" b="1" dirty="0"/>
              <a:t>C</a:t>
            </a:r>
            <a:r>
              <a:rPr lang="en-DE" b="1" dirty="0"/>
              <a:t>o</a:t>
            </a:r>
            <a:r>
              <a:rPr lang="en-GB" b="1" dirty="0"/>
              <a:t>l</a:t>
            </a:r>
            <a:r>
              <a:rPr lang="en-DE" b="1" dirty="0"/>
              <a:t>u</a:t>
            </a:r>
            <a:r>
              <a:rPr lang="en-GB" b="1" dirty="0"/>
              <a:t>m</a:t>
            </a:r>
            <a:r>
              <a:rPr lang="en-DE" b="1" dirty="0"/>
              <a:t>n:</a:t>
            </a:r>
          </a:p>
          <a:p>
            <a:pPr marL="342900" indent="-342900">
              <a:buFont typeface="+mj-lt"/>
              <a:buAutoNum type="arabicPeriod"/>
            </a:pPr>
            <a:r>
              <a:rPr lang="en-DE" dirty="0"/>
              <a:t>118780</a:t>
            </a:r>
          </a:p>
          <a:p>
            <a:pPr marL="342900" indent="-342900">
              <a:buFont typeface="+mj-lt"/>
              <a:buAutoNum type="arabicPeriod"/>
            </a:pPr>
            <a:r>
              <a:rPr lang="en-DE" dirty="0"/>
              <a:t>118800</a:t>
            </a:r>
          </a:p>
          <a:p>
            <a:pPr marL="342900" indent="-342900">
              <a:buFont typeface="+mj-lt"/>
              <a:buAutoNum type="arabicPeriod"/>
            </a:pPr>
            <a:r>
              <a:rPr lang="en-DE" dirty="0"/>
              <a:t>119890</a:t>
            </a:r>
          </a:p>
          <a:p>
            <a:pPr marL="342900" indent="-342900">
              <a:buFont typeface="+mj-lt"/>
              <a:buAutoNum type="arabicPeriod"/>
            </a:pPr>
            <a:r>
              <a:rPr lang="en-DE" dirty="0"/>
              <a:t>.........</a:t>
            </a:r>
          </a:p>
        </p:txBody>
      </p:sp>
      <p:cxnSp>
        <p:nvCxnSpPr>
          <p:cNvPr id="30" name="Straight Arrow Connector 29">
            <a:extLst>
              <a:ext uri="{FF2B5EF4-FFF2-40B4-BE49-F238E27FC236}">
                <a16:creationId xmlns:a16="http://schemas.microsoft.com/office/drawing/2014/main" id="{160F9C33-83CC-443C-AC0A-36EA46B58BEE}"/>
              </a:ext>
            </a:extLst>
          </p:cNvPr>
          <p:cNvCxnSpPr>
            <a:stCxn id="8" idx="1"/>
          </p:cNvCxnSpPr>
          <p:nvPr/>
        </p:nvCxnSpPr>
        <p:spPr>
          <a:xfrm flipH="1" flipV="1">
            <a:off x="2360023" y="2684809"/>
            <a:ext cx="1727563" cy="291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4E844C6-C995-4C1B-95BF-E31E5848DB11}"/>
              </a:ext>
            </a:extLst>
          </p:cNvPr>
          <p:cNvCxnSpPr>
            <a:stCxn id="8" idx="1"/>
          </p:cNvCxnSpPr>
          <p:nvPr/>
        </p:nvCxnSpPr>
        <p:spPr>
          <a:xfrm flipH="1">
            <a:off x="2404102" y="2976043"/>
            <a:ext cx="1683484" cy="2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FD66CA-7175-4457-8CC7-A7648A223FAA}"/>
              </a:ext>
            </a:extLst>
          </p:cNvPr>
          <p:cNvSpPr txBox="1"/>
          <p:nvPr/>
        </p:nvSpPr>
        <p:spPr>
          <a:xfrm>
            <a:off x="1227909" y="1461781"/>
            <a:ext cx="6714304" cy="400110"/>
          </a:xfrm>
          <a:prstGeom prst="rect">
            <a:avLst/>
          </a:prstGeom>
          <a:noFill/>
        </p:spPr>
        <p:txBody>
          <a:bodyPr wrap="square" rtlCol="0">
            <a:spAutoFit/>
          </a:bodyPr>
          <a:lstStyle/>
          <a:p>
            <a:r>
              <a:rPr lang="en-GB" sz="2000" b="1" u="sng" dirty="0">
                <a:solidFill>
                  <a:srgbClr val="FF0000"/>
                </a:solidFill>
              </a:rPr>
              <a:t>M</a:t>
            </a:r>
            <a:r>
              <a:rPr lang="en-DE" sz="2000" b="1" u="sng" dirty="0">
                <a:solidFill>
                  <a:srgbClr val="FF0000"/>
                </a:solidFill>
              </a:rPr>
              <a:t>a</a:t>
            </a:r>
            <a:r>
              <a:rPr lang="en-GB" sz="2000" b="1" u="sng" dirty="0">
                <a:solidFill>
                  <a:srgbClr val="FF0000"/>
                </a:solidFill>
              </a:rPr>
              <a:t>c</a:t>
            </a:r>
            <a:r>
              <a:rPr lang="en-DE" sz="2000" b="1" u="sng" dirty="0">
                <a:solidFill>
                  <a:srgbClr val="FF0000"/>
                </a:solidFill>
              </a:rPr>
              <a:t>h</a:t>
            </a:r>
            <a:r>
              <a:rPr lang="en-GB" sz="2000" b="1" u="sng" dirty="0">
                <a:solidFill>
                  <a:srgbClr val="FF0000"/>
                </a:solidFill>
              </a:rPr>
              <a:t>i</a:t>
            </a:r>
            <a:r>
              <a:rPr lang="en-DE" sz="2000" b="1" u="sng" dirty="0">
                <a:solidFill>
                  <a:srgbClr val="FF0000"/>
                </a:solidFill>
              </a:rPr>
              <a:t>n</a:t>
            </a:r>
            <a:r>
              <a:rPr lang="en-GB" sz="2000" b="1" u="sng" dirty="0">
                <a:solidFill>
                  <a:srgbClr val="FF0000"/>
                </a:solidFill>
              </a:rPr>
              <a:t>e</a:t>
            </a:r>
            <a:r>
              <a:rPr lang="en-DE" sz="2000" b="1" u="sng" dirty="0">
                <a:solidFill>
                  <a:srgbClr val="FF0000"/>
                </a:solidFill>
              </a:rPr>
              <a:t> </a:t>
            </a:r>
            <a:r>
              <a:rPr lang="en-GB" sz="2000" b="1" u="sng" dirty="0">
                <a:solidFill>
                  <a:srgbClr val="FF0000"/>
                </a:solidFill>
              </a:rPr>
              <a:t>S</a:t>
            </a:r>
            <a:r>
              <a:rPr lang="en-DE" sz="2000" b="1" u="sng" dirty="0">
                <a:solidFill>
                  <a:srgbClr val="FF0000"/>
                </a:solidFill>
              </a:rPr>
              <a:t>t</a:t>
            </a:r>
            <a:r>
              <a:rPr lang="en-GB" sz="2000" b="1" u="sng" dirty="0">
                <a:solidFill>
                  <a:srgbClr val="FF0000"/>
                </a:solidFill>
              </a:rPr>
              <a:t>a</a:t>
            </a:r>
            <a:r>
              <a:rPr lang="en-DE" sz="2000" b="1" u="sng" dirty="0">
                <a:solidFill>
                  <a:srgbClr val="FF0000"/>
                </a:solidFill>
              </a:rPr>
              <a:t>t</a:t>
            </a:r>
            <a:r>
              <a:rPr lang="en-GB" sz="2000" b="1" u="sng" dirty="0">
                <a:solidFill>
                  <a:srgbClr val="FF0000"/>
                </a:solidFill>
              </a:rPr>
              <a:t>e</a:t>
            </a:r>
            <a:r>
              <a:rPr lang="en-DE" sz="2000" b="1" u="sng" dirty="0">
                <a:solidFill>
                  <a:srgbClr val="FF0000"/>
                </a:solidFill>
              </a:rPr>
              <a:t> ( </a:t>
            </a:r>
            <a:r>
              <a:rPr lang="en-GB" sz="2000" b="1" u="sng" dirty="0">
                <a:solidFill>
                  <a:srgbClr val="FF0000"/>
                </a:solidFill>
              </a:rPr>
              <a:t>A</a:t>
            </a:r>
            <a:r>
              <a:rPr lang="en-DE" sz="2000" b="1" u="sng" dirty="0">
                <a:solidFill>
                  <a:srgbClr val="FF0000"/>
                </a:solidFill>
              </a:rPr>
              <a:t>l</a:t>
            </a:r>
            <a:r>
              <a:rPr lang="en-GB" sz="2000" b="1" u="sng" dirty="0">
                <a:solidFill>
                  <a:srgbClr val="FF0000"/>
                </a:solidFill>
              </a:rPr>
              <a:t>t</a:t>
            </a:r>
            <a:r>
              <a:rPr lang="en-DE" sz="2000" b="1" u="sng" dirty="0">
                <a:solidFill>
                  <a:srgbClr val="FF0000"/>
                </a:solidFill>
              </a:rPr>
              <a:t>e</a:t>
            </a:r>
            <a:r>
              <a:rPr lang="en-GB" sz="2000" b="1" u="sng" dirty="0">
                <a:solidFill>
                  <a:srgbClr val="FF0000"/>
                </a:solidFill>
              </a:rPr>
              <a:t>r</a:t>
            </a:r>
            <a:r>
              <a:rPr lang="en-DE" sz="2000" b="1" u="sng" dirty="0">
                <a:solidFill>
                  <a:srgbClr val="FF0000"/>
                </a:solidFill>
              </a:rPr>
              <a:t>n</a:t>
            </a:r>
            <a:r>
              <a:rPr lang="en-GB" sz="2000" b="1" u="sng" dirty="0">
                <a:solidFill>
                  <a:srgbClr val="FF0000"/>
                </a:solidFill>
              </a:rPr>
              <a:t>a</a:t>
            </a:r>
            <a:r>
              <a:rPr lang="en-DE" sz="2000" b="1" u="sng" dirty="0">
                <a:solidFill>
                  <a:srgbClr val="FF0000"/>
                </a:solidFill>
              </a:rPr>
              <a:t>t</a:t>
            </a:r>
            <a:r>
              <a:rPr lang="en-GB" sz="2000" b="1" u="sng" dirty="0">
                <a:solidFill>
                  <a:srgbClr val="FF0000"/>
                </a:solidFill>
              </a:rPr>
              <a:t>e</a:t>
            </a:r>
            <a:r>
              <a:rPr lang="en-DE" sz="2000" b="1" u="sng" dirty="0">
                <a:solidFill>
                  <a:srgbClr val="FF0000"/>
                </a:solidFill>
              </a:rPr>
              <a:t>)</a:t>
            </a:r>
          </a:p>
        </p:txBody>
      </p:sp>
      <p:graphicFrame>
        <p:nvGraphicFramePr>
          <p:cNvPr id="3" name="Table 2">
            <a:extLst>
              <a:ext uri="{FF2B5EF4-FFF2-40B4-BE49-F238E27FC236}">
                <a16:creationId xmlns:a16="http://schemas.microsoft.com/office/drawing/2014/main" id="{0E0433DB-0C37-49E7-8BCE-802F8CD8C29D}"/>
              </a:ext>
            </a:extLst>
          </p:cNvPr>
          <p:cNvGraphicFramePr>
            <a:graphicFrameLocks noGrp="1"/>
          </p:cNvGraphicFramePr>
          <p:nvPr>
            <p:extLst>
              <p:ext uri="{D42A27DB-BD31-4B8C-83A1-F6EECF244321}">
                <p14:modId xmlns:p14="http://schemas.microsoft.com/office/powerpoint/2010/main" val="2051354230"/>
              </p:ext>
            </p:extLst>
          </p:nvPr>
        </p:nvGraphicFramePr>
        <p:xfrm>
          <a:off x="6391073" y="2242236"/>
          <a:ext cx="5340483" cy="1554350"/>
        </p:xfrm>
        <a:graphic>
          <a:graphicData uri="http://schemas.openxmlformats.org/drawingml/2006/table">
            <a:tbl>
              <a:tblPr firstRow="1" firstCol="1" bandRow="1">
                <a:tableStyleId>{5940675A-B579-460E-94D1-54222C63F5DA}</a:tableStyleId>
              </a:tblPr>
              <a:tblGrid>
                <a:gridCol w="943702">
                  <a:extLst>
                    <a:ext uri="{9D8B030D-6E8A-4147-A177-3AD203B41FA5}">
                      <a16:colId xmlns:a16="http://schemas.microsoft.com/office/drawing/2014/main" val="894606956"/>
                    </a:ext>
                  </a:extLst>
                </a:gridCol>
                <a:gridCol w="884229">
                  <a:extLst>
                    <a:ext uri="{9D8B030D-6E8A-4147-A177-3AD203B41FA5}">
                      <a16:colId xmlns:a16="http://schemas.microsoft.com/office/drawing/2014/main" val="3091436204"/>
                    </a:ext>
                  </a:extLst>
                </a:gridCol>
                <a:gridCol w="1192347">
                  <a:extLst>
                    <a:ext uri="{9D8B030D-6E8A-4147-A177-3AD203B41FA5}">
                      <a16:colId xmlns:a16="http://schemas.microsoft.com/office/drawing/2014/main" val="1942325998"/>
                    </a:ext>
                  </a:extLst>
                </a:gridCol>
                <a:gridCol w="547448">
                  <a:extLst>
                    <a:ext uri="{9D8B030D-6E8A-4147-A177-3AD203B41FA5}">
                      <a16:colId xmlns:a16="http://schemas.microsoft.com/office/drawing/2014/main" val="2155433392"/>
                    </a:ext>
                  </a:extLst>
                </a:gridCol>
                <a:gridCol w="732319">
                  <a:extLst>
                    <a:ext uri="{9D8B030D-6E8A-4147-A177-3AD203B41FA5}">
                      <a16:colId xmlns:a16="http://schemas.microsoft.com/office/drawing/2014/main" val="3221163282"/>
                    </a:ext>
                  </a:extLst>
                </a:gridCol>
                <a:gridCol w="1040438">
                  <a:extLst>
                    <a:ext uri="{9D8B030D-6E8A-4147-A177-3AD203B41FA5}">
                      <a16:colId xmlns:a16="http://schemas.microsoft.com/office/drawing/2014/main" val="1123796033"/>
                    </a:ext>
                  </a:extLst>
                </a:gridCol>
              </a:tblGrid>
              <a:tr h="512115">
                <a:tc>
                  <a:txBody>
                    <a:bodyPr/>
                    <a:lstStyle/>
                    <a:p>
                      <a:pPr algn="l">
                        <a:lnSpc>
                          <a:spcPct val="107000"/>
                        </a:lnSpc>
                        <a:spcAft>
                          <a:spcPts val="800"/>
                        </a:spcAft>
                      </a:pPr>
                      <a:r>
                        <a:rPr lang="en-DE" sz="1100" u="sng">
                          <a:effectLst/>
                        </a:rPr>
                        <a:t>Machine_ID</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u="sng">
                          <a:effectLst/>
                        </a:rPr>
                        <a:t>Cpu_Usage</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u="sng">
                          <a:effectLst/>
                        </a:rPr>
                        <a:t>Memory_Usage</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u="sng">
                          <a:effectLst/>
                        </a:rPr>
                        <a:t>Count</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GB" sz="1100" u="sng" dirty="0">
                          <a:effectLst/>
                        </a:rPr>
                        <a:t>A</a:t>
                      </a:r>
                      <a:r>
                        <a:rPr lang="en-DE" sz="1100" u="sng" dirty="0">
                          <a:effectLst/>
                        </a:rPr>
                        <a:t>v</a:t>
                      </a:r>
                      <a:r>
                        <a:rPr lang="en-GB" sz="1100" u="sng" dirty="0">
                          <a:effectLst/>
                        </a:rPr>
                        <a:t>a</a:t>
                      </a:r>
                      <a:r>
                        <a:rPr lang="en-DE" sz="1100" u="sng" dirty="0">
                          <a:effectLst/>
                        </a:rPr>
                        <a:t>i</a:t>
                      </a:r>
                      <a:r>
                        <a:rPr lang="en-GB" sz="1100" u="sng" dirty="0">
                          <a:effectLst/>
                        </a:rPr>
                        <a:t>l</a:t>
                      </a:r>
                      <a:r>
                        <a:rPr lang="en-DE" sz="1100" u="sng" dirty="0">
                          <a:effectLst/>
                        </a:rPr>
                        <a:t>a</a:t>
                      </a:r>
                      <a:r>
                        <a:rPr lang="en-GB" sz="1100" u="sng" dirty="0">
                          <a:effectLst/>
                        </a:rPr>
                        <a:t>b</a:t>
                      </a:r>
                      <a:r>
                        <a:rPr lang="en-DE" sz="1100" u="sng" dirty="0">
                          <a:effectLst/>
                        </a:rPr>
                        <a:t>l</a:t>
                      </a:r>
                      <a:r>
                        <a:rPr lang="en-GB" sz="1100" u="sng" dirty="0">
                          <a:effectLst/>
                        </a:rPr>
                        <a:t>e</a:t>
                      </a:r>
                      <a:r>
                        <a:rPr lang="en-DE" sz="1100" u="sng" dirty="0">
                          <a:effectLst/>
                        </a:rPr>
                        <a:t>_Cpu_Cap</a:t>
                      </a:r>
                      <a:endParaRPr lang="en-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GB" sz="1100" u="sng" dirty="0">
                          <a:effectLst/>
                        </a:rPr>
                        <a:t>A</a:t>
                      </a:r>
                      <a:r>
                        <a:rPr lang="en-DE" sz="1100" u="sng" dirty="0">
                          <a:effectLst/>
                        </a:rPr>
                        <a:t>v</a:t>
                      </a:r>
                      <a:r>
                        <a:rPr lang="en-GB" sz="1100" u="sng" dirty="0">
                          <a:effectLst/>
                        </a:rPr>
                        <a:t>a</a:t>
                      </a:r>
                      <a:r>
                        <a:rPr lang="en-DE" sz="1100" u="sng" dirty="0">
                          <a:effectLst/>
                        </a:rPr>
                        <a:t>i</a:t>
                      </a:r>
                      <a:r>
                        <a:rPr lang="en-GB" sz="1100" u="sng" dirty="0">
                          <a:effectLst/>
                        </a:rPr>
                        <a:t>l</a:t>
                      </a:r>
                      <a:r>
                        <a:rPr lang="en-DE" sz="1100" u="sng" dirty="0">
                          <a:effectLst/>
                        </a:rPr>
                        <a:t>a</a:t>
                      </a:r>
                      <a:r>
                        <a:rPr lang="en-GB" sz="1100" u="sng" dirty="0">
                          <a:effectLst/>
                        </a:rPr>
                        <a:t>b</a:t>
                      </a:r>
                      <a:r>
                        <a:rPr lang="en-DE" sz="1100" u="sng" dirty="0">
                          <a:effectLst/>
                        </a:rPr>
                        <a:t>l</a:t>
                      </a:r>
                      <a:r>
                        <a:rPr lang="en-GB" sz="1100" u="sng" dirty="0">
                          <a:effectLst/>
                        </a:rPr>
                        <a:t>e</a:t>
                      </a:r>
                      <a:r>
                        <a:rPr lang="en-DE" sz="1100" u="sng" dirty="0">
                          <a:effectLst/>
                        </a:rPr>
                        <a:t>_Memory_Cap</a:t>
                      </a:r>
                      <a:endParaRPr lang="en-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8328741"/>
                  </a:ext>
                </a:extLst>
              </a:tr>
              <a:tr h="616856">
                <a:tc>
                  <a:txBody>
                    <a:bodyPr/>
                    <a:lstStyle/>
                    <a:p>
                      <a:pPr algn="l">
                        <a:lnSpc>
                          <a:spcPct val="107000"/>
                        </a:lnSpc>
                        <a:spcAft>
                          <a:spcPts val="800"/>
                        </a:spcAft>
                      </a:pPr>
                      <a:r>
                        <a:rPr lang="en-DE" sz="1100">
                          <a:effectLst/>
                        </a:rPr>
                        <a:t>567902</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0.08484</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0.004814</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1</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0.5 - 0.08484</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DE" sz="1100" dirty="0">
                          <a:effectLst/>
                        </a:rPr>
                        <a:t>0.4995 - 0.004814</a:t>
                      </a:r>
                      <a:endParaRPr lang="en-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91371275"/>
                  </a:ext>
                </a:extLst>
              </a:tr>
              <a:tr h="425379">
                <a:tc>
                  <a:txBody>
                    <a:bodyPr/>
                    <a:lstStyle/>
                    <a:p>
                      <a:pPr algn="l">
                        <a:lnSpc>
                          <a:spcPct val="107000"/>
                        </a:lnSpc>
                        <a:spcAft>
                          <a:spcPts val="800"/>
                        </a:spcAft>
                      </a:pPr>
                      <a:r>
                        <a:rPr lang="en-DE" sz="1100">
                          <a:effectLst/>
                        </a:rPr>
                        <a:t>567902</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0.08484</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0.004814</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800"/>
                        </a:spcAft>
                      </a:pPr>
                      <a:r>
                        <a:rPr lang="en-DE" sz="1100">
                          <a:effectLst/>
                        </a:rPr>
                        <a:t>0</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DE" sz="1100">
                          <a:effectLst/>
                        </a:rPr>
                        <a:t>0.5</a:t>
                      </a:r>
                      <a:endParaRPr lang="en-DE"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l">
                        <a:lnSpc>
                          <a:spcPct val="107000"/>
                        </a:lnSpc>
                        <a:spcAft>
                          <a:spcPts val="0"/>
                        </a:spcAft>
                      </a:pPr>
                      <a:r>
                        <a:rPr lang="en-DE" sz="1100" dirty="0">
                          <a:effectLst/>
                        </a:rPr>
                        <a:t>0.4995 </a:t>
                      </a:r>
                      <a:endParaRPr lang="en-DE"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35647533"/>
                  </a:ext>
                </a:extLst>
              </a:tr>
            </a:tbl>
          </a:graphicData>
        </a:graphic>
      </p:graphicFrame>
    </p:spTree>
    <p:extLst>
      <p:ext uri="{BB962C8B-B14F-4D97-AF65-F5344CB8AC3E}">
        <p14:creationId xmlns:p14="http://schemas.microsoft.com/office/powerpoint/2010/main" val="202296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 – </a:t>
            </a:r>
            <a:r>
              <a:rPr lang="en-GB" b="1" dirty="0"/>
              <a:t>S</a:t>
            </a:r>
            <a:r>
              <a:rPr lang="en-DE" b="1" dirty="0"/>
              <a:t>a</a:t>
            </a:r>
            <a:r>
              <a:rPr lang="en-GB" b="1" dirty="0"/>
              <a:t>m</a:t>
            </a:r>
            <a:r>
              <a:rPr lang="en-DE" b="1" dirty="0"/>
              <a:t>p</a:t>
            </a:r>
            <a:r>
              <a:rPr lang="en-GB" b="1" dirty="0"/>
              <a:t>l</a:t>
            </a:r>
            <a:r>
              <a:rPr lang="en-DE" b="1" dirty="0"/>
              <a:t>e </a:t>
            </a:r>
            <a:r>
              <a:rPr lang="en-GB" b="1" dirty="0"/>
              <a:t>S</a:t>
            </a:r>
            <a:r>
              <a:rPr lang="en-DE" b="1" dirty="0"/>
              <a:t>t</a:t>
            </a:r>
            <a:r>
              <a:rPr lang="en-GB" b="1" dirty="0"/>
              <a:t>a</a:t>
            </a:r>
            <a:r>
              <a:rPr lang="en-DE" b="1" dirty="0"/>
              <a:t>t</a:t>
            </a:r>
            <a:r>
              <a:rPr lang="en-GB" b="1" dirty="0"/>
              <a:t>e</a:t>
            </a:r>
            <a:r>
              <a:rPr lang="en-DE" b="1" dirty="0"/>
              <a:t>s</a:t>
            </a:r>
          </a:p>
        </p:txBody>
      </p:sp>
      <p:sp>
        <p:nvSpPr>
          <p:cNvPr id="6" name="Slide Number Placeholder 5">
            <a:extLst>
              <a:ext uri="{FF2B5EF4-FFF2-40B4-BE49-F238E27FC236}">
                <a16:creationId xmlns:a16="http://schemas.microsoft.com/office/drawing/2014/main" id="{41C1277F-4E7B-448F-85C6-A1FD4C6165AC}"/>
              </a:ext>
            </a:extLst>
          </p:cNvPr>
          <p:cNvSpPr>
            <a:spLocks noGrp="1"/>
          </p:cNvSpPr>
          <p:nvPr>
            <p:ph type="sldNum" sz="quarter" idx="12"/>
          </p:nvPr>
        </p:nvSpPr>
        <p:spPr/>
        <p:txBody>
          <a:bodyPr/>
          <a:lstStyle/>
          <a:p>
            <a:fld id="{233CFA60-C263-411C-89C0-D8F77C2CE616}" type="slidenum">
              <a:rPr lang="en-DE" smtClean="0"/>
              <a:t>14</a:t>
            </a:fld>
            <a:endParaRPr lang="en-DE"/>
          </a:p>
        </p:txBody>
      </p:sp>
      <p:cxnSp>
        <p:nvCxnSpPr>
          <p:cNvPr id="12" name="Straight Connector 11">
            <a:extLst>
              <a:ext uri="{FF2B5EF4-FFF2-40B4-BE49-F238E27FC236}">
                <a16:creationId xmlns:a16="http://schemas.microsoft.com/office/drawing/2014/main" id="{69ABC36A-2A14-4A8B-A4C9-711AC7659E42}"/>
              </a:ext>
            </a:extLst>
          </p:cNvPr>
          <p:cNvCxnSpPr>
            <a:cxnSpLocks/>
          </p:cNvCxnSpPr>
          <p:nvPr/>
        </p:nvCxnSpPr>
        <p:spPr>
          <a:xfrm>
            <a:off x="4103516" y="1946145"/>
            <a:ext cx="0" cy="3149962"/>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1E9F7BA9-7045-47CD-9CCA-55A7E9046F9D}"/>
              </a:ext>
            </a:extLst>
          </p:cNvPr>
          <p:cNvCxnSpPr>
            <a:cxnSpLocks/>
          </p:cNvCxnSpPr>
          <p:nvPr/>
        </p:nvCxnSpPr>
        <p:spPr>
          <a:xfrm flipH="1" flipV="1">
            <a:off x="2404102" y="2470893"/>
            <a:ext cx="1683484" cy="505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EC8BEAF0-0324-41DF-9B43-14A9B2EEFD00}"/>
              </a:ext>
            </a:extLst>
          </p:cNvPr>
          <p:cNvSpPr txBox="1"/>
          <p:nvPr/>
        </p:nvSpPr>
        <p:spPr>
          <a:xfrm>
            <a:off x="1227909" y="1946145"/>
            <a:ext cx="1625232" cy="1477328"/>
          </a:xfrm>
          <a:prstGeom prst="rect">
            <a:avLst/>
          </a:prstGeom>
          <a:noFill/>
        </p:spPr>
        <p:txBody>
          <a:bodyPr wrap="square" rtlCol="0">
            <a:spAutoFit/>
          </a:bodyPr>
          <a:lstStyle/>
          <a:p>
            <a:r>
              <a:rPr lang="en-GB" b="1" dirty="0"/>
              <a:t>T</a:t>
            </a:r>
            <a:r>
              <a:rPr lang="en-DE" b="1" dirty="0"/>
              <a:t>i</a:t>
            </a:r>
            <a:r>
              <a:rPr lang="en-GB" b="1" dirty="0"/>
              <a:t>m</a:t>
            </a:r>
            <a:r>
              <a:rPr lang="en-DE" b="1" dirty="0"/>
              <a:t>e </a:t>
            </a:r>
            <a:r>
              <a:rPr lang="en-GB" b="1" dirty="0"/>
              <a:t>C</a:t>
            </a:r>
            <a:r>
              <a:rPr lang="en-DE" b="1" dirty="0"/>
              <a:t>o</a:t>
            </a:r>
            <a:r>
              <a:rPr lang="en-GB" b="1" dirty="0"/>
              <a:t>l</a:t>
            </a:r>
            <a:r>
              <a:rPr lang="en-DE" b="1" dirty="0"/>
              <a:t>u</a:t>
            </a:r>
            <a:r>
              <a:rPr lang="en-GB" b="1" dirty="0"/>
              <a:t>m</a:t>
            </a:r>
            <a:r>
              <a:rPr lang="en-DE" b="1" dirty="0"/>
              <a:t>n:</a:t>
            </a:r>
          </a:p>
          <a:p>
            <a:pPr marL="342900" indent="-342900">
              <a:buFont typeface="+mj-lt"/>
              <a:buAutoNum type="arabicPeriod"/>
            </a:pPr>
            <a:r>
              <a:rPr lang="en-DE" dirty="0"/>
              <a:t>118780</a:t>
            </a:r>
          </a:p>
          <a:p>
            <a:pPr marL="342900" indent="-342900">
              <a:buFont typeface="+mj-lt"/>
              <a:buAutoNum type="arabicPeriod"/>
            </a:pPr>
            <a:r>
              <a:rPr lang="en-DE" dirty="0"/>
              <a:t>118800</a:t>
            </a:r>
          </a:p>
          <a:p>
            <a:pPr marL="342900" indent="-342900">
              <a:buFont typeface="+mj-lt"/>
              <a:buAutoNum type="arabicPeriod"/>
            </a:pPr>
            <a:r>
              <a:rPr lang="en-DE" dirty="0"/>
              <a:t>119890</a:t>
            </a:r>
          </a:p>
          <a:p>
            <a:pPr marL="342900" indent="-342900">
              <a:buFont typeface="+mj-lt"/>
              <a:buAutoNum type="arabicPeriod"/>
            </a:pPr>
            <a:r>
              <a:rPr lang="en-DE" dirty="0"/>
              <a:t>.........</a:t>
            </a:r>
          </a:p>
        </p:txBody>
      </p:sp>
      <p:cxnSp>
        <p:nvCxnSpPr>
          <p:cNvPr id="30" name="Straight Arrow Connector 29">
            <a:extLst>
              <a:ext uri="{FF2B5EF4-FFF2-40B4-BE49-F238E27FC236}">
                <a16:creationId xmlns:a16="http://schemas.microsoft.com/office/drawing/2014/main" id="{160F9C33-83CC-443C-AC0A-36EA46B58BEE}"/>
              </a:ext>
            </a:extLst>
          </p:cNvPr>
          <p:cNvCxnSpPr>
            <a:cxnSpLocks/>
          </p:cNvCxnSpPr>
          <p:nvPr/>
        </p:nvCxnSpPr>
        <p:spPr>
          <a:xfrm flipH="1" flipV="1">
            <a:off x="2360023" y="2684809"/>
            <a:ext cx="1727563" cy="2912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74E844C6-C995-4C1B-95BF-E31E5848DB11}"/>
              </a:ext>
            </a:extLst>
          </p:cNvPr>
          <p:cNvCxnSpPr>
            <a:cxnSpLocks/>
          </p:cNvCxnSpPr>
          <p:nvPr/>
        </p:nvCxnSpPr>
        <p:spPr>
          <a:xfrm flipH="1">
            <a:off x="2404102" y="2976043"/>
            <a:ext cx="1683484" cy="206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8CFD66CA-7175-4457-8CC7-A7648A223FAA}"/>
              </a:ext>
            </a:extLst>
          </p:cNvPr>
          <p:cNvSpPr txBox="1"/>
          <p:nvPr/>
        </p:nvSpPr>
        <p:spPr>
          <a:xfrm>
            <a:off x="1227909" y="1461780"/>
            <a:ext cx="1625232" cy="400110"/>
          </a:xfrm>
          <a:prstGeom prst="rect">
            <a:avLst/>
          </a:prstGeom>
          <a:noFill/>
        </p:spPr>
        <p:txBody>
          <a:bodyPr wrap="square" rtlCol="0">
            <a:spAutoFit/>
          </a:bodyPr>
          <a:lstStyle/>
          <a:p>
            <a:r>
              <a:rPr lang="en-GB" sz="2000" u="sng" dirty="0"/>
              <a:t>T</a:t>
            </a:r>
            <a:r>
              <a:rPr lang="en-DE" sz="2000" u="sng" dirty="0"/>
              <a:t>a</a:t>
            </a:r>
            <a:r>
              <a:rPr lang="en-GB" sz="2000" u="sng" dirty="0"/>
              <a:t>s</a:t>
            </a:r>
            <a:r>
              <a:rPr lang="en-DE" sz="2000" u="sng" dirty="0"/>
              <a:t>k </a:t>
            </a:r>
            <a:r>
              <a:rPr lang="en-GB" sz="2000" u="sng" dirty="0"/>
              <a:t>S</a:t>
            </a:r>
            <a:r>
              <a:rPr lang="en-DE" sz="2000" u="sng" dirty="0"/>
              <a:t>t</a:t>
            </a:r>
            <a:r>
              <a:rPr lang="en-GB" sz="2000" u="sng" dirty="0"/>
              <a:t>a</a:t>
            </a:r>
            <a:r>
              <a:rPr lang="en-DE" sz="2000" u="sng" dirty="0"/>
              <a:t>t</a:t>
            </a:r>
            <a:r>
              <a:rPr lang="en-GB" sz="2000" u="sng" dirty="0"/>
              <a:t>e</a:t>
            </a:r>
            <a:endParaRPr lang="en-DE" sz="2000" u="sng" dirty="0"/>
          </a:p>
        </p:txBody>
      </p:sp>
      <p:graphicFrame>
        <p:nvGraphicFramePr>
          <p:cNvPr id="5" name="Table 4">
            <a:extLst>
              <a:ext uri="{FF2B5EF4-FFF2-40B4-BE49-F238E27FC236}">
                <a16:creationId xmlns:a16="http://schemas.microsoft.com/office/drawing/2014/main" id="{22B52537-88E0-48CA-8292-69D874BECE60}"/>
              </a:ext>
            </a:extLst>
          </p:cNvPr>
          <p:cNvGraphicFramePr>
            <a:graphicFrameLocks noGrp="1"/>
          </p:cNvGraphicFramePr>
          <p:nvPr>
            <p:extLst>
              <p:ext uri="{D42A27DB-BD31-4B8C-83A1-F6EECF244321}">
                <p14:modId xmlns:p14="http://schemas.microsoft.com/office/powerpoint/2010/main" val="2876257018"/>
              </p:ext>
            </p:extLst>
          </p:nvPr>
        </p:nvGraphicFramePr>
        <p:xfrm>
          <a:off x="4266622" y="2195563"/>
          <a:ext cx="5511332" cy="1325563"/>
        </p:xfrm>
        <a:graphic>
          <a:graphicData uri="http://schemas.openxmlformats.org/drawingml/2006/table">
            <a:tbl>
              <a:tblPr firstRow="1" bandRow="1">
                <a:tableStyleId>{5940675A-B579-460E-94D1-54222C63F5DA}</a:tableStyleId>
              </a:tblPr>
              <a:tblGrid>
                <a:gridCol w="1342439">
                  <a:extLst>
                    <a:ext uri="{9D8B030D-6E8A-4147-A177-3AD203B41FA5}">
                      <a16:colId xmlns:a16="http://schemas.microsoft.com/office/drawing/2014/main" val="3244252129"/>
                    </a:ext>
                  </a:extLst>
                </a:gridCol>
                <a:gridCol w="938519">
                  <a:extLst>
                    <a:ext uri="{9D8B030D-6E8A-4147-A177-3AD203B41FA5}">
                      <a16:colId xmlns:a16="http://schemas.microsoft.com/office/drawing/2014/main" val="3501251053"/>
                    </a:ext>
                  </a:extLst>
                </a:gridCol>
                <a:gridCol w="938519">
                  <a:extLst>
                    <a:ext uri="{9D8B030D-6E8A-4147-A177-3AD203B41FA5}">
                      <a16:colId xmlns:a16="http://schemas.microsoft.com/office/drawing/2014/main" val="2136629036"/>
                    </a:ext>
                  </a:extLst>
                </a:gridCol>
                <a:gridCol w="1159137">
                  <a:extLst>
                    <a:ext uri="{9D8B030D-6E8A-4147-A177-3AD203B41FA5}">
                      <a16:colId xmlns:a16="http://schemas.microsoft.com/office/drawing/2014/main" val="26542123"/>
                    </a:ext>
                  </a:extLst>
                </a:gridCol>
                <a:gridCol w="1132718">
                  <a:extLst>
                    <a:ext uri="{9D8B030D-6E8A-4147-A177-3AD203B41FA5}">
                      <a16:colId xmlns:a16="http://schemas.microsoft.com/office/drawing/2014/main" val="1605212593"/>
                    </a:ext>
                  </a:extLst>
                </a:gridCol>
              </a:tblGrid>
              <a:tr h="651189">
                <a:tc>
                  <a:txBody>
                    <a:bodyPr/>
                    <a:lstStyle/>
                    <a:p>
                      <a:r>
                        <a:rPr lang="en-GB" sz="1400" b="1" dirty="0"/>
                        <a:t>C</a:t>
                      </a:r>
                      <a:r>
                        <a:rPr lang="en-DE" sz="1400" b="1" dirty="0"/>
                        <a:t>p</a:t>
                      </a:r>
                      <a:r>
                        <a:rPr lang="en-GB" sz="1400" b="1" dirty="0"/>
                        <a:t>u</a:t>
                      </a:r>
                      <a:r>
                        <a:rPr lang="en-DE" sz="1400" b="1" dirty="0"/>
                        <a:t> </a:t>
                      </a:r>
                      <a:r>
                        <a:rPr lang="en-GB" sz="1400" b="1" dirty="0"/>
                        <a:t>r</a:t>
                      </a:r>
                      <a:r>
                        <a:rPr lang="en-DE" sz="1400" b="1" dirty="0"/>
                        <a:t>e</a:t>
                      </a:r>
                      <a:r>
                        <a:rPr lang="en-GB" sz="1400" b="1" dirty="0"/>
                        <a:t>q</a:t>
                      </a:r>
                      <a:r>
                        <a:rPr lang="en-DE" sz="1400" b="1" dirty="0"/>
                        <a:t>u</a:t>
                      </a:r>
                      <a:r>
                        <a:rPr lang="en-GB" sz="1400" b="1" dirty="0"/>
                        <a:t>e</a:t>
                      </a:r>
                      <a:r>
                        <a:rPr lang="en-DE" sz="1400" b="1" dirty="0"/>
                        <a:t>s</a:t>
                      </a:r>
                      <a:r>
                        <a:rPr lang="en-GB" sz="1400" b="1" dirty="0"/>
                        <a:t>t</a:t>
                      </a:r>
                      <a:endParaRPr lang="en-DE" sz="1400" b="1" dirty="0"/>
                    </a:p>
                  </a:txBody>
                  <a:tcPr/>
                </a:tc>
                <a:tc>
                  <a:txBody>
                    <a:bodyPr/>
                    <a:lstStyle/>
                    <a:p>
                      <a:r>
                        <a:rPr lang="en-GB" sz="1400" b="1" dirty="0"/>
                        <a:t>M</a:t>
                      </a:r>
                      <a:r>
                        <a:rPr lang="en-DE" sz="1400" b="1" dirty="0"/>
                        <a:t>e</a:t>
                      </a:r>
                      <a:r>
                        <a:rPr lang="en-GB" sz="1400" b="1" dirty="0"/>
                        <a:t>m</a:t>
                      </a:r>
                      <a:r>
                        <a:rPr lang="en-DE" sz="1400" b="1" dirty="0"/>
                        <a:t>o</a:t>
                      </a:r>
                      <a:r>
                        <a:rPr lang="en-GB" sz="1400" b="1" dirty="0"/>
                        <a:t>r</a:t>
                      </a:r>
                      <a:r>
                        <a:rPr lang="en-DE" sz="1400" b="1" dirty="0"/>
                        <a:t>y </a:t>
                      </a:r>
                      <a:r>
                        <a:rPr lang="en-GB" sz="1400" b="1" dirty="0"/>
                        <a:t>R</a:t>
                      </a:r>
                      <a:r>
                        <a:rPr lang="en-DE" sz="1400" b="1" dirty="0"/>
                        <a:t>e</a:t>
                      </a:r>
                      <a:r>
                        <a:rPr lang="en-GB" sz="1400" b="1" dirty="0"/>
                        <a:t>q</a:t>
                      </a:r>
                      <a:r>
                        <a:rPr lang="en-DE" sz="1400" b="1" dirty="0"/>
                        <a:t>u</a:t>
                      </a:r>
                      <a:r>
                        <a:rPr lang="en-GB" sz="1400" b="1" dirty="0"/>
                        <a:t>e</a:t>
                      </a:r>
                      <a:r>
                        <a:rPr lang="en-DE" sz="1400" b="1" dirty="0"/>
                        <a:t>s</a:t>
                      </a:r>
                      <a:r>
                        <a:rPr lang="en-GB" sz="1400" b="1" dirty="0"/>
                        <a:t>t</a:t>
                      </a:r>
                      <a:endParaRPr lang="en-DE" sz="1400" b="1" dirty="0"/>
                    </a:p>
                  </a:txBody>
                  <a:tcPr/>
                </a:tc>
                <a:tc>
                  <a:txBody>
                    <a:bodyPr/>
                    <a:lstStyle/>
                    <a:p>
                      <a:r>
                        <a:rPr lang="en-GB" sz="1400" b="1" dirty="0"/>
                        <a:t>C</a:t>
                      </a:r>
                      <a:r>
                        <a:rPr lang="en-DE" sz="1400" b="1" dirty="0"/>
                        <a:t>p</a:t>
                      </a:r>
                      <a:r>
                        <a:rPr lang="en-GB" sz="1400" b="1" dirty="0"/>
                        <a:t>u</a:t>
                      </a:r>
                      <a:r>
                        <a:rPr lang="en-DE" sz="1400" b="1" dirty="0"/>
                        <a:t> </a:t>
                      </a:r>
                      <a:r>
                        <a:rPr lang="en-GB" sz="1400" b="1" dirty="0"/>
                        <a:t>U</a:t>
                      </a:r>
                      <a:r>
                        <a:rPr lang="en-DE" sz="1400" b="1" dirty="0"/>
                        <a:t>s</a:t>
                      </a:r>
                      <a:r>
                        <a:rPr lang="en-GB" sz="1400" b="1" dirty="0"/>
                        <a:t>a</a:t>
                      </a:r>
                      <a:r>
                        <a:rPr lang="en-DE" sz="1400" b="1" dirty="0"/>
                        <a:t>g</a:t>
                      </a:r>
                      <a:r>
                        <a:rPr lang="en-GB" sz="1400" b="1" dirty="0"/>
                        <a:t>e</a:t>
                      </a:r>
                      <a:endParaRPr lang="en-DE" sz="1400" b="1" dirty="0"/>
                    </a:p>
                  </a:txBody>
                  <a:tcPr/>
                </a:tc>
                <a:tc>
                  <a:txBody>
                    <a:bodyPr/>
                    <a:lstStyle/>
                    <a:p>
                      <a:r>
                        <a:rPr lang="en-GB" sz="1400" b="1" dirty="0"/>
                        <a:t>M</a:t>
                      </a:r>
                      <a:r>
                        <a:rPr lang="en-DE" sz="1400" b="1" dirty="0"/>
                        <a:t>e</a:t>
                      </a:r>
                      <a:r>
                        <a:rPr lang="en-GB" sz="1400" b="1" dirty="0"/>
                        <a:t>m</a:t>
                      </a:r>
                      <a:r>
                        <a:rPr lang="en-DE" sz="1400" b="1" dirty="0"/>
                        <a:t>o</a:t>
                      </a:r>
                      <a:r>
                        <a:rPr lang="en-GB" sz="1400" b="1" dirty="0"/>
                        <a:t>r</a:t>
                      </a:r>
                      <a:r>
                        <a:rPr lang="en-DE" sz="1400" b="1" dirty="0"/>
                        <a:t>y </a:t>
                      </a:r>
                      <a:r>
                        <a:rPr lang="en-GB" sz="1400" b="1" dirty="0"/>
                        <a:t>U</a:t>
                      </a:r>
                      <a:r>
                        <a:rPr lang="en-DE" sz="1400" b="1" dirty="0"/>
                        <a:t>s</a:t>
                      </a:r>
                      <a:r>
                        <a:rPr lang="en-GB" sz="1400" b="1" dirty="0"/>
                        <a:t>a</a:t>
                      </a:r>
                      <a:r>
                        <a:rPr lang="en-DE" sz="1400" b="1" dirty="0"/>
                        <a:t>g</a:t>
                      </a:r>
                      <a:r>
                        <a:rPr lang="en-GB" sz="1400" b="1" dirty="0"/>
                        <a:t>e</a:t>
                      </a:r>
                      <a:endParaRPr lang="en-DE" sz="1400" b="1" dirty="0"/>
                    </a:p>
                  </a:txBody>
                  <a:tcPr/>
                </a:tc>
                <a:tc>
                  <a:txBody>
                    <a:bodyPr/>
                    <a:lstStyle/>
                    <a:p>
                      <a:r>
                        <a:rPr lang="en-GB" sz="1400" b="1" dirty="0"/>
                        <a:t>D</a:t>
                      </a:r>
                      <a:r>
                        <a:rPr lang="en-DE" sz="1400" b="1" dirty="0"/>
                        <a:t>o</a:t>
                      </a:r>
                      <a:r>
                        <a:rPr lang="en-GB" sz="1400" b="1" dirty="0"/>
                        <a:t>n</a:t>
                      </a:r>
                      <a:r>
                        <a:rPr lang="en-DE" sz="1400" b="1" dirty="0"/>
                        <a:t>e</a:t>
                      </a:r>
                    </a:p>
                  </a:txBody>
                  <a:tcPr/>
                </a:tc>
                <a:extLst>
                  <a:ext uri="{0D108BD9-81ED-4DB2-BD59-A6C34878D82A}">
                    <a16:rowId xmlns:a16="http://schemas.microsoft.com/office/drawing/2014/main" val="4057598349"/>
                  </a:ext>
                </a:extLst>
              </a:tr>
              <a:tr h="337187">
                <a:tc>
                  <a:txBody>
                    <a:bodyPr/>
                    <a:lstStyle/>
                    <a:p>
                      <a:pPr algn="ctr"/>
                      <a:r>
                        <a:rPr lang="en-DE" sz="1400" dirty="0"/>
                        <a:t>0.4</a:t>
                      </a:r>
                    </a:p>
                  </a:txBody>
                  <a:tcPr/>
                </a:tc>
                <a:tc>
                  <a:txBody>
                    <a:bodyPr/>
                    <a:lstStyle/>
                    <a:p>
                      <a:pPr algn="ctr"/>
                      <a:r>
                        <a:rPr lang="en-DE" sz="1400" dirty="0"/>
                        <a:t>0.4</a:t>
                      </a:r>
                    </a:p>
                  </a:txBody>
                  <a:tcPr/>
                </a:tc>
                <a:tc>
                  <a:txBody>
                    <a:bodyPr/>
                    <a:lstStyle/>
                    <a:p>
                      <a:pPr algn="ctr"/>
                      <a:r>
                        <a:rPr lang="en-DE" sz="1400" dirty="0"/>
                        <a:t>0.1</a:t>
                      </a:r>
                    </a:p>
                  </a:txBody>
                  <a:tcPr/>
                </a:tc>
                <a:tc>
                  <a:txBody>
                    <a:bodyPr/>
                    <a:lstStyle/>
                    <a:p>
                      <a:pPr algn="ctr"/>
                      <a:r>
                        <a:rPr lang="en-DE" sz="1400" dirty="0"/>
                        <a:t>0.3</a:t>
                      </a:r>
                    </a:p>
                  </a:txBody>
                  <a:tcPr/>
                </a:tc>
                <a:tc>
                  <a:txBody>
                    <a:bodyPr/>
                    <a:lstStyle/>
                    <a:p>
                      <a:pPr algn="ctr"/>
                      <a:r>
                        <a:rPr lang="en-DE" sz="1400" dirty="0"/>
                        <a:t>0</a:t>
                      </a:r>
                    </a:p>
                  </a:txBody>
                  <a:tcPr/>
                </a:tc>
                <a:extLst>
                  <a:ext uri="{0D108BD9-81ED-4DB2-BD59-A6C34878D82A}">
                    <a16:rowId xmlns:a16="http://schemas.microsoft.com/office/drawing/2014/main" val="2883395408"/>
                  </a:ext>
                </a:extLst>
              </a:tr>
              <a:tr h="337187">
                <a:tc>
                  <a:txBody>
                    <a:bodyPr/>
                    <a:lstStyle/>
                    <a:p>
                      <a:pPr algn="ctr"/>
                      <a:r>
                        <a:rPr lang="en-DE" sz="1400" dirty="0"/>
                        <a:t>0.6</a:t>
                      </a:r>
                    </a:p>
                  </a:txBody>
                  <a:tcPr/>
                </a:tc>
                <a:tc>
                  <a:txBody>
                    <a:bodyPr/>
                    <a:lstStyle/>
                    <a:p>
                      <a:pPr algn="ctr"/>
                      <a:r>
                        <a:rPr lang="en-DE" sz="1400" dirty="0"/>
                        <a:t>0.5</a:t>
                      </a:r>
                    </a:p>
                  </a:txBody>
                  <a:tcPr/>
                </a:tc>
                <a:tc>
                  <a:txBody>
                    <a:bodyPr/>
                    <a:lstStyle/>
                    <a:p>
                      <a:pPr algn="ctr"/>
                      <a:r>
                        <a:rPr lang="en-DE" sz="1400" dirty="0"/>
                        <a:t>0.3</a:t>
                      </a:r>
                    </a:p>
                  </a:txBody>
                  <a:tcPr/>
                </a:tc>
                <a:tc>
                  <a:txBody>
                    <a:bodyPr/>
                    <a:lstStyle/>
                    <a:p>
                      <a:pPr algn="ctr"/>
                      <a:r>
                        <a:rPr lang="en-DE" sz="1400" dirty="0"/>
                        <a:t>0.5</a:t>
                      </a:r>
                    </a:p>
                  </a:txBody>
                  <a:tcPr/>
                </a:tc>
                <a:tc>
                  <a:txBody>
                    <a:bodyPr/>
                    <a:lstStyle/>
                    <a:p>
                      <a:pPr algn="ctr"/>
                      <a:r>
                        <a:rPr lang="en-DE" sz="1400" dirty="0"/>
                        <a:t>0</a:t>
                      </a:r>
                    </a:p>
                  </a:txBody>
                  <a:tcPr/>
                </a:tc>
                <a:extLst>
                  <a:ext uri="{0D108BD9-81ED-4DB2-BD59-A6C34878D82A}">
                    <a16:rowId xmlns:a16="http://schemas.microsoft.com/office/drawing/2014/main" val="2908124920"/>
                  </a:ext>
                </a:extLst>
              </a:tr>
            </a:tbl>
          </a:graphicData>
        </a:graphic>
      </p:graphicFrame>
    </p:spTree>
    <p:extLst>
      <p:ext uri="{BB962C8B-B14F-4D97-AF65-F5344CB8AC3E}">
        <p14:creationId xmlns:p14="http://schemas.microsoft.com/office/powerpoint/2010/main" val="26320700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7CFF3-5D18-478F-A646-82F730065828}"/>
              </a:ext>
            </a:extLst>
          </p:cNvPr>
          <p:cNvSpPr>
            <a:spLocks noGrp="1"/>
          </p:cNvSpPr>
          <p:nvPr>
            <p:ph type="title"/>
          </p:nvPr>
        </p:nvSpPr>
        <p:spPr/>
        <p:txBody>
          <a:bodyPr/>
          <a:lstStyle/>
          <a:p>
            <a:r>
              <a:rPr lang="en-GB" b="1" u="sng" dirty="0"/>
              <a:t>E</a:t>
            </a:r>
            <a:r>
              <a:rPr lang="en-DE" b="1" u="sng" dirty="0"/>
              <a:t>x</a:t>
            </a:r>
            <a:r>
              <a:rPr lang="en-GB" b="1" u="sng" dirty="0"/>
              <a:t>p</a:t>
            </a:r>
            <a:r>
              <a:rPr lang="en-DE" b="1" u="sng" dirty="0"/>
              <a:t>e</a:t>
            </a:r>
            <a:r>
              <a:rPr lang="en-GB" b="1" u="sng" dirty="0"/>
              <a:t>r</a:t>
            </a:r>
            <a:r>
              <a:rPr lang="en-DE" b="1" u="sng" dirty="0"/>
              <a:t>i</a:t>
            </a:r>
            <a:r>
              <a:rPr lang="en-GB" b="1" u="sng" dirty="0"/>
              <a:t>m</a:t>
            </a:r>
            <a:r>
              <a:rPr lang="en-DE" b="1" u="sng" dirty="0"/>
              <a:t>e</a:t>
            </a:r>
            <a:r>
              <a:rPr lang="en-GB" b="1" u="sng" dirty="0"/>
              <a:t>n</a:t>
            </a:r>
            <a:r>
              <a:rPr lang="en-DE" b="1" u="sng" dirty="0"/>
              <a:t>t</a:t>
            </a:r>
            <a:r>
              <a:rPr lang="en-GB" b="1" u="sng" dirty="0"/>
              <a:t>a</a:t>
            </a:r>
            <a:r>
              <a:rPr lang="en-DE" b="1" u="sng" dirty="0"/>
              <a:t>l </a:t>
            </a:r>
            <a:r>
              <a:rPr lang="en-GB" b="1" u="sng" dirty="0"/>
              <a:t>S</a:t>
            </a:r>
            <a:r>
              <a:rPr lang="en-DE" b="1" u="sng" dirty="0"/>
              <a:t>e</a:t>
            </a:r>
            <a:r>
              <a:rPr lang="en-GB" b="1" u="sng" dirty="0"/>
              <a:t>t</a:t>
            </a:r>
            <a:r>
              <a:rPr lang="en-DE" b="1" u="sng" dirty="0"/>
              <a:t>up – </a:t>
            </a:r>
            <a:r>
              <a:rPr lang="en-GB" b="1" u="sng" dirty="0"/>
              <a:t>S</a:t>
            </a:r>
            <a:r>
              <a:rPr lang="en-DE" b="1" u="sng" dirty="0"/>
              <a:t>a</a:t>
            </a:r>
            <a:r>
              <a:rPr lang="en-GB" b="1" u="sng" dirty="0"/>
              <a:t>m</a:t>
            </a:r>
            <a:r>
              <a:rPr lang="en-DE" b="1" u="sng" dirty="0"/>
              <a:t>p</a:t>
            </a:r>
            <a:r>
              <a:rPr lang="en-GB" b="1" u="sng" dirty="0"/>
              <a:t>l</a:t>
            </a:r>
            <a:r>
              <a:rPr lang="en-DE" b="1" u="sng" dirty="0"/>
              <a:t>e </a:t>
            </a:r>
            <a:r>
              <a:rPr lang="en-GB" b="1" u="sng" dirty="0"/>
              <a:t>S</a:t>
            </a:r>
            <a:r>
              <a:rPr lang="en-DE" b="1" u="sng" dirty="0"/>
              <a:t>t</a:t>
            </a:r>
            <a:r>
              <a:rPr lang="en-GB" b="1" u="sng" dirty="0"/>
              <a:t>a</a:t>
            </a:r>
            <a:r>
              <a:rPr lang="en-DE" b="1" u="sng" dirty="0"/>
              <a:t>t</a:t>
            </a:r>
            <a:r>
              <a:rPr lang="en-GB" b="1" u="sng" dirty="0"/>
              <a:t>e</a:t>
            </a:r>
            <a:r>
              <a:rPr lang="en-DE" b="1" u="sng" dirty="0"/>
              <a:t>s</a:t>
            </a:r>
            <a:endParaRPr lang="en-DE" dirty="0"/>
          </a:p>
        </p:txBody>
      </p:sp>
      <p:sp>
        <p:nvSpPr>
          <p:cNvPr id="4" name="Slide Number Placeholder 3">
            <a:extLst>
              <a:ext uri="{FF2B5EF4-FFF2-40B4-BE49-F238E27FC236}">
                <a16:creationId xmlns:a16="http://schemas.microsoft.com/office/drawing/2014/main" id="{1CFB9B8C-ED6D-4942-92B4-9CD84946A3C7}"/>
              </a:ext>
            </a:extLst>
          </p:cNvPr>
          <p:cNvSpPr>
            <a:spLocks noGrp="1"/>
          </p:cNvSpPr>
          <p:nvPr>
            <p:ph type="sldNum" sz="quarter" idx="12"/>
          </p:nvPr>
        </p:nvSpPr>
        <p:spPr/>
        <p:txBody>
          <a:bodyPr/>
          <a:lstStyle/>
          <a:p>
            <a:fld id="{233CFA60-C263-411C-89C0-D8F77C2CE616}" type="slidenum">
              <a:rPr lang="en-DE" smtClean="0"/>
              <a:t>15</a:t>
            </a:fld>
            <a:endParaRPr lang="en-DE"/>
          </a:p>
        </p:txBody>
      </p:sp>
      <p:pic>
        <p:nvPicPr>
          <p:cNvPr id="5" name="Picture 4">
            <a:extLst>
              <a:ext uri="{FF2B5EF4-FFF2-40B4-BE49-F238E27FC236}">
                <a16:creationId xmlns:a16="http://schemas.microsoft.com/office/drawing/2014/main" id="{66ECE598-0E32-4409-BCA8-858E5409EEC1}"/>
              </a:ext>
            </a:extLst>
          </p:cNvPr>
          <p:cNvPicPr>
            <a:picLocks noChangeAspect="1"/>
          </p:cNvPicPr>
          <p:nvPr/>
        </p:nvPicPr>
        <p:blipFill rotWithShape="1">
          <a:blip r:embed="rId2"/>
          <a:srcRect r="1021"/>
          <a:stretch/>
        </p:blipFill>
        <p:spPr>
          <a:xfrm>
            <a:off x="5414428" y="1981198"/>
            <a:ext cx="2879093" cy="3495177"/>
          </a:xfrm>
          <a:prstGeom prst="rect">
            <a:avLst/>
          </a:prstGeom>
        </p:spPr>
      </p:pic>
      <p:sp>
        <p:nvSpPr>
          <p:cNvPr id="6" name="Left Bracket 5">
            <a:extLst>
              <a:ext uri="{FF2B5EF4-FFF2-40B4-BE49-F238E27FC236}">
                <a16:creationId xmlns:a16="http://schemas.microsoft.com/office/drawing/2014/main" id="{F3B99FD1-18F4-47B1-AB55-5DBB385C4D6D}"/>
              </a:ext>
            </a:extLst>
          </p:cNvPr>
          <p:cNvSpPr/>
          <p:nvPr/>
        </p:nvSpPr>
        <p:spPr>
          <a:xfrm>
            <a:off x="685016" y="2501537"/>
            <a:ext cx="426720" cy="1854925"/>
          </a:xfrm>
          <a:prstGeom prst="leftBracket">
            <a:avLst/>
          </a:prstGeom>
          <a:ln w="9525">
            <a:solidFill>
              <a:schemeClr val="dk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7" name="TextBox 6">
            <a:extLst>
              <a:ext uri="{FF2B5EF4-FFF2-40B4-BE49-F238E27FC236}">
                <a16:creationId xmlns:a16="http://schemas.microsoft.com/office/drawing/2014/main" id="{9A095B87-0397-4ECB-BD48-ECED9FDFDF1A}"/>
              </a:ext>
            </a:extLst>
          </p:cNvPr>
          <p:cNvSpPr txBox="1"/>
          <p:nvPr/>
        </p:nvSpPr>
        <p:spPr>
          <a:xfrm>
            <a:off x="583474" y="2830286"/>
            <a:ext cx="1497875" cy="646331"/>
          </a:xfrm>
          <a:prstGeom prst="rect">
            <a:avLst/>
          </a:prstGeom>
          <a:noFill/>
        </p:spPr>
        <p:txBody>
          <a:bodyPr wrap="square" rtlCol="0">
            <a:spAutoFit/>
          </a:bodyPr>
          <a:lstStyle/>
          <a:p>
            <a:pPr algn="ctr"/>
            <a:r>
              <a:rPr lang="en-GB" dirty="0"/>
              <a:t>M</a:t>
            </a:r>
            <a:r>
              <a:rPr lang="en-DE" dirty="0"/>
              <a:t>a</a:t>
            </a:r>
            <a:r>
              <a:rPr lang="en-GB" dirty="0"/>
              <a:t>c</a:t>
            </a:r>
            <a:r>
              <a:rPr lang="en-DE" dirty="0"/>
              <a:t>hine State</a:t>
            </a:r>
          </a:p>
        </p:txBody>
      </p:sp>
      <p:sp>
        <p:nvSpPr>
          <p:cNvPr id="8" name="Plus Sign 7">
            <a:extLst>
              <a:ext uri="{FF2B5EF4-FFF2-40B4-BE49-F238E27FC236}">
                <a16:creationId xmlns:a16="http://schemas.microsoft.com/office/drawing/2014/main" id="{1E05D5F6-044C-49E9-AA34-DCAC018B9C80}"/>
              </a:ext>
            </a:extLst>
          </p:cNvPr>
          <p:cNvSpPr/>
          <p:nvPr/>
        </p:nvSpPr>
        <p:spPr>
          <a:xfrm>
            <a:off x="2081349" y="2924921"/>
            <a:ext cx="396240" cy="457059"/>
          </a:xfrm>
          <a:prstGeom prst="mathPlus">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sp>
        <p:nvSpPr>
          <p:cNvPr id="9" name="TextBox 8">
            <a:extLst>
              <a:ext uri="{FF2B5EF4-FFF2-40B4-BE49-F238E27FC236}">
                <a16:creationId xmlns:a16="http://schemas.microsoft.com/office/drawing/2014/main" id="{97854663-635B-48C9-95BA-244ACC1702ED}"/>
              </a:ext>
            </a:extLst>
          </p:cNvPr>
          <p:cNvSpPr txBox="1"/>
          <p:nvPr/>
        </p:nvSpPr>
        <p:spPr>
          <a:xfrm>
            <a:off x="2319268" y="2814026"/>
            <a:ext cx="1497875" cy="646331"/>
          </a:xfrm>
          <a:prstGeom prst="rect">
            <a:avLst/>
          </a:prstGeom>
          <a:noFill/>
        </p:spPr>
        <p:txBody>
          <a:bodyPr wrap="square" rtlCol="0">
            <a:spAutoFit/>
          </a:bodyPr>
          <a:lstStyle/>
          <a:p>
            <a:pPr algn="ctr"/>
            <a:r>
              <a:rPr lang="en-GB" dirty="0"/>
              <a:t>T</a:t>
            </a:r>
            <a:r>
              <a:rPr lang="en-DE" dirty="0"/>
              <a:t>a</a:t>
            </a:r>
            <a:r>
              <a:rPr lang="en-GB" dirty="0"/>
              <a:t>s</a:t>
            </a:r>
            <a:r>
              <a:rPr lang="en-DE" dirty="0"/>
              <a:t>k </a:t>
            </a:r>
          </a:p>
          <a:p>
            <a:pPr algn="ctr"/>
            <a:r>
              <a:rPr lang="en-DE" dirty="0"/>
              <a:t>State</a:t>
            </a:r>
          </a:p>
        </p:txBody>
      </p:sp>
      <p:sp>
        <p:nvSpPr>
          <p:cNvPr id="10" name="Left Bracket 9">
            <a:extLst>
              <a:ext uri="{FF2B5EF4-FFF2-40B4-BE49-F238E27FC236}">
                <a16:creationId xmlns:a16="http://schemas.microsoft.com/office/drawing/2014/main" id="{3AACF2CB-FE26-4B83-AFDB-4D3288109702}"/>
              </a:ext>
            </a:extLst>
          </p:cNvPr>
          <p:cNvSpPr/>
          <p:nvPr/>
        </p:nvSpPr>
        <p:spPr>
          <a:xfrm rot="10800000">
            <a:off x="3471760" y="2454517"/>
            <a:ext cx="426720" cy="1854925"/>
          </a:xfrm>
          <a:prstGeom prst="leftBracket">
            <a:avLst/>
          </a:prstGeom>
          <a:ln w="9525">
            <a:solidFill>
              <a:schemeClr val="dk1"/>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DE"/>
          </a:p>
        </p:txBody>
      </p:sp>
      <p:sp>
        <p:nvSpPr>
          <p:cNvPr id="11" name="Arrow: Right 10">
            <a:extLst>
              <a:ext uri="{FF2B5EF4-FFF2-40B4-BE49-F238E27FC236}">
                <a16:creationId xmlns:a16="http://schemas.microsoft.com/office/drawing/2014/main" id="{105C92F7-7C3B-4A65-96BA-E23CC861A5F2}"/>
              </a:ext>
            </a:extLst>
          </p:cNvPr>
          <p:cNvSpPr/>
          <p:nvPr/>
        </p:nvSpPr>
        <p:spPr>
          <a:xfrm>
            <a:off x="4134255" y="3137191"/>
            <a:ext cx="1198836" cy="323166"/>
          </a:xfrm>
          <a:prstGeom prst="right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sp>
        <p:nvSpPr>
          <p:cNvPr id="12" name="Oval 11">
            <a:extLst>
              <a:ext uri="{FF2B5EF4-FFF2-40B4-BE49-F238E27FC236}">
                <a16:creationId xmlns:a16="http://schemas.microsoft.com/office/drawing/2014/main" id="{75114ABE-A2E3-4000-AC9F-EE36012A0BE6}"/>
              </a:ext>
            </a:extLst>
          </p:cNvPr>
          <p:cNvSpPr/>
          <p:nvPr/>
        </p:nvSpPr>
        <p:spPr>
          <a:xfrm>
            <a:off x="8605461" y="2076969"/>
            <a:ext cx="628778" cy="6739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a:t>
            </a:r>
            <a:r>
              <a:rPr lang="en-DE" dirty="0"/>
              <a:t>1</a:t>
            </a:r>
          </a:p>
        </p:txBody>
      </p:sp>
      <p:sp>
        <p:nvSpPr>
          <p:cNvPr id="13" name="Oval 12">
            <a:extLst>
              <a:ext uri="{FF2B5EF4-FFF2-40B4-BE49-F238E27FC236}">
                <a16:creationId xmlns:a16="http://schemas.microsoft.com/office/drawing/2014/main" id="{BD1DDE29-1293-449F-BBEE-B567AD6F8CC4}"/>
              </a:ext>
            </a:extLst>
          </p:cNvPr>
          <p:cNvSpPr/>
          <p:nvPr/>
        </p:nvSpPr>
        <p:spPr>
          <a:xfrm>
            <a:off x="8605461" y="2830286"/>
            <a:ext cx="628778" cy="6739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a:t>
            </a:r>
            <a:r>
              <a:rPr lang="en-DE" dirty="0"/>
              <a:t>2</a:t>
            </a:r>
          </a:p>
        </p:txBody>
      </p:sp>
      <p:sp>
        <p:nvSpPr>
          <p:cNvPr id="14" name="TextBox 13">
            <a:extLst>
              <a:ext uri="{FF2B5EF4-FFF2-40B4-BE49-F238E27FC236}">
                <a16:creationId xmlns:a16="http://schemas.microsoft.com/office/drawing/2014/main" id="{66053D3A-00ED-4FC7-B7F7-0CA7A047F4C3}"/>
              </a:ext>
            </a:extLst>
          </p:cNvPr>
          <p:cNvSpPr txBox="1"/>
          <p:nvPr/>
        </p:nvSpPr>
        <p:spPr>
          <a:xfrm>
            <a:off x="8764621" y="3670568"/>
            <a:ext cx="469618" cy="1477328"/>
          </a:xfrm>
          <a:prstGeom prst="rect">
            <a:avLst/>
          </a:prstGeom>
          <a:noFill/>
        </p:spPr>
        <p:txBody>
          <a:bodyPr wrap="square" rtlCol="0">
            <a:spAutoFit/>
          </a:bodyPr>
          <a:lstStyle/>
          <a:p>
            <a:pPr algn="ctr"/>
            <a:r>
              <a:rPr lang="en-DE" dirty="0"/>
              <a:t>.</a:t>
            </a:r>
          </a:p>
          <a:p>
            <a:pPr algn="ctr"/>
            <a:r>
              <a:rPr lang="en-DE" dirty="0"/>
              <a:t>.</a:t>
            </a:r>
          </a:p>
          <a:p>
            <a:pPr algn="ctr"/>
            <a:r>
              <a:rPr lang="en-DE" dirty="0"/>
              <a:t>.</a:t>
            </a:r>
          </a:p>
          <a:p>
            <a:pPr algn="ctr"/>
            <a:r>
              <a:rPr lang="en-DE" dirty="0"/>
              <a:t>.</a:t>
            </a:r>
          </a:p>
          <a:p>
            <a:pPr algn="ctr"/>
            <a:endParaRPr lang="en-DE" dirty="0"/>
          </a:p>
        </p:txBody>
      </p:sp>
      <p:sp>
        <p:nvSpPr>
          <p:cNvPr id="15" name="Oval 14">
            <a:extLst>
              <a:ext uri="{FF2B5EF4-FFF2-40B4-BE49-F238E27FC236}">
                <a16:creationId xmlns:a16="http://schemas.microsoft.com/office/drawing/2014/main" id="{496295DE-E529-41E1-AF89-4ED9AC3376D3}"/>
              </a:ext>
            </a:extLst>
          </p:cNvPr>
          <p:cNvSpPr/>
          <p:nvPr/>
        </p:nvSpPr>
        <p:spPr>
          <a:xfrm>
            <a:off x="8685041" y="4802435"/>
            <a:ext cx="628778" cy="67394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S</a:t>
            </a:r>
            <a:r>
              <a:rPr lang="en-DE" dirty="0"/>
              <a:t>427</a:t>
            </a:r>
          </a:p>
        </p:txBody>
      </p:sp>
      <p:sp>
        <p:nvSpPr>
          <p:cNvPr id="16" name="TextBox 15">
            <a:extLst>
              <a:ext uri="{FF2B5EF4-FFF2-40B4-BE49-F238E27FC236}">
                <a16:creationId xmlns:a16="http://schemas.microsoft.com/office/drawing/2014/main" id="{81799EBD-269E-4968-B858-5B2816A1BACD}"/>
              </a:ext>
            </a:extLst>
          </p:cNvPr>
          <p:cNvSpPr txBox="1"/>
          <p:nvPr/>
        </p:nvSpPr>
        <p:spPr>
          <a:xfrm>
            <a:off x="9313819" y="2266545"/>
            <a:ext cx="1834079" cy="338554"/>
          </a:xfrm>
          <a:prstGeom prst="rect">
            <a:avLst/>
          </a:prstGeom>
          <a:noFill/>
        </p:spPr>
        <p:txBody>
          <a:bodyPr wrap="square" rtlCol="0">
            <a:spAutoFit/>
          </a:bodyPr>
          <a:lstStyle/>
          <a:p>
            <a:r>
              <a:rPr lang="en-GB" sz="1600" dirty="0"/>
              <a:t>S</a:t>
            </a:r>
            <a:r>
              <a:rPr lang="en-DE" sz="1600" dirty="0"/>
              <a:t>c</a:t>
            </a:r>
            <a:r>
              <a:rPr lang="en-GB" sz="1600" dirty="0"/>
              <a:t>o</a:t>
            </a:r>
            <a:r>
              <a:rPr lang="en-DE" sz="1600" dirty="0"/>
              <a:t>r</a:t>
            </a:r>
            <a:r>
              <a:rPr lang="en-GB" sz="1600" dirty="0"/>
              <a:t>e</a:t>
            </a:r>
            <a:r>
              <a:rPr lang="en-DE" sz="1600" dirty="0"/>
              <a:t> </a:t>
            </a:r>
            <a:r>
              <a:rPr lang="en-GB" sz="1600" dirty="0"/>
              <a:t>o</a:t>
            </a:r>
            <a:r>
              <a:rPr lang="en-DE" sz="1600" dirty="0"/>
              <a:t>f </a:t>
            </a:r>
            <a:r>
              <a:rPr lang="en-GB" sz="1600" dirty="0"/>
              <a:t>M</a:t>
            </a:r>
            <a:r>
              <a:rPr lang="en-DE" sz="1600" dirty="0"/>
              <a:t>a</a:t>
            </a:r>
            <a:r>
              <a:rPr lang="en-GB" sz="1600" dirty="0"/>
              <a:t>c</a:t>
            </a:r>
            <a:r>
              <a:rPr lang="en-DE" sz="1600" dirty="0"/>
              <a:t>h</a:t>
            </a:r>
            <a:r>
              <a:rPr lang="en-GB" sz="1600" dirty="0"/>
              <a:t>i</a:t>
            </a:r>
            <a:r>
              <a:rPr lang="en-DE" sz="1600" dirty="0"/>
              <a:t>ne 1</a:t>
            </a:r>
          </a:p>
        </p:txBody>
      </p:sp>
      <p:sp>
        <p:nvSpPr>
          <p:cNvPr id="17" name="TextBox 16">
            <a:extLst>
              <a:ext uri="{FF2B5EF4-FFF2-40B4-BE49-F238E27FC236}">
                <a16:creationId xmlns:a16="http://schemas.microsoft.com/office/drawing/2014/main" id="{6764AC8C-230E-41FE-94DD-18181A997A27}"/>
              </a:ext>
            </a:extLst>
          </p:cNvPr>
          <p:cNvSpPr txBox="1"/>
          <p:nvPr/>
        </p:nvSpPr>
        <p:spPr>
          <a:xfrm>
            <a:off x="9313819" y="2875809"/>
            <a:ext cx="1834079" cy="338554"/>
          </a:xfrm>
          <a:prstGeom prst="rect">
            <a:avLst/>
          </a:prstGeom>
          <a:noFill/>
        </p:spPr>
        <p:txBody>
          <a:bodyPr wrap="square" rtlCol="0">
            <a:spAutoFit/>
          </a:bodyPr>
          <a:lstStyle/>
          <a:p>
            <a:r>
              <a:rPr lang="en-GB" sz="1600" dirty="0"/>
              <a:t>S</a:t>
            </a:r>
            <a:r>
              <a:rPr lang="en-DE" sz="1600" dirty="0"/>
              <a:t>c</a:t>
            </a:r>
            <a:r>
              <a:rPr lang="en-GB" sz="1600" dirty="0"/>
              <a:t>o</a:t>
            </a:r>
            <a:r>
              <a:rPr lang="en-DE" sz="1600" dirty="0"/>
              <a:t>r</a:t>
            </a:r>
            <a:r>
              <a:rPr lang="en-GB" sz="1600" dirty="0"/>
              <a:t>e</a:t>
            </a:r>
            <a:r>
              <a:rPr lang="en-DE" sz="1600" dirty="0"/>
              <a:t> </a:t>
            </a:r>
            <a:r>
              <a:rPr lang="en-GB" sz="1600" dirty="0"/>
              <a:t>o</a:t>
            </a:r>
            <a:r>
              <a:rPr lang="en-DE" sz="1600" dirty="0"/>
              <a:t>f </a:t>
            </a:r>
            <a:r>
              <a:rPr lang="en-GB" sz="1600" dirty="0"/>
              <a:t>M</a:t>
            </a:r>
            <a:r>
              <a:rPr lang="en-DE" sz="1600" dirty="0"/>
              <a:t>a</a:t>
            </a:r>
            <a:r>
              <a:rPr lang="en-GB" sz="1600" dirty="0"/>
              <a:t>c</a:t>
            </a:r>
            <a:r>
              <a:rPr lang="en-DE" sz="1600" dirty="0"/>
              <a:t>h</a:t>
            </a:r>
            <a:r>
              <a:rPr lang="en-GB" sz="1600" dirty="0"/>
              <a:t>i</a:t>
            </a:r>
            <a:r>
              <a:rPr lang="en-DE" sz="1600" dirty="0"/>
              <a:t>ne 2</a:t>
            </a:r>
          </a:p>
        </p:txBody>
      </p:sp>
      <p:sp>
        <p:nvSpPr>
          <p:cNvPr id="18" name="TextBox 17">
            <a:extLst>
              <a:ext uri="{FF2B5EF4-FFF2-40B4-BE49-F238E27FC236}">
                <a16:creationId xmlns:a16="http://schemas.microsoft.com/office/drawing/2014/main" id="{9AF65C5A-00F3-49BD-A6EF-86C6AC2CDB2A}"/>
              </a:ext>
            </a:extLst>
          </p:cNvPr>
          <p:cNvSpPr txBox="1"/>
          <p:nvPr/>
        </p:nvSpPr>
        <p:spPr>
          <a:xfrm>
            <a:off x="9313819" y="4927335"/>
            <a:ext cx="2252368" cy="338554"/>
          </a:xfrm>
          <a:prstGeom prst="rect">
            <a:avLst/>
          </a:prstGeom>
          <a:noFill/>
        </p:spPr>
        <p:txBody>
          <a:bodyPr wrap="square" rtlCol="0">
            <a:spAutoFit/>
          </a:bodyPr>
          <a:lstStyle/>
          <a:p>
            <a:r>
              <a:rPr lang="en-GB" sz="1600" dirty="0"/>
              <a:t>S</a:t>
            </a:r>
            <a:r>
              <a:rPr lang="en-DE" sz="1600" dirty="0"/>
              <a:t>c</a:t>
            </a:r>
            <a:r>
              <a:rPr lang="en-GB" sz="1600" dirty="0"/>
              <a:t>o</a:t>
            </a:r>
            <a:r>
              <a:rPr lang="en-DE" sz="1600" dirty="0"/>
              <a:t>r</a:t>
            </a:r>
            <a:r>
              <a:rPr lang="en-GB" sz="1600" dirty="0"/>
              <a:t>e</a:t>
            </a:r>
            <a:r>
              <a:rPr lang="en-DE" sz="1600" dirty="0"/>
              <a:t> </a:t>
            </a:r>
            <a:r>
              <a:rPr lang="en-GB" sz="1600" dirty="0"/>
              <a:t>o</a:t>
            </a:r>
            <a:r>
              <a:rPr lang="en-DE" sz="1600" dirty="0"/>
              <a:t>f </a:t>
            </a:r>
            <a:r>
              <a:rPr lang="en-GB" sz="1600" dirty="0"/>
              <a:t>M</a:t>
            </a:r>
            <a:r>
              <a:rPr lang="en-DE" sz="1600" dirty="0"/>
              <a:t>a</a:t>
            </a:r>
            <a:r>
              <a:rPr lang="en-GB" sz="1600" dirty="0"/>
              <a:t>c</a:t>
            </a:r>
            <a:r>
              <a:rPr lang="en-DE" sz="1600" dirty="0"/>
              <a:t>h</a:t>
            </a:r>
            <a:r>
              <a:rPr lang="en-GB" sz="1600" dirty="0"/>
              <a:t>i</a:t>
            </a:r>
            <a:r>
              <a:rPr lang="en-DE" sz="1600" dirty="0"/>
              <a:t>ne 427</a:t>
            </a:r>
          </a:p>
        </p:txBody>
      </p:sp>
      <p:sp>
        <p:nvSpPr>
          <p:cNvPr id="19" name="Arrow: Bent 18">
            <a:extLst>
              <a:ext uri="{FF2B5EF4-FFF2-40B4-BE49-F238E27FC236}">
                <a16:creationId xmlns:a16="http://schemas.microsoft.com/office/drawing/2014/main" id="{D96C1F90-04DA-49FB-8CA9-3BE5ECF6CF4E}"/>
              </a:ext>
            </a:extLst>
          </p:cNvPr>
          <p:cNvSpPr/>
          <p:nvPr/>
        </p:nvSpPr>
        <p:spPr>
          <a:xfrm rot="10800000">
            <a:off x="7442351" y="5642717"/>
            <a:ext cx="1702340" cy="540444"/>
          </a:xfrm>
          <a:prstGeom prst="ben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dirty="0">
              <a:solidFill>
                <a:schemeClr val="tx1"/>
              </a:solidFill>
            </a:endParaRPr>
          </a:p>
        </p:txBody>
      </p:sp>
      <p:sp>
        <p:nvSpPr>
          <p:cNvPr id="20" name="TextBox 19">
            <a:extLst>
              <a:ext uri="{FF2B5EF4-FFF2-40B4-BE49-F238E27FC236}">
                <a16:creationId xmlns:a16="http://schemas.microsoft.com/office/drawing/2014/main" id="{D0230C85-978C-446A-B0F7-8C5EA0F548BE}"/>
              </a:ext>
            </a:extLst>
          </p:cNvPr>
          <p:cNvSpPr txBox="1"/>
          <p:nvPr/>
        </p:nvSpPr>
        <p:spPr>
          <a:xfrm>
            <a:off x="4580709" y="5766885"/>
            <a:ext cx="2629988" cy="661937"/>
          </a:xfrm>
          <a:prstGeom prst="rect">
            <a:avLst/>
          </a:prstGeom>
          <a:noFill/>
        </p:spPr>
        <p:txBody>
          <a:bodyPr wrap="square" rtlCol="0">
            <a:spAutoFit/>
          </a:bodyPr>
          <a:lstStyle/>
          <a:p>
            <a:r>
              <a:rPr lang="en-GB" dirty="0"/>
              <a:t>H</a:t>
            </a:r>
            <a:r>
              <a:rPr lang="en-DE" dirty="0"/>
              <a:t>i</a:t>
            </a:r>
            <a:r>
              <a:rPr lang="en-GB" dirty="0"/>
              <a:t>g</a:t>
            </a:r>
            <a:r>
              <a:rPr lang="en-DE" dirty="0"/>
              <a:t>h</a:t>
            </a:r>
            <a:r>
              <a:rPr lang="en-GB" dirty="0"/>
              <a:t>e</a:t>
            </a:r>
            <a:r>
              <a:rPr lang="en-DE" dirty="0"/>
              <a:t>s</a:t>
            </a:r>
            <a:r>
              <a:rPr lang="en-GB" dirty="0"/>
              <a:t>t</a:t>
            </a:r>
            <a:r>
              <a:rPr lang="en-DE" dirty="0"/>
              <a:t> </a:t>
            </a:r>
            <a:r>
              <a:rPr lang="en-GB" dirty="0"/>
              <a:t>S</a:t>
            </a:r>
            <a:r>
              <a:rPr lang="en-DE" dirty="0"/>
              <a:t>c</a:t>
            </a:r>
            <a:r>
              <a:rPr lang="en-GB" dirty="0"/>
              <a:t>o</a:t>
            </a:r>
            <a:r>
              <a:rPr lang="en-DE" dirty="0"/>
              <a:t>r</a:t>
            </a:r>
            <a:r>
              <a:rPr lang="en-GB" dirty="0"/>
              <a:t>i</a:t>
            </a:r>
            <a:r>
              <a:rPr lang="en-DE" dirty="0"/>
              <a:t>n</a:t>
            </a:r>
            <a:r>
              <a:rPr lang="en-GB" dirty="0"/>
              <a:t>g</a:t>
            </a:r>
            <a:r>
              <a:rPr lang="en-DE" dirty="0"/>
              <a:t> </a:t>
            </a:r>
            <a:r>
              <a:rPr lang="en-GB" dirty="0"/>
              <a:t>N</a:t>
            </a:r>
            <a:r>
              <a:rPr lang="en-DE" dirty="0"/>
              <a:t>o</a:t>
            </a:r>
            <a:r>
              <a:rPr lang="en-GB" dirty="0"/>
              <a:t>d</a:t>
            </a:r>
            <a:r>
              <a:rPr lang="en-DE" dirty="0"/>
              <a:t>e </a:t>
            </a:r>
            <a:r>
              <a:rPr lang="en-GB" dirty="0"/>
              <a:t>g</a:t>
            </a:r>
            <a:r>
              <a:rPr lang="en-DE" dirty="0"/>
              <a:t>e</a:t>
            </a:r>
            <a:r>
              <a:rPr lang="en-GB" dirty="0"/>
              <a:t>t</a:t>
            </a:r>
            <a:r>
              <a:rPr lang="en-DE" dirty="0"/>
              <a:t>s </a:t>
            </a:r>
            <a:r>
              <a:rPr lang="en-GB" dirty="0"/>
              <a:t>S</a:t>
            </a:r>
            <a:r>
              <a:rPr lang="en-DE" dirty="0"/>
              <a:t>e</a:t>
            </a:r>
            <a:r>
              <a:rPr lang="en-GB" dirty="0"/>
              <a:t>l</a:t>
            </a:r>
            <a:r>
              <a:rPr lang="en-DE" dirty="0"/>
              <a:t>e</a:t>
            </a:r>
            <a:r>
              <a:rPr lang="en-GB" dirty="0"/>
              <a:t>c</a:t>
            </a:r>
            <a:r>
              <a:rPr lang="en-DE" dirty="0"/>
              <a:t>t</a:t>
            </a:r>
            <a:r>
              <a:rPr lang="en-GB" dirty="0"/>
              <a:t>e</a:t>
            </a:r>
            <a:r>
              <a:rPr lang="en-DE" dirty="0"/>
              <a:t>d</a:t>
            </a:r>
          </a:p>
        </p:txBody>
      </p:sp>
      <p:sp>
        <p:nvSpPr>
          <p:cNvPr id="21" name="TextBox 20">
            <a:extLst>
              <a:ext uri="{FF2B5EF4-FFF2-40B4-BE49-F238E27FC236}">
                <a16:creationId xmlns:a16="http://schemas.microsoft.com/office/drawing/2014/main" id="{37DE05B1-6D0D-4C4C-AA08-4B8E93681CEF}"/>
              </a:ext>
            </a:extLst>
          </p:cNvPr>
          <p:cNvSpPr txBox="1"/>
          <p:nvPr/>
        </p:nvSpPr>
        <p:spPr>
          <a:xfrm>
            <a:off x="278674" y="5658121"/>
            <a:ext cx="3193086" cy="646331"/>
          </a:xfrm>
          <a:prstGeom prst="rect">
            <a:avLst/>
          </a:prstGeom>
          <a:noFill/>
        </p:spPr>
        <p:txBody>
          <a:bodyPr wrap="square" rtlCol="0">
            <a:spAutoFit/>
          </a:bodyPr>
          <a:lstStyle/>
          <a:p>
            <a:r>
              <a:rPr lang="en-GB" b="1" dirty="0"/>
              <a:t>R</a:t>
            </a:r>
            <a:r>
              <a:rPr lang="en-DE" b="1" dirty="0"/>
              <a:t>e</a:t>
            </a:r>
            <a:r>
              <a:rPr lang="en-GB" b="1" dirty="0"/>
              <a:t>w</a:t>
            </a:r>
            <a:r>
              <a:rPr lang="en-DE" b="1" dirty="0"/>
              <a:t>a</a:t>
            </a:r>
            <a:r>
              <a:rPr lang="en-GB" b="1" dirty="0"/>
              <a:t>r</a:t>
            </a:r>
            <a:r>
              <a:rPr lang="en-DE" b="1" dirty="0"/>
              <a:t>d </a:t>
            </a:r>
            <a:r>
              <a:rPr lang="en-GB" b="1" dirty="0"/>
              <a:t>F</a:t>
            </a:r>
            <a:r>
              <a:rPr lang="en-DE" b="1" dirty="0"/>
              <a:t>o</a:t>
            </a:r>
            <a:r>
              <a:rPr lang="en-GB" b="1" dirty="0"/>
              <a:t>r</a:t>
            </a:r>
            <a:r>
              <a:rPr lang="en-DE" b="1" dirty="0"/>
              <a:t>m</a:t>
            </a:r>
            <a:r>
              <a:rPr lang="en-GB" b="1" dirty="0"/>
              <a:t>u</a:t>
            </a:r>
            <a:r>
              <a:rPr lang="en-DE" b="1" dirty="0"/>
              <a:t>l</a:t>
            </a:r>
            <a:r>
              <a:rPr lang="en-GB" b="1" dirty="0"/>
              <a:t>a</a:t>
            </a:r>
            <a:r>
              <a:rPr lang="en-DE" b="1" dirty="0"/>
              <a:t>:</a:t>
            </a:r>
          </a:p>
          <a:p>
            <a:endParaRPr lang="en-DE" b="1" dirty="0"/>
          </a:p>
        </p:txBody>
      </p:sp>
      <p:sp>
        <p:nvSpPr>
          <p:cNvPr id="3" name="TextBox 2">
            <a:extLst>
              <a:ext uri="{FF2B5EF4-FFF2-40B4-BE49-F238E27FC236}">
                <a16:creationId xmlns:a16="http://schemas.microsoft.com/office/drawing/2014/main" id="{98F2A4AC-CFAD-4430-964B-03E3CEED6925}"/>
              </a:ext>
            </a:extLst>
          </p:cNvPr>
          <p:cNvSpPr txBox="1"/>
          <p:nvPr/>
        </p:nvSpPr>
        <p:spPr>
          <a:xfrm>
            <a:off x="979712" y="1801583"/>
            <a:ext cx="2705407" cy="369332"/>
          </a:xfrm>
          <a:prstGeom prst="rect">
            <a:avLst/>
          </a:prstGeom>
          <a:noFill/>
        </p:spPr>
        <p:txBody>
          <a:bodyPr wrap="square" rtlCol="0">
            <a:spAutoFit/>
          </a:bodyPr>
          <a:lstStyle/>
          <a:p>
            <a:pPr algn="ctr"/>
            <a:r>
              <a:rPr lang="en-GB" b="1" dirty="0"/>
              <a:t>I</a:t>
            </a:r>
            <a:r>
              <a:rPr lang="en-DE" b="1" dirty="0"/>
              <a:t>N</a:t>
            </a:r>
            <a:r>
              <a:rPr lang="en-GB" b="1" dirty="0"/>
              <a:t>P</a:t>
            </a:r>
            <a:r>
              <a:rPr lang="en-DE" b="1" dirty="0"/>
              <a:t>U</a:t>
            </a:r>
            <a:r>
              <a:rPr lang="en-GB" b="1" dirty="0"/>
              <a:t>T</a:t>
            </a:r>
            <a:endParaRPr lang="en-DE" b="1" dirty="0"/>
          </a:p>
        </p:txBody>
      </p:sp>
      <p:sp>
        <p:nvSpPr>
          <p:cNvPr id="22" name="TextBox 21">
            <a:extLst>
              <a:ext uri="{FF2B5EF4-FFF2-40B4-BE49-F238E27FC236}">
                <a16:creationId xmlns:a16="http://schemas.microsoft.com/office/drawing/2014/main" id="{05935C96-9A08-41E5-9B12-440986CC9CC6}"/>
              </a:ext>
            </a:extLst>
          </p:cNvPr>
          <p:cNvSpPr txBox="1"/>
          <p:nvPr/>
        </p:nvSpPr>
        <p:spPr>
          <a:xfrm>
            <a:off x="8605461" y="1699162"/>
            <a:ext cx="2705407" cy="369332"/>
          </a:xfrm>
          <a:prstGeom prst="rect">
            <a:avLst/>
          </a:prstGeom>
          <a:noFill/>
        </p:spPr>
        <p:txBody>
          <a:bodyPr wrap="square" rtlCol="0">
            <a:spAutoFit/>
          </a:bodyPr>
          <a:lstStyle/>
          <a:p>
            <a:pPr algn="ctr"/>
            <a:r>
              <a:rPr lang="en-GB" b="1" dirty="0"/>
              <a:t>O</a:t>
            </a:r>
            <a:r>
              <a:rPr lang="en-DE" b="1" dirty="0"/>
              <a:t>U</a:t>
            </a:r>
            <a:r>
              <a:rPr lang="en-GB" b="1" dirty="0"/>
              <a:t>T</a:t>
            </a:r>
            <a:r>
              <a:rPr lang="en-DE" b="1" dirty="0"/>
              <a:t>P</a:t>
            </a:r>
            <a:r>
              <a:rPr lang="en-GB" b="1" dirty="0"/>
              <a:t>U</a:t>
            </a:r>
            <a:r>
              <a:rPr lang="en-DE" b="1" dirty="0"/>
              <a:t>T</a:t>
            </a:r>
          </a:p>
        </p:txBody>
      </p:sp>
    </p:spTree>
    <p:extLst>
      <p:ext uri="{BB962C8B-B14F-4D97-AF65-F5344CB8AC3E}">
        <p14:creationId xmlns:p14="http://schemas.microsoft.com/office/powerpoint/2010/main" val="328210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fade">
                                      <p:cBhvr>
                                        <p:cTn id="3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animBg="1"/>
      <p:bldP spid="19" grpId="0" animBg="1"/>
      <p:bldP spid="20" grpId="0"/>
      <p:bldP spid="2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CD0BA-CFCB-4A91-95E7-CF7C547CF703}"/>
              </a:ext>
            </a:extLst>
          </p:cNvPr>
          <p:cNvSpPr>
            <a:spLocks noGrp="1"/>
          </p:cNvSpPr>
          <p:nvPr>
            <p:ph type="title"/>
          </p:nvPr>
        </p:nvSpPr>
        <p:spPr/>
        <p:txBody>
          <a:bodyPr/>
          <a:lstStyle/>
          <a:p>
            <a:r>
              <a:rPr lang="en-DE" b="1" u="sng" dirty="0"/>
              <a:t>Reward Formulation</a:t>
            </a:r>
          </a:p>
        </p:txBody>
      </p:sp>
      <p:sp>
        <p:nvSpPr>
          <p:cNvPr id="4" name="Slide Number Placeholder 3">
            <a:extLst>
              <a:ext uri="{FF2B5EF4-FFF2-40B4-BE49-F238E27FC236}">
                <a16:creationId xmlns:a16="http://schemas.microsoft.com/office/drawing/2014/main" id="{DF2F3161-B574-478B-828B-DBAA8E7189E2}"/>
              </a:ext>
            </a:extLst>
          </p:cNvPr>
          <p:cNvSpPr>
            <a:spLocks noGrp="1"/>
          </p:cNvSpPr>
          <p:nvPr>
            <p:ph type="sldNum" sz="quarter" idx="12"/>
          </p:nvPr>
        </p:nvSpPr>
        <p:spPr/>
        <p:txBody>
          <a:bodyPr/>
          <a:lstStyle/>
          <a:p>
            <a:fld id="{233CFA60-C263-411C-89C0-D8F77C2CE616}" type="slidenum">
              <a:rPr lang="en-DE" smtClean="0"/>
              <a:t>16</a:t>
            </a:fld>
            <a:endParaRPr lang="en-DE"/>
          </a:p>
        </p:txBody>
      </p:sp>
      <p:pic>
        <p:nvPicPr>
          <p:cNvPr id="5" name="Google Shape;160;p5">
            <a:extLst>
              <a:ext uri="{FF2B5EF4-FFF2-40B4-BE49-F238E27FC236}">
                <a16:creationId xmlns:a16="http://schemas.microsoft.com/office/drawing/2014/main" id="{8CA35369-4430-4D64-9138-C46C13C54183}"/>
              </a:ext>
            </a:extLst>
          </p:cNvPr>
          <p:cNvPicPr>
            <a:picLocks noGrp="1"/>
          </p:cNvPicPr>
          <p:nvPr>
            <p:ph idx="1"/>
          </p:nvPr>
        </p:nvPicPr>
        <p:blipFill rotWithShape="1">
          <a:blip r:embed="rId2">
            <a:alphaModFix/>
          </a:blip>
          <a:srcRect/>
          <a:stretch/>
        </p:blipFill>
        <p:spPr>
          <a:xfrm>
            <a:off x="738487" y="2713948"/>
            <a:ext cx="3946236" cy="932656"/>
          </a:xfrm>
          <a:prstGeom prst="rect">
            <a:avLst/>
          </a:prstGeom>
          <a:noFill/>
          <a:ln>
            <a:noFill/>
          </a:ln>
        </p:spPr>
      </p:pic>
      <p:sp>
        <p:nvSpPr>
          <p:cNvPr id="3" name="TextBox 2">
            <a:extLst>
              <a:ext uri="{FF2B5EF4-FFF2-40B4-BE49-F238E27FC236}">
                <a16:creationId xmlns:a16="http://schemas.microsoft.com/office/drawing/2014/main" id="{6CB01648-17E2-4A11-8E23-4B4FBF2FFDCB}"/>
              </a:ext>
            </a:extLst>
          </p:cNvPr>
          <p:cNvSpPr txBox="1"/>
          <p:nvPr/>
        </p:nvSpPr>
        <p:spPr>
          <a:xfrm>
            <a:off x="838200" y="1690688"/>
            <a:ext cx="8642195" cy="1200329"/>
          </a:xfrm>
          <a:prstGeom prst="rect">
            <a:avLst/>
          </a:prstGeom>
          <a:noFill/>
        </p:spPr>
        <p:txBody>
          <a:bodyPr wrap="square" rtlCol="0">
            <a:spAutoFit/>
          </a:bodyPr>
          <a:lstStyle/>
          <a:p>
            <a:pPr marL="285750" indent="-285750">
              <a:buFontTx/>
              <a:buChar char="-"/>
            </a:pPr>
            <a:r>
              <a:rPr lang="en-GB" dirty="0"/>
              <a:t>T</a:t>
            </a:r>
            <a:r>
              <a:rPr lang="en-DE" dirty="0"/>
              <a:t>h</a:t>
            </a:r>
            <a:r>
              <a:rPr lang="en-GB" dirty="0"/>
              <a:t>e</a:t>
            </a:r>
            <a:r>
              <a:rPr lang="en-DE" dirty="0"/>
              <a:t> agent is supposed to mimic the decision</a:t>
            </a:r>
            <a:r>
              <a:rPr lang="en-GB" dirty="0"/>
              <a:t>s</a:t>
            </a:r>
            <a:r>
              <a:rPr lang="en-DE" dirty="0"/>
              <a:t> </a:t>
            </a:r>
            <a:r>
              <a:rPr lang="en-GB" dirty="0"/>
              <a:t>m</a:t>
            </a:r>
            <a:r>
              <a:rPr lang="en-DE" dirty="0"/>
              <a:t>a</a:t>
            </a:r>
            <a:r>
              <a:rPr lang="en-GB" dirty="0"/>
              <a:t>d</a:t>
            </a:r>
            <a:r>
              <a:rPr lang="en-DE" dirty="0"/>
              <a:t>e as compared to the schedu</a:t>
            </a:r>
            <a:r>
              <a:rPr lang="en-GB" dirty="0"/>
              <a:t>l</a:t>
            </a:r>
            <a:r>
              <a:rPr lang="en-DE" dirty="0"/>
              <a:t>e</a:t>
            </a:r>
            <a:r>
              <a:rPr lang="en-GB" dirty="0"/>
              <a:t>r</a:t>
            </a:r>
            <a:r>
              <a:rPr lang="en-DE" dirty="0"/>
              <a:t>(</a:t>
            </a:r>
            <a:r>
              <a:rPr lang="en-GB" dirty="0"/>
              <a:t>G</a:t>
            </a:r>
            <a:r>
              <a:rPr lang="en-DE" dirty="0"/>
              <a:t>oogle)</a:t>
            </a:r>
          </a:p>
          <a:p>
            <a:pPr marL="285750" indent="-285750">
              <a:buFontTx/>
              <a:buChar char="-"/>
            </a:pPr>
            <a:r>
              <a:rPr lang="en-DE" dirty="0"/>
              <a:t>Penalty term for each action taken </a:t>
            </a:r>
            <a:r>
              <a:rPr lang="en-DE" dirty="0" err="1"/>
              <a:t>whi</a:t>
            </a:r>
            <a:r>
              <a:rPr lang="en-GB" dirty="0" err="1"/>
              <a:t>ch</a:t>
            </a:r>
            <a:r>
              <a:rPr lang="en-DE" dirty="0"/>
              <a:t> does not ma</a:t>
            </a:r>
            <a:r>
              <a:rPr lang="en-GB" dirty="0"/>
              <a:t>t</a:t>
            </a:r>
            <a:r>
              <a:rPr lang="en-DE" dirty="0"/>
              <a:t>c</a:t>
            </a:r>
            <a:r>
              <a:rPr lang="en-GB" dirty="0"/>
              <a:t>h</a:t>
            </a:r>
            <a:r>
              <a:rPr lang="en-DE" dirty="0"/>
              <a:t>e</a:t>
            </a:r>
            <a:r>
              <a:rPr lang="en-GB" dirty="0"/>
              <a:t>s</a:t>
            </a:r>
            <a:r>
              <a:rPr lang="en-DE" dirty="0"/>
              <a:t> </a:t>
            </a:r>
            <a:r>
              <a:rPr lang="en-GB" dirty="0"/>
              <a:t>t</a:t>
            </a:r>
            <a:r>
              <a:rPr lang="en-DE" dirty="0"/>
              <a:t>h</a:t>
            </a:r>
            <a:r>
              <a:rPr lang="en-GB" dirty="0"/>
              <a:t>e</a:t>
            </a:r>
            <a:r>
              <a:rPr lang="en-DE" dirty="0"/>
              <a:t> </a:t>
            </a:r>
            <a:r>
              <a:rPr lang="en-GB" dirty="0"/>
              <a:t>d</a:t>
            </a:r>
            <a:r>
              <a:rPr lang="en-DE" dirty="0"/>
              <a:t>e</a:t>
            </a:r>
            <a:r>
              <a:rPr lang="en-GB" dirty="0"/>
              <a:t>c</a:t>
            </a:r>
            <a:r>
              <a:rPr lang="en-DE" dirty="0"/>
              <a:t>is</a:t>
            </a:r>
            <a:r>
              <a:rPr lang="en-GB" dirty="0"/>
              <a:t>i</a:t>
            </a:r>
            <a:r>
              <a:rPr lang="en-DE" dirty="0"/>
              <a:t>on of Google Scheduler</a:t>
            </a:r>
          </a:p>
        </p:txBody>
      </p:sp>
    </p:spTree>
    <p:extLst>
      <p:ext uri="{BB962C8B-B14F-4D97-AF65-F5344CB8AC3E}">
        <p14:creationId xmlns:p14="http://schemas.microsoft.com/office/powerpoint/2010/main" val="1743293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a:t>
            </a:r>
            <a:r>
              <a:rPr lang="en-DE" dirty="0"/>
              <a:t> – </a:t>
            </a:r>
            <a:r>
              <a:rPr lang="en-GB" b="1" dirty="0"/>
              <a:t>C</a:t>
            </a:r>
            <a:r>
              <a:rPr lang="en-DE" b="1" dirty="0"/>
              <a:t>h</a:t>
            </a:r>
            <a:r>
              <a:rPr lang="en-GB" b="1" dirty="0"/>
              <a:t>o</a:t>
            </a:r>
            <a:r>
              <a:rPr lang="en-DE" b="1" dirty="0"/>
              <a:t>i</a:t>
            </a:r>
            <a:r>
              <a:rPr lang="en-GB" b="1" dirty="0"/>
              <a:t>c</a:t>
            </a:r>
            <a:r>
              <a:rPr lang="en-DE" b="1" dirty="0"/>
              <a:t>e </a:t>
            </a:r>
            <a:r>
              <a:rPr lang="en-GB" b="1" dirty="0"/>
              <a:t>o</a:t>
            </a:r>
            <a:r>
              <a:rPr lang="en-DE" b="1" dirty="0"/>
              <a:t>f </a:t>
            </a:r>
            <a:r>
              <a:rPr lang="en-GB" b="1" dirty="0"/>
              <a:t>A</a:t>
            </a:r>
            <a:r>
              <a:rPr lang="en-DE" b="1" dirty="0" err="1"/>
              <a:t>lgorithm</a:t>
            </a:r>
            <a:endParaRPr lang="en-DE" b="1" dirty="0"/>
          </a:p>
        </p:txBody>
      </p:sp>
      <p:sp>
        <p:nvSpPr>
          <p:cNvPr id="5" name="Slide Number Placeholder 4">
            <a:extLst>
              <a:ext uri="{FF2B5EF4-FFF2-40B4-BE49-F238E27FC236}">
                <a16:creationId xmlns:a16="http://schemas.microsoft.com/office/drawing/2014/main" id="{312CFE34-C400-4998-988B-A74176630E42}"/>
              </a:ext>
            </a:extLst>
          </p:cNvPr>
          <p:cNvSpPr>
            <a:spLocks noGrp="1"/>
          </p:cNvSpPr>
          <p:nvPr>
            <p:ph type="sldNum" sz="quarter" idx="12"/>
          </p:nvPr>
        </p:nvSpPr>
        <p:spPr/>
        <p:txBody>
          <a:bodyPr/>
          <a:lstStyle/>
          <a:p>
            <a:fld id="{233CFA60-C263-411C-89C0-D8F77C2CE616}" type="slidenum">
              <a:rPr lang="en-DE" smtClean="0"/>
              <a:t>17</a:t>
            </a:fld>
            <a:endParaRPr lang="en-DE"/>
          </a:p>
        </p:txBody>
      </p:sp>
      <p:sp>
        <p:nvSpPr>
          <p:cNvPr id="6" name="Footer Placeholder 5">
            <a:extLst>
              <a:ext uri="{FF2B5EF4-FFF2-40B4-BE49-F238E27FC236}">
                <a16:creationId xmlns:a16="http://schemas.microsoft.com/office/drawing/2014/main" id="{B60B80A4-76D1-479F-9A76-0F4CAFF99C6A}"/>
              </a:ext>
            </a:extLst>
          </p:cNvPr>
          <p:cNvSpPr>
            <a:spLocks noGrp="1"/>
          </p:cNvSpPr>
          <p:nvPr>
            <p:ph type="ftr" sz="quarter" idx="11"/>
          </p:nvPr>
        </p:nvSpPr>
        <p:spPr/>
        <p:txBody>
          <a:bodyPr/>
          <a:lstStyle/>
          <a:p>
            <a:r>
              <a:rPr lang="en-GB" u="sng" dirty="0">
                <a:solidFill>
                  <a:schemeClr val="accent1"/>
                </a:solidFill>
              </a:rPr>
              <a:t>https://github.com/deepmind/acme</a:t>
            </a:r>
            <a:endParaRPr lang="en-DE" u="sng" dirty="0">
              <a:solidFill>
                <a:schemeClr val="accent1"/>
              </a:solidFill>
            </a:endParaRPr>
          </a:p>
        </p:txBody>
      </p:sp>
      <p:sp>
        <p:nvSpPr>
          <p:cNvPr id="7" name="TextBox 6">
            <a:extLst>
              <a:ext uri="{FF2B5EF4-FFF2-40B4-BE49-F238E27FC236}">
                <a16:creationId xmlns:a16="http://schemas.microsoft.com/office/drawing/2014/main" id="{C8EDCF74-57A9-4174-8C36-F4BD44D7BDD4}"/>
              </a:ext>
            </a:extLst>
          </p:cNvPr>
          <p:cNvSpPr txBox="1"/>
          <p:nvPr/>
        </p:nvSpPr>
        <p:spPr>
          <a:xfrm>
            <a:off x="838200" y="2546880"/>
            <a:ext cx="3317966" cy="369332"/>
          </a:xfrm>
          <a:prstGeom prst="rect">
            <a:avLst/>
          </a:prstGeom>
          <a:noFill/>
        </p:spPr>
        <p:txBody>
          <a:bodyPr wrap="square" rtlCol="0">
            <a:spAutoFit/>
          </a:bodyPr>
          <a:lstStyle/>
          <a:p>
            <a:pPr algn="ctr"/>
            <a:r>
              <a:rPr lang="en-GB" b="1" dirty="0"/>
              <a:t>L</a:t>
            </a:r>
            <a:r>
              <a:rPr lang="en-DE" b="1" dirty="0"/>
              <a:t>e</a:t>
            </a:r>
            <a:r>
              <a:rPr lang="en-GB" b="1" dirty="0"/>
              <a:t>a</a:t>
            </a:r>
            <a:r>
              <a:rPr lang="en-DE" b="1" dirty="0"/>
              <a:t>r</a:t>
            </a:r>
            <a:r>
              <a:rPr lang="en-GB" b="1" dirty="0"/>
              <a:t>n</a:t>
            </a:r>
            <a:r>
              <a:rPr lang="en-DE" b="1" dirty="0"/>
              <a:t>i</a:t>
            </a:r>
            <a:r>
              <a:rPr lang="en-GB" b="1" dirty="0"/>
              <a:t>n</a:t>
            </a:r>
            <a:r>
              <a:rPr lang="en-DE" b="1" dirty="0"/>
              <a:t>g from Demonstra</a:t>
            </a:r>
            <a:r>
              <a:rPr lang="en-GB" b="1" dirty="0"/>
              <a:t>t</a:t>
            </a:r>
            <a:r>
              <a:rPr lang="en-DE" b="1" dirty="0"/>
              <a:t>i</a:t>
            </a:r>
            <a:r>
              <a:rPr lang="en-GB" b="1" dirty="0"/>
              <a:t>o</a:t>
            </a:r>
            <a:r>
              <a:rPr lang="en-DE" b="1" dirty="0"/>
              <a:t>n</a:t>
            </a:r>
          </a:p>
        </p:txBody>
      </p:sp>
      <p:sp>
        <p:nvSpPr>
          <p:cNvPr id="8" name="TextBox 7">
            <a:extLst>
              <a:ext uri="{FF2B5EF4-FFF2-40B4-BE49-F238E27FC236}">
                <a16:creationId xmlns:a16="http://schemas.microsoft.com/office/drawing/2014/main" id="{83F760D7-152C-4281-93E8-3DDFAB0E268C}"/>
              </a:ext>
            </a:extLst>
          </p:cNvPr>
          <p:cNvSpPr txBox="1"/>
          <p:nvPr/>
        </p:nvSpPr>
        <p:spPr>
          <a:xfrm>
            <a:off x="6287588" y="1863634"/>
            <a:ext cx="4114799" cy="646331"/>
          </a:xfrm>
          <a:prstGeom prst="rect">
            <a:avLst/>
          </a:prstGeom>
          <a:noFill/>
        </p:spPr>
        <p:txBody>
          <a:bodyPr wrap="square" rtlCol="0">
            <a:spAutoFit/>
          </a:bodyPr>
          <a:lstStyle/>
          <a:p>
            <a:pPr algn="ctr"/>
            <a:r>
              <a:rPr lang="en-GB" dirty="0"/>
              <a:t>D</a:t>
            </a:r>
            <a:r>
              <a:rPr lang="en-DE" dirty="0"/>
              <a:t>e</a:t>
            </a:r>
            <a:r>
              <a:rPr lang="en-GB" dirty="0"/>
              <a:t>e</a:t>
            </a:r>
            <a:r>
              <a:rPr lang="en-DE" dirty="0"/>
              <a:t>p </a:t>
            </a:r>
            <a:r>
              <a:rPr lang="en-GB" dirty="0"/>
              <a:t>Q</a:t>
            </a:r>
            <a:r>
              <a:rPr lang="en-DE" dirty="0"/>
              <a:t> </a:t>
            </a:r>
            <a:r>
              <a:rPr lang="en-GB" dirty="0"/>
              <a:t>l</a:t>
            </a:r>
            <a:r>
              <a:rPr lang="en-DE" dirty="0"/>
              <a:t>e</a:t>
            </a:r>
            <a:r>
              <a:rPr lang="en-GB" dirty="0"/>
              <a:t>a</a:t>
            </a:r>
            <a:r>
              <a:rPr lang="en-DE" dirty="0"/>
              <a:t>r</a:t>
            </a:r>
            <a:r>
              <a:rPr lang="en-GB" dirty="0"/>
              <a:t>n</a:t>
            </a:r>
            <a:r>
              <a:rPr lang="en-DE" dirty="0"/>
              <a:t>i</a:t>
            </a:r>
            <a:r>
              <a:rPr lang="en-GB" dirty="0"/>
              <a:t>n</a:t>
            </a:r>
            <a:r>
              <a:rPr lang="en-DE" dirty="0"/>
              <a:t>g </a:t>
            </a:r>
            <a:r>
              <a:rPr lang="en-GB" dirty="0"/>
              <a:t>f</a:t>
            </a:r>
            <a:r>
              <a:rPr lang="en-DE" dirty="0"/>
              <a:t>r</a:t>
            </a:r>
            <a:r>
              <a:rPr lang="en-GB" dirty="0"/>
              <a:t>o</a:t>
            </a:r>
            <a:r>
              <a:rPr lang="en-DE" dirty="0"/>
              <a:t>m </a:t>
            </a:r>
            <a:r>
              <a:rPr lang="en-GB" dirty="0"/>
              <a:t>D</a:t>
            </a:r>
            <a:r>
              <a:rPr lang="en-DE" dirty="0"/>
              <a:t>e</a:t>
            </a:r>
            <a:r>
              <a:rPr lang="en-GB" dirty="0"/>
              <a:t>m</a:t>
            </a:r>
            <a:r>
              <a:rPr lang="en-DE" dirty="0"/>
              <a:t>o</a:t>
            </a:r>
            <a:r>
              <a:rPr lang="en-GB" dirty="0"/>
              <a:t>n</a:t>
            </a:r>
            <a:r>
              <a:rPr lang="en-DE" dirty="0"/>
              <a:t>s</a:t>
            </a:r>
            <a:r>
              <a:rPr lang="en-GB" dirty="0"/>
              <a:t>t</a:t>
            </a:r>
            <a:r>
              <a:rPr lang="en-DE" dirty="0"/>
              <a:t>r</a:t>
            </a:r>
            <a:r>
              <a:rPr lang="en-GB" dirty="0"/>
              <a:t>a</a:t>
            </a:r>
            <a:r>
              <a:rPr lang="en-DE" dirty="0"/>
              <a:t>t</a:t>
            </a:r>
            <a:r>
              <a:rPr lang="en-GB" dirty="0"/>
              <a:t>i</a:t>
            </a:r>
            <a:r>
              <a:rPr lang="en-DE" dirty="0"/>
              <a:t>o</a:t>
            </a:r>
            <a:r>
              <a:rPr lang="en-GB" dirty="0"/>
              <a:t>n</a:t>
            </a:r>
            <a:r>
              <a:rPr lang="en-DE" dirty="0"/>
              <a:t> (</a:t>
            </a:r>
            <a:r>
              <a:rPr lang="en-GB" dirty="0"/>
              <a:t>D</a:t>
            </a:r>
            <a:r>
              <a:rPr lang="en-DE" dirty="0"/>
              <a:t>Q</a:t>
            </a:r>
            <a:r>
              <a:rPr lang="en-GB" dirty="0"/>
              <a:t>F</a:t>
            </a:r>
            <a:r>
              <a:rPr lang="en-DE" dirty="0"/>
              <a:t>D)</a:t>
            </a:r>
          </a:p>
        </p:txBody>
      </p:sp>
      <p:sp>
        <p:nvSpPr>
          <p:cNvPr id="9" name="TextBox 8">
            <a:extLst>
              <a:ext uri="{FF2B5EF4-FFF2-40B4-BE49-F238E27FC236}">
                <a16:creationId xmlns:a16="http://schemas.microsoft.com/office/drawing/2014/main" id="{F270CD55-189D-4318-9FCC-0BC5E3C010C3}"/>
              </a:ext>
            </a:extLst>
          </p:cNvPr>
          <p:cNvSpPr txBox="1"/>
          <p:nvPr/>
        </p:nvSpPr>
        <p:spPr>
          <a:xfrm>
            <a:off x="6287587" y="3429001"/>
            <a:ext cx="4833259" cy="646331"/>
          </a:xfrm>
          <a:prstGeom prst="rect">
            <a:avLst/>
          </a:prstGeom>
          <a:noFill/>
        </p:spPr>
        <p:txBody>
          <a:bodyPr wrap="square" rtlCol="0">
            <a:spAutoFit/>
          </a:bodyPr>
          <a:lstStyle/>
          <a:p>
            <a:pPr algn="ctr"/>
            <a:r>
              <a:rPr lang="en-GB" dirty="0"/>
              <a:t>Recurrent Replay Distributed DQN from Demonstrations (R2D3)</a:t>
            </a:r>
            <a:endParaRPr lang="en-DE" dirty="0"/>
          </a:p>
        </p:txBody>
      </p:sp>
      <p:cxnSp>
        <p:nvCxnSpPr>
          <p:cNvPr id="11" name="Straight Arrow Connector 10">
            <a:extLst>
              <a:ext uri="{FF2B5EF4-FFF2-40B4-BE49-F238E27FC236}">
                <a16:creationId xmlns:a16="http://schemas.microsoft.com/office/drawing/2014/main" id="{E9F3D981-1DB2-4904-82FE-0121267534CA}"/>
              </a:ext>
            </a:extLst>
          </p:cNvPr>
          <p:cNvCxnSpPr>
            <a:stCxn id="7" idx="3"/>
            <a:endCxn id="8" idx="1"/>
          </p:cNvCxnSpPr>
          <p:nvPr/>
        </p:nvCxnSpPr>
        <p:spPr>
          <a:xfrm flipV="1">
            <a:off x="4156166" y="2186800"/>
            <a:ext cx="2131422" cy="544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272A7F80-FD9C-4067-A041-02E6F99FA20F}"/>
              </a:ext>
            </a:extLst>
          </p:cNvPr>
          <p:cNvCxnSpPr>
            <a:cxnSpLocks/>
          </p:cNvCxnSpPr>
          <p:nvPr/>
        </p:nvCxnSpPr>
        <p:spPr>
          <a:xfrm>
            <a:off x="4167052" y="2731546"/>
            <a:ext cx="2046513" cy="10206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5" name="Picture 14">
            <a:extLst>
              <a:ext uri="{FF2B5EF4-FFF2-40B4-BE49-F238E27FC236}">
                <a16:creationId xmlns:a16="http://schemas.microsoft.com/office/drawing/2014/main" id="{CC033A38-2A40-428D-924A-767B490423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5012564"/>
            <a:ext cx="3947613" cy="896282"/>
          </a:xfrm>
          <a:prstGeom prst="rect">
            <a:avLst/>
          </a:prstGeom>
        </p:spPr>
      </p:pic>
      <p:sp>
        <p:nvSpPr>
          <p:cNvPr id="16" name="Arrow: Up 15">
            <a:extLst>
              <a:ext uri="{FF2B5EF4-FFF2-40B4-BE49-F238E27FC236}">
                <a16:creationId xmlns:a16="http://schemas.microsoft.com/office/drawing/2014/main" id="{25C1B24A-1A71-4799-8799-9C2E454BB74A}"/>
              </a:ext>
            </a:extLst>
          </p:cNvPr>
          <p:cNvSpPr/>
          <p:nvPr/>
        </p:nvSpPr>
        <p:spPr>
          <a:xfrm>
            <a:off x="2423159" y="3074126"/>
            <a:ext cx="328749" cy="1781279"/>
          </a:xfrm>
          <a:prstGeom prst="up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DE"/>
          </a:p>
        </p:txBody>
      </p:sp>
    </p:spTree>
    <p:extLst>
      <p:ext uri="{BB962C8B-B14F-4D97-AF65-F5344CB8AC3E}">
        <p14:creationId xmlns:p14="http://schemas.microsoft.com/office/powerpoint/2010/main" val="79883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inVertical)">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F95AA-89C7-49B4-A3C8-83A06755CEA0}"/>
              </a:ext>
            </a:extLst>
          </p:cNvPr>
          <p:cNvSpPr>
            <a:spLocks noGrp="1"/>
          </p:cNvSpPr>
          <p:nvPr>
            <p:ph type="title"/>
          </p:nvPr>
        </p:nvSpPr>
        <p:spPr/>
        <p:txBody>
          <a:bodyPr/>
          <a:lstStyle/>
          <a:p>
            <a:r>
              <a:rPr lang="en-DE" b="1" dirty="0"/>
              <a:t>Fur</a:t>
            </a:r>
            <a:r>
              <a:rPr lang="en-GB" b="1" dirty="0"/>
              <a:t>t</a:t>
            </a:r>
            <a:r>
              <a:rPr lang="en-DE" b="1" dirty="0"/>
              <a:t>h</a:t>
            </a:r>
            <a:r>
              <a:rPr lang="en-GB" b="1" dirty="0"/>
              <a:t>e</a:t>
            </a:r>
            <a:r>
              <a:rPr lang="en-DE" b="1" dirty="0"/>
              <a:t>r </a:t>
            </a:r>
            <a:r>
              <a:rPr lang="en-GB" b="1" dirty="0"/>
              <a:t>S</a:t>
            </a:r>
            <a:r>
              <a:rPr lang="en-DE" b="1" dirty="0"/>
              <a:t>t</a:t>
            </a:r>
            <a:r>
              <a:rPr lang="en-GB" b="1" dirty="0"/>
              <a:t>e</a:t>
            </a:r>
            <a:r>
              <a:rPr lang="en-DE" b="1" dirty="0"/>
              <a:t>p</a:t>
            </a:r>
            <a:r>
              <a:rPr lang="en-GB" b="1" dirty="0"/>
              <a:t>s</a:t>
            </a:r>
            <a:endParaRPr lang="en-DE" b="1" dirty="0"/>
          </a:p>
        </p:txBody>
      </p:sp>
      <p:sp>
        <p:nvSpPr>
          <p:cNvPr id="3" name="Content Placeholder 2">
            <a:extLst>
              <a:ext uri="{FF2B5EF4-FFF2-40B4-BE49-F238E27FC236}">
                <a16:creationId xmlns:a16="http://schemas.microsoft.com/office/drawing/2014/main" id="{2FE1143A-9330-4465-96B2-58C01FBBAD8F}"/>
              </a:ext>
            </a:extLst>
          </p:cNvPr>
          <p:cNvSpPr>
            <a:spLocks noGrp="1"/>
          </p:cNvSpPr>
          <p:nvPr>
            <p:ph idx="1"/>
          </p:nvPr>
        </p:nvSpPr>
        <p:spPr/>
        <p:txBody>
          <a:bodyPr/>
          <a:lstStyle/>
          <a:p>
            <a:r>
              <a:rPr lang="en-GB" dirty="0"/>
              <a:t>I</a:t>
            </a:r>
            <a:r>
              <a:rPr lang="en-DE" dirty="0"/>
              <a:t>n</a:t>
            </a:r>
            <a:r>
              <a:rPr lang="en-GB" dirty="0"/>
              <a:t>f</a:t>
            </a:r>
            <a:r>
              <a:rPr lang="en-DE" dirty="0"/>
              <a:t>e</a:t>
            </a:r>
            <a:r>
              <a:rPr lang="en-GB" dirty="0"/>
              <a:t>r</a:t>
            </a:r>
            <a:r>
              <a:rPr lang="en-DE" dirty="0" err="1"/>
              <a:t>ence</a:t>
            </a:r>
            <a:r>
              <a:rPr lang="en-DE" dirty="0"/>
              <a:t> of Results</a:t>
            </a:r>
          </a:p>
          <a:p>
            <a:r>
              <a:rPr lang="en-DE" dirty="0" err="1"/>
              <a:t>Hyp</a:t>
            </a:r>
            <a:r>
              <a:rPr lang="en-GB" dirty="0"/>
              <a:t>o</a:t>
            </a:r>
            <a:r>
              <a:rPr lang="en-DE" dirty="0"/>
              <a:t>t</a:t>
            </a:r>
            <a:r>
              <a:rPr lang="en-GB" dirty="0"/>
              <a:t>h</a:t>
            </a:r>
            <a:r>
              <a:rPr lang="en-DE" dirty="0"/>
              <a:t>e</a:t>
            </a:r>
            <a:r>
              <a:rPr lang="en-GB" dirty="0"/>
              <a:t>s</a:t>
            </a:r>
            <a:r>
              <a:rPr lang="en-DE" dirty="0"/>
              <a:t>i</a:t>
            </a:r>
            <a:r>
              <a:rPr lang="en-GB" dirty="0"/>
              <a:t>s</a:t>
            </a:r>
            <a:r>
              <a:rPr lang="en-DE" dirty="0"/>
              <a:t> </a:t>
            </a:r>
            <a:r>
              <a:rPr lang="en-GB" dirty="0"/>
              <a:t>J</a:t>
            </a:r>
            <a:r>
              <a:rPr lang="en-DE" dirty="0"/>
              <a:t>u</a:t>
            </a:r>
            <a:r>
              <a:rPr lang="en-GB" dirty="0"/>
              <a:t>s</a:t>
            </a:r>
            <a:r>
              <a:rPr lang="en-DE" dirty="0"/>
              <a:t>t</a:t>
            </a:r>
            <a:r>
              <a:rPr lang="en-GB" dirty="0"/>
              <a:t>i</a:t>
            </a:r>
            <a:r>
              <a:rPr lang="en-DE" dirty="0"/>
              <a:t>f</a:t>
            </a:r>
            <a:r>
              <a:rPr lang="en-GB" dirty="0"/>
              <a:t>i</a:t>
            </a:r>
            <a:r>
              <a:rPr lang="en-DE" dirty="0" err="1"/>
              <a:t>caiton</a:t>
            </a:r>
            <a:endParaRPr lang="en-DE" dirty="0"/>
          </a:p>
          <a:p>
            <a:r>
              <a:rPr lang="en-DE" dirty="0"/>
              <a:t>Parameter Tuning</a:t>
            </a:r>
          </a:p>
          <a:p>
            <a:r>
              <a:rPr lang="en-DE" dirty="0"/>
              <a:t>Evaluation metrics</a:t>
            </a:r>
          </a:p>
        </p:txBody>
      </p:sp>
      <p:sp>
        <p:nvSpPr>
          <p:cNvPr id="4" name="Slide Number Placeholder 3">
            <a:extLst>
              <a:ext uri="{FF2B5EF4-FFF2-40B4-BE49-F238E27FC236}">
                <a16:creationId xmlns:a16="http://schemas.microsoft.com/office/drawing/2014/main" id="{422D035C-89B3-4BDA-8E10-5E221702BA30}"/>
              </a:ext>
            </a:extLst>
          </p:cNvPr>
          <p:cNvSpPr>
            <a:spLocks noGrp="1"/>
          </p:cNvSpPr>
          <p:nvPr>
            <p:ph type="sldNum" sz="quarter" idx="12"/>
          </p:nvPr>
        </p:nvSpPr>
        <p:spPr/>
        <p:txBody>
          <a:bodyPr/>
          <a:lstStyle/>
          <a:p>
            <a:fld id="{233CFA60-C263-411C-89C0-D8F77C2CE616}" type="slidenum">
              <a:rPr lang="en-DE" smtClean="0"/>
              <a:t>18</a:t>
            </a:fld>
            <a:endParaRPr lang="en-DE"/>
          </a:p>
        </p:txBody>
      </p:sp>
    </p:spTree>
    <p:extLst>
      <p:ext uri="{BB962C8B-B14F-4D97-AF65-F5344CB8AC3E}">
        <p14:creationId xmlns:p14="http://schemas.microsoft.com/office/powerpoint/2010/main" val="2980124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7BB4B-553D-4A6B-90D0-A760B685CF21}"/>
              </a:ext>
            </a:extLst>
          </p:cNvPr>
          <p:cNvSpPr>
            <a:spLocks noGrp="1"/>
          </p:cNvSpPr>
          <p:nvPr>
            <p:ph type="title"/>
          </p:nvPr>
        </p:nvSpPr>
        <p:spPr/>
        <p:txBody>
          <a:bodyPr/>
          <a:lstStyle/>
          <a:p>
            <a:r>
              <a:rPr lang="en-GB" b="1" dirty="0"/>
              <a:t>A</a:t>
            </a:r>
            <a:r>
              <a:rPr lang="en-DE" b="1" dirty="0"/>
              <a:t>p</a:t>
            </a:r>
            <a:r>
              <a:rPr lang="en-GB" b="1" dirty="0"/>
              <a:t>p</a:t>
            </a:r>
            <a:r>
              <a:rPr lang="en-DE" b="1" dirty="0"/>
              <a:t>e</a:t>
            </a:r>
            <a:r>
              <a:rPr lang="en-GB" b="1" dirty="0"/>
              <a:t>n</a:t>
            </a:r>
            <a:r>
              <a:rPr lang="en-DE" b="1" dirty="0"/>
              <a:t>d</a:t>
            </a:r>
            <a:r>
              <a:rPr lang="en-GB" b="1" dirty="0"/>
              <a:t>i</a:t>
            </a:r>
            <a:r>
              <a:rPr lang="en-DE" b="1" dirty="0"/>
              <a:t>x</a:t>
            </a:r>
          </a:p>
        </p:txBody>
      </p:sp>
      <p:sp>
        <p:nvSpPr>
          <p:cNvPr id="3" name="Content Placeholder 2">
            <a:extLst>
              <a:ext uri="{FF2B5EF4-FFF2-40B4-BE49-F238E27FC236}">
                <a16:creationId xmlns:a16="http://schemas.microsoft.com/office/drawing/2014/main" id="{696B5806-CCA6-4C2E-B24A-0381BBD22342}"/>
              </a:ext>
            </a:extLst>
          </p:cNvPr>
          <p:cNvSpPr>
            <a:spLocks noGrp="1"/>
          </p:cNvSpPr>
          <p:nvPr>
            <p:ph idx="1"/>
          </p:nvPr>
        </p:nvSpPr>
        <p:spPr/>
        <p:txBody>
          <a:bodyPr/>
          <a:lstStyle/>
          <a:p>
            <a:endParaRPr lang="en-DE" dirty="0"/>
          </a:p>
        </p:txBody>
      </p:sp>
      <p:sp>
        <p:nvSpPr>
          <p:cNvPr id="5" name="Slide Number Placeholder 4">
            <a:extLst>
              <a:ext uri="{FF2B5EF4-FFF2-40B4-BE49-F238E27FC236}">
                <a16:creationId xmlns:a16="http://schemas.microsoft.com/office/drawing/2014/main" id="{15053DB0-B534-4315-9850-80A3EA65A14C}"/>
              </a:ext>
            </a:extLst>
          </p:cNvPr>
          <p:cNvSpPr>
            <a:spLocks noGrp="1"/>
          </p:cNvSpPr>
          <p:nvPr>
            <p:ph type="sldNum" sz="quarter" idx="12"/>
          </p:nvPr>
        </p:nvSpPr>
        <p:spPr/>
        <p:txBody>
          <a:bodyPr/>
          <a:lstStyle/>
          <a:p>
            <a:fld id="{233CFA60-C263-411C-89C0-D8F77C2CE616}" type="slidenum">
              <a:rPr lang="en-DE" smtClean="0"/>
              <a:t>19</a:t>
            </a:fld>
            <a:endParaRPr lang="en-DE"/>
          </a:p>
        </p:txBody>
      </p:sp>
    </p:spTree>
    <p:extLst>
      <p:ext uri="{BB962C8B-B14F-4D97-AF65-F5344CB8AC3E}">
        <p14:creationId xmlns:p14="http://schemas.microsoft.com/office/powerpoint/2010/main" val="8986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1F259-4CC9-4DDA-ADFF-FB7A7E6B5D29}"/>
              </a:ext>
            </a:extLst>
          </p:cNvPr>
          <p:cNvSpPr>
            <a:spLocks noGrp="1"/>
          </p:cNvSpPr>
          <p:nvPr>
            <p:ph type="title"/>
          </p:nvPr>
        </p:nvSpPr>
        <p:spPr/>
        <p:txBody>
          <a:bodyPr/>
          <a:lstStyle/>
          <a:p>
            <a:r>
              <a:rPr lang="en-GB" b="1" dirty="0"/>
              <a:t>A</a:t>
            </a:r>
            <a:r>
              <a:rPr lang="en-DE" b="1" dirty="0"/>
              <a:t>g</a:t>
            </a:r>
            <a:r>
              <a:rPr lang="en-GB" b="1" dirty="0"/>
              <a:t>e</a:t>
            </a:r>
            <a:r>
              <a:rPr lang="en-DE" b="1" dirty="0"/>
              <a:t>nda</a:t>
            </a:r>
          </a:p>
        </p:txBody>
      </p:sp>
      <p:sp>
        <p:nvSpPr>
          <p:cNvPr id="3" name="Content Placeholder 2">
            <a:extLst>
              <a:ext uri="{FF2B5EF4-FFF2-40B4-BE49-F238E27FC236}">
                <a16:creationId xmlns:a16="http://schemas.microsoft.com/office/drawing/2014/main" id="{D5FD08B2-350F-4542-98A3-06AB357F682D}"/>
              </a:ext>
            </a:extLst>
          </p:cNvPr>
          <p:cNvSpPr>
            <a:spLocks noGrp="1"/>
          </p:cNvSpPr>
          <p:nvPr>
            <p:ph idx="1"/>
          </p:nvPr>
        </p:nvSpPr>
        <p:spPr/>
        <p:txBody>
          <a:bodyPr>
            <a:normAutofit/>
          </a:bodyPr>
          <a:lstStyle/>
          <a:p>
            <a:pPr>
              <a:buFont typeface="Wingdings" panose="05000000000000000000" pitchFamily="2" charset="2"/>
              <a:buChar char="Ø"/>
            </a:pPr>
            <a:r>
              <a:rPr lang="en-GB" sz="2000" dirty="0"/>
              <a:t>B</a:t>
            </a:r>
            <a:r>
              <a:rPr lang="en-DE" sz="2000" dirty="0"/>
              <a:t>a</a:t>
            </a:r>
            <a:r>
              <a:rPr lang="en-GB" sz="2000" dirty="0"/>
              <a:t>c</a:t>
            </a:r>
            <a:r>
              <a:rPr lang="en-DE" sz="2000" dirty="0"/>
              <a:t>k</a:t>
            </a:r>
            <a:r>
              <a:rPr lang="en-GB" sz="2000" dirty="0"/>
              <a:t>g</a:t>
            </a:r>
            <a:r>
              <a:rPr lang="en-DE" sz="2000" dirty="0"/>
              <a:t>r</a:t>
            </a:r>
            <a:r>
              <a:rPr lang="en-GB" sz="2000" dirty="0"/>
              <a:t>o</a:t>
            </a:r>
            <a:r>
              <a:rPr lang="en-DE" sz="2000" dirty="0"/>
              <a:t>u</a:t>
            </a:r>
            <a:r>
              <a:rPr lang="en-GB" sz="2000" dirty="0"/>
              <a:t>n</a:t>
            </a:r>
            <a:r>
              <a:rPr lang="en-DE" sz="2000" dirty="0"/>
              <a:t>d &amp; Motivation</a:t>
            </a:r>
          </a:p>
          <a:p>
            <a:pPr>
              <a:buFont typeface="Wingdings" panose="05000000000000000000" pitchFamily="2" charset="2"/>
              <a:buChar char="Ø"/>
            </a:pPr>
            <a:r>
              <a:rPr lang="en-DE" sz="2000" dirty="0"/>
              <a:t>Prototype Design &amp; R</a:t>
            </a:r>
            <a:r>
              <a:rPr lang="en-GB" sz="2000" dirty="0"/>
              <a:t>e</a:t>
            </a:r>
            <a:r>
              <a:rPr lang="en-DE" sz="2000" dirty="0"/>
              <a:t>s</a:t>
            </a:r>
            <a:r>
              <a:rPr lang="en-GB" sz="2000" dirty="0"/>
              <a:t>e</a:t>
            </a:r>
            <a:r>
              <a:rPr lang="en-DE" sz="2000" dirty="0"/>
              <a:t>a</a:t>
            </a:r>
            <a:r>
              <a:rPr lang="en-GB" sz="2000" dirty="0"/>
              <a:t>r</a:t>
            </a:r>
            <a:r>
              <a:rPr lang="en-DE" sz="2000" dirty="0"/>
              <a:t>c</a:t>
            </a:r>
            <a:r>
              <a:rPr lang="en-GB" sz="2000" dirty="0"/>
              <a:t>h</a:t>
            </a:r>
            <a:r>
              <a:rPr lang="en-DE" sz="2000" dirty="0"/>
              <a:t> </a:t>
            </a:r>
            <a:r>
              <a:rPr lang="en-GB" sz="2000" dirty="0"/>
              <a:t>Q</a:t>
            </a:r>
            <a:r>
              <a:rPr lang="en-DE" sz="2000" dirty="0"/>
              <a:t>u</a:t>
            </a:r>
            <a:r>
              <a:rPr lang="en-GB" sz="2000" dirty="0"/>
              <a:t>e</a:t>
            </a:r>
            <a:r>
              <a:rPr lang="en-DE" sz="2000" dirty="0"/>
              <a:t>stions</a:t>
            </a:r>
          </a:p>
          <a:p>
            <a:pPr>
              <a:buFont typeface="Wingdings" panose="05000000000000000000" pitchFamily="2" charset="2"/>
              <a:buChar char="Ø"/>
            </a:pPr>
            <a:r>
              <a:rPr lang="en-GB" sz="2000" dirty="0"/>
              <a:t>E</a:t>
            </a:r>
            <a:r>
              <a:rPr lang="en-DE" sz="2000" dirty="0"/>
              <a:t>x</a:t>
            </a:r>
            <a:r>
              <a:rPr lang="en-GB" sz="2000" dirty="0"/>
              <a:t>p</a:t>
            </a:r>
            <a:r>
              <a:rPr lang="en-DE" sz="2000" dirty="0"/>
              <a:t>e</a:t>
            </a:r>
            <a:r>
              <a:rPr lang="en-GB" sz="2000" dirty="0"/>
              <a:t>r</a:t>
            </a:r>
            <a:r>
              <a:rPr lang="en-DE" sz="2000" dirty="0"/>
              <a:t>i</a:t>
            </a:r>
            <a:r>
              <a:rPr lang="en-GB" sz="2000" dirty="0"/>
              <a:t>m</a:t>
            </a:r>
            <a:r>
              <a:rPr lang="en-DE" sz="2000" dirty="0"/>
              <a:t>e</a:t>
            </a:r>
            <a:r>
              <a:rPr lang="en-GB" sz="2000" dirty="0"/>
              <a:t>n</a:t>
            </a:r>
            <a:r>
              <a:rPr lang="en-DE" sz="2000" dirty="0"/>
              <a:t>t</a:t>
            </a:r>
            <a:r>
              <a:rPr lang="en-GB" sz="2000" dirty="0"/>
              <a:t>a</a:t>
            </a:r>
            <a:r>
              <a:rPr lang="en-DE" sz="2000" dirty="0"/>
              <a:t>l </a:t>
            </a:r>
            <a:r>
              <a:rPr lang="en-GB" sz="2000" dirty="0"/>
              <a:t>S</a:t>
            </a:r>
            <a:r>
              <a:rPr lang="en-DE" sz="2000" dirty="0"/>
              <a:t>e</a:t>
            </a:r>
            <a:r>
              <a:rPr lang="en-GB" sz="2000" dirty="0"/>
              <a:t>t</a:t>
            </a:r>
            <a:r>
              <a:rPr lang="en-DE" sz="2000" dirty="0"/>
              <a:t>up &amp; Initial Result</a:t>
            </a:r>
          </a:p>
          <a:p>
            <a:pPr>
              <a:buFont typeface="Wingdings" panose="05000000000000000000" pitchFamily="2" charset="2"/>
              <a:buChar char="Ø"/>
            </a:pPr>
            <a:r>
              <a:rPr lang="en-DE" sz="2000" dirty="0"/>
              <a:t>Further S</a:t>
            </a:r>
            <a:r>
              <a:rPr lang="en-GB" sz="2000" dirty="0"/>
              <a:t>t</a:t>
            </a:r>
            <a:r>
              <a:rPr lang="en-DE" sz="2000" dirty="0"/>
              <a:t>eps &amp; Future Scope</a:t>
            </a:r>
          </a:p>
          <a:p>
            <a:endParaRPr lang="en-DE" sz="2000" dirty="0"/>
          </a:p>
        </p:txBody>
      </p:sp>
      <p:sp>
        <p:nvSpPr>
          <p:cNvPr id="5" name="Slide Number Placeholder 4">
            <a:extLst>
              <a:ext uri="{FF2B5EF4-FFF2-40B4-BE49-F238E27FC236}">
                <a16:creationId xmlns:a16="http://schemas.microsoft.com/office/drawing/2014/main" id="{077EBB35-DD50-47F7-832F-CB813C5AD1D4}"/>
              </a:ext>
            </a:extLst>
          </p:cNvPr>
          <p:cNvSpPr>
            <a:spLocks noGrp="1"/>
          </p:cNvSpPr>
          <p:nvPr>
            <p:ph type="sldNum" sz="quarter" idx="12"/>
          </p:nvPr>
        </p:nvSpPr>
        <p:spPr/>
        <p:txBody>
          <a:bodyPr/>
          <a:lstStyle/>
          <a:p>
            <a:fld id="{233CFA60-C263-411C-89C0-D8F77C2CE616}" type="slidenum">
              <a:rPr lang="en-DE" smtClean="0"/>
              <a:t>2</a:t>
            </a:fld>
            <a:endParaRPr lang="en-DE"/>
          </a:p>
        </p:txBody>
      </p:sp>
    </p:spTree>
    <p:extLst>
      <p:ext uri="{BB962C8B-B14F-4D97-AF65-F5344CB8AC3E}">
        <p14:creationId xmlns:p14="http://schemas.microsoft.com/office/powerpoint/2010/main" val="3923388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C87A-F657-42E7-A9BE-2164B2AC15F4}"/>
              </a:ext>
            </a:extLst>
          </p:cNvPr>
          <p:cNvSpPr>
            <a:spLocks noGrp="1"/>
          </p:cNvSpPr>
          <p:nvPr>
            <p:ph type="title"/>
          </p:nvPr>
        </p:nvSpPr>
        <p:spPr/>
        <p:txBody>
          <a:bodyPr/>
          <a:lstStyle/>
          <a:p>
            <a:r>
              <a:rPr lang="en-GB" dirty="0"/>
              <a:t>M</a:t>
            </a:r>
            <a:r>
              <a:rPr lang="en-DE" dirty="0"/>
              <a:t>o</a:t>
            </a:r>
            <a:r>
              <a:rPr lang="en-GB" dirty="0"/>
              <a:t>t</a:t>
            </a:r>
            <a:r>
              <a:rPr lang="en-DE" dirty="0" err="1"/>
              <a:t>ivati</a:t>
            </a:r>
            <a:r>
              <a:rPr lang="en-GB" dirty="0"/>
              <a:t>o</a:t>
            </a:r>
            <a:r>
              <a:rPr lang="en-DE" dirty="0"/>
              <a:t>n</a:t>
            </a:r>
          </a:p>
        </p:txBody>
      </p:sp>
      <p:sp>
        <p:nvSpPr>
          <p:cNvPr id="3" name="Content Placeholder 2">
            <a:extLst>
              <a:ext uri="{FF2B5EF4-FFF2-40B4-BE49-F238E27FC236}">
                <a16:creationId xmlns:a16="http://schemas.microsoft.com/office/drawing/2014/main" id="{0F9C219D-A0B8-445E-9034-A8A374A26307}"/>
              </a:ext>
            </a:extLst>
          </p:cNvPr>
          <p:cNvSpPr>
            <a:spLocks noGrp="1"/>
          </p:cNvSpPr>
          <p:nvPr>
            <p:ph idx="1"/>
          </p:nvPr>
        </p:nvSpPr>
        <p:spPr/>
        <p:txBody>
          <a:bodyPr>
            <a:normAutofit fontScale="92500" lnSpcReduction="20000"/>
          </a:bodyPr>
          <a:lstStyle/>
          <a:p>
            <a:r>
              <a:rPr lang="en-GB" sz="2400" dirty="0"/>
              <a:t>W</a:t>
            </a:r>
            <a:r>
              <a:rPr lang="en-DE" sz="2400" dirty="0"/>
              <a:t>e Begin with what is Scheduling and its Really hard why ( NP hard Prob</a:t>
            </a:r>
            <a:r>
              <a:rPr lang="en-GB" sz="2400" dirty="0"/>
              <a:t>l</a:t>
            </a:r>
            <a:r>
              <a:rPr lang="en-DE" sz="2400" dirty="0"/>
              <a:t>e</a:t>
            </a:r>
            <a:r>
              <a:rPr lang="en-GB" sz="2400" dirty="0"/>
              <a:t>m</a:t>
            </a:r>
            <a:r>
              <a:rPr lang="en-DE" sz="2400" dirty="0"/>
              <a:t>)</a:t>
            </a:r>
          </a:p>
          <a:p>
            <a:r>
              <a:rPr lang="en-GB" sz="2400" dirty="0"/>
              <a:t>W</a:t>
            </a:r>
            <a:r>
              <a:rPr lang="en-DE" sz="2400" dirty="0"/>
              <a:t>e </a:t>
            </a:r>
            <a:r>
              <a:rPr lang="en-GB" sz="2400" dirty="0"/>
              <a:t>a</a:t>
            </a:r>
            <a:r>
              <a:rPr lang="en-DE" sz="2400" dirty="0"/>
              <a:t>r</a:t>
            </a:r>
            <a:r>
              <a:rPr lang="en-GB" sz="2400" dirty="0"/>
              <a:t>e</a:t>
            </a:r>
            <a:r>
              <a:rPr lang="en-DE" sz="2400" dirty="0"/>
              <a:t> </a:t>
            </a:r>
            <a:r>
              <a:rPr lang="en-GB" sz="2400" dirty="0"/>
              <a:t>C</a:t>
            </a:r>
            <a:r>
              <a:rPr lang="en-DE" sz="2400" dirty="0" err="1"/>
              <a:t>onsidering</a:t>
            </a:r>
            <a:r>
              <a:rPr lang="en-DE" sz="2400" dirty="0"/>
              <a:t> Task Placement ( Currently there </a:t>
            </a:r>
            <a:r>
              <a:rPr lang="en-GB" sz="2400" dirty="0"/>
              <a:t>a</a:t>
            </a:r>
            <a:r>
              <a:rPr lang="en-DE" sz="2400" dirty="0"/>
              <a:t>r</a:t>
            </a:r>
            <a:r>
              <a:rPr lang="en-GB" sz="2400" dirty="0"/>
              <a:t>e</a:t>
            </a:r>
            <a:r>
              <a:rPr lang="en-DE" sz="2400" dirty="0"/>
              <a:t> </a:t>
            </a:r>
            <a:r>
              <a:rPr lang="en-GB" sz="2400" dirty="0"/>
              <a:t>m</a:t>
            </a:r>
            <a:r>
              <a:rPr lang="en-DE" sz="2400" dirty="0"/>
              <a:t>u</a:t>
            </a:r>
            <a:r>
              <a:rPr lang="en-GB" sz="2400" dirty="0"/>
              <a:t>c</a:t>
            </a:r>
            <a:r>
              <a:rPr lang="en-DE" sz="2400" dirty="0"/>
              <a:t>h </a:t>
            </a:r>
            <a:r>
              <a:rPr lang="en-GB" sz="2400" dirty="0"/>
              <a:t>g</a:t>
            </a:r>
            <a:r>
              <a:rPr lang="en-DE" sz="2400" dirty="0"/>
              <a:t>a</a:t>
            </a:r>
            <a:r>
              <a:rPr lang="en-GB" sz="2400" dirty="0"/>
              <a:t>p</a:t>
            </a:r>
            <a:r>
              <a:rPr lang="en-DE" sz="2400" dirty="0"/>
              <a:t>s </a:t>
            </a:r>
            <a:r>
              <a:rPr lang="en-GB" sz="2400" dirty="0"/>
              <a:t>s</a:t>
            </a:r>
            <a:r>
              <a:rPr lang="en-DE" sz="2400" dirty="0"/>
              <a:t>i</a:t>
            </a:r>
            <a:r>
              <a:rPr lang="en-GB" sz="2400" dirty="0"/>
              <a:t>n</a:t>
            </a:r>
            <a:r>
              <a:rPr lang="en-DE" sz="2400" dirty="0"/>
              <a:t>c</a:t>
            </a:r>
            <a:r>
              <a:rPr lang="en-GB" sz="2400" dirty="0"/>
              <a:t>e</a:t>
            </a:r>
            <a:r>
              <a:rPr lang="en-DE" sz="2400" dirty="0"/>
              <a:t> </a:t>
            </a:r>
            <a:r>
              <a:rPr lang="en-GB" sz="2400" dirty="0"/>
              <a:t>s</a:t>
            </a:r>
            <a:r>
              <a:rPr lang="en-DE" sz="2400" dirty="0"/>
              <a:t>o</a:t>
            </a:r>
            <a:r>
              <a:rPr lang="en-GB" sz="2400" dirty="0"/>
              <a:t>l</a:t>
            </a:r>
            <a:r>
              <a:rPr lang="en-DE" sz="2400" dirty="0"/>
              <a:t>u</a:t>
            </a:r>
            <a:r>
              <a:rPr lang="en-GB" sz="2400" dirty="0"/>
              <a:t>t</a:t>
            </a:r>
            <a:r>
              <a:rPr lang="en-DE" sz="2400" dirty="0"/>
              <a:t>i</a:t>
            </a:r>
            <a:r>
              <a:rPr lang="en-GB" sz="2400" dirty="0"/>
              <a:t>o</a:t>
            </a:r>
            <a:r>
              <a:rPr lang="en-DE" sz="2400" dirty="0"/>
              <a:t>n</a:t>
            </a:r>
            <a:r>
              <a:rPr lang="en-GB" sz="2400" dirty="0"/>
              <a:t>s</a:t>
            </a:r>
            <a:r>
              <a:rPr lang="en-DE" sz="2400" dirty="0"/>
              <a:t> </a:t>
            </a:r>
            <a:r>
              <a:rPr lang="en-GB" sz="2400" dirty="0"/>
              <a:t>a</a:t>
            </a:r>
            <a:r>
              <a:rPr lang="en-DE" sz="2400" dirty="0"/>
              <a:t>r</a:t>
            </a:r>
            <a:r>
              <a:rPr lang="en-GB" sz="2400" dirty="0"/>
              <a:t>e</a:t>
            </a:r>
            <a:r>
              <a:rPr lang="en-DE" sz="2400" dirty="0"/>
              <a:t> </a:t>
            </a:r>
            <a:r>
              <a:rPr lang="en-GB" sz="2400" dirty="0"/>
              <a:t>n</a:t>
            </a:r>
            <a:r>
              <a:rPr lang="en-DE" sz="2400" dirty="0"/>
              <a:t>o</a:t>
            </a:r>
            <a:r>
              <a:rPr lang="en-GB" sz="2400" dirty="0"/>
              <a:t>t</a:t>
            </a:r>
            <a:r>
              <a:rPr lang="en-DE" sz="2400" dirty="0"/>
              <a:t>  </a:t>
            </a:r>
            <a:r>
              <a:rPr lang="en-GB" sz="2400" dirty="0"/>
              <a:t>o</a:t>
            </a:r>
            <a:r>
              <a:rPr lang="en-DE" sz="2400" dirty="0"/>
              <a:t>p</a:t>
            </a:r>
            <a:r>
              <a:rPr lang="en-GB" sz="2400" dirty="0"/>
              <a:t>e</a:t>
            </a:r>
            <a:r>
              <a:rPr lang="en-DE" sz="2400" dirty="0"/>
              <a:t>n </a:t>
            </a:r>
            <a:r>
              <a:rPr lang="en-DE" sz="2400" dirty="0" err="1"/>
              <a:t>sourc</a:t>
            </a:r>
            <a:r>
              <a:rPr lang="en-GB" sz="2400" dirty="0"/>
              <a:t>e</a:t>
            </a:r>
            <a:r>
              <a:rPr lang="en-DE" sz="2400" dirty="0"/>
              <a:t>d , Not use of SOTA algorithms)</a:t>
            </a:r>
          </a:p>
          <a:p>
            <a:r>
              <a:rPr lang="en-GB" sz="2400" dirty="0"/>
              <a:t>R</a:t>
            </a:r>
            <a:r>
              <a:rPr lang="en-DE" sz="2400" dirty="0"/>
              <a:t>e</a:t>
            </a:r>
            <a:r>
              <a:rPr lang="en-GB" sz="2400" dirty="0"/>
              <a:t>s</a:t>
            </a:r>
            <a:r>
              <a:rPr lang="en-DE" sz="2400" dirty="0"/>
              <a:t>e</a:t>
            </a:r>
            <a:r>
              <a:rPr lang="en-GB" sz="2400" dirty="0"/>
              <a:t>a</a:t>
            </a:r>
            <a:r>
              <a:rPr lang="en-DE" sz="2400" dirty="0"/>
              <a:t>r</a:t>
            </a:r>
            <a:r>
              <a:rPr lang="en-GB" sz="2400" dirty="0"/>
              <a:t>c</a:t>
            </a:r>
            <a:r>
              <a:rPr lang="en-DE" sz="2400" dirty="0"/>
              <a:t>h Questions( 1. </a:t>
            </a:r>
            <a:r>
              <a:rPr lang="en-GB" sz="2400" dirty="0"/>
              <a:t>D</a:t>
            </a:r>
            <a:r>
              <a:rPr lang="en-DE" sz="2400" dirty="0"/>
              <a:t>Q</a:t>
            </a:r>
            <a:r>
              <a:rPr lang="en-GB" sz="2400" dirty="0"/>
              <a:t>F</a:t>
            </a:r>
            <a:r>
              <a:rPr lang="en-DE" sz="2400" dirty="0"/>
              <a:t>D </a:t>
            </a:r>
            <a:r>
              <a:rPr lang="en-GB" sz="2400" dirty="0"/>
              <a:t>v</a:t>
            </a:r>
            <a:r>
              <a:rPr lang="en-DE" sz="2400" dirty="0"/>
              <a:t>s </a:t>
            </a:r>
            <a:r>
              <a:rPr lang="en-GB" sz="2400" dirty="0"/>
              <a:t>R</a:t>
            </a:r>
            <a:r>
              <a:rPr lang="en-DE" sz="2400" dirty="0"/>
              <a:t>2</a:t>
            </a:r>
            <a:r>
              <a:rPr lang="en-GB" sz="2400" dirty="0"/>
              <a:t>d</a:t>
            </a:r>
            <a:r>
              <a:rPr lang="en-DE" sz="2400" dirty="0"/>
              <a:t>3 2. </a:t>
            </a:r>
            <a:r>
              <a:rPr lang="en-GB" sz="2400" dirty="0"/>
              <a:t>H</a:t>
            </a:r>
            <a:r>
              <a:rPr lang="en-DE" sz="2400" dirty="0"/>
              <a:t>o</a:t>
            </a:r>
            <a:r>
              <a:rPr lang="en-GB" sz="2400" dirty="0"/>
              <a:t>w</a:t>
            </a:r>
            <a:r>
              <a:rPr lang="en-DE" sz="2400" dirty="0"/>
              <a:t> </a:t>
            </a:r>
            <a:r>
              <a:rPr lang="en-GB" sz="2400" dirty="0"/>
              <a:t>d</a:t>
            </a:r>
            <a:r>
              <a:rPr lang="en-DE" sz="2400" dirty="0"/>
              <a:t>o </a:t>
            </a:r>
            <a:r>
              <a:rPr lang="en-GB" sz="2400" dirty="0"/>
              <a:t>t</a:t>
            </a:r>
            <a:r>
              <a:rPr lang="en-DE" sz="2400" dirty="0"/>
              <a:t>h</a:t>
            </a:r>
            <a:r>
              <a:rPr lang="en-GB" sz="2400" dirty="0"/>
              <a:t>e</a:t>
            </a:r>
            <a:r>
              <a:rPr lang="en-DE" sz="2400" dirty="0"/>
              <a:t>y </a:t>
            </a:r>
            <a:r>
              <a:rPr lang="en-GB" sz="2400" dirty="0"/>
              <a:t>d</a:t>
            </a:r>
            <a:r>
              <a:rPr lang="en-DE" sz="2400" dirty="0"/>
              <a:t>o </a:t>
            </a:r>
            <a:r>
              <a:rPr lang="en-GB" sz="2400" dirty="0"/>
              <a:t>w</a:t>
            </a:r>
            <a:r>
              <a:rPr lang="en-DE" sz="2400" dirty="0"/>
              <a:t>h</a:t>
            </a:r>
            <a:r>
              <a:rPr lang="en-GB" sz="2400" dirty="0"/>
              <a:t>e</a:t>
            </a:r>
            <a:r>
              <a:rPr lang="en-DE" sz="2400" dirty="0"/>
              <a:t>n they go online) </a:t>
            </a:r>
          </a:p>
          <a:p>
            <a:r>
              <a:rPr lang="en-GB" sz="2400" dirty="0"/>
              <a:t>C</a:t>
            </a:r>
            <a:r>
              <a:rPr lang="en-DE" sz="2400" dirty="0"/>
              <a:t>h</a:t>
            </a:r>
            <a:r>
              <a:rPr lang="en-GB" sz="2400" dirty="0"/>
              <a:t>o</a:t>
            </a:r>
            <a:r>
              <a:rPr lang="en-DE" sz="2400" dirty="0"/>
              <a:t>i</a:t>
            </a:r>
            <a:r>
              <a:rPr lang="en-GB" sz="2400" dirty="0"/>
              <a:t>c</a:t>
            </a:r>
            <a:r>
              <a:rPr lang="en-DE" sz="2400" dirty="0"/>
              <a:t>e </a:t>
            </a:r>
            <a:r>
              <a:rPr lang="en-GB" sz="2400" dirty="0"/>
              <a:t>o</a:t>
            </a:r>
            <a:r>
              <a:rPr lang="en-DE" sz="2400" dirty="0"/>
              <a:t>f </a:t>
            </a:r>
            <a:r>
              <a:rPr lang="en-GB" sz="2400" dirty="0"/>
              <a:t>R</a:t>
            </a:r>
            <a:r>
              <a:rPr lang="en-DE" sz="2400" dirty="0"/>
              <a:t>e</a:t>
            </a:r>
            <a:r>
              <a:rPr lang="en-GB" sz="2400" dirty="0"/>
              <a:t>w</a:t>
            </a:r>
            <a:r>
              <a:rPr lang="en-DE" sz="2400" dirty="0"/>
              <a:t>a</a:t>
            </a:r>
            <a:r>
              <a:rPr lang="en-GB" sz="2400" dirty="0"/>
              <a:t>r</a:t>
            </a:r>
            <a:r>
              <a:rPr lang="en-DE" sz="2400" dirty="0"/>
              <a:t>d </a:t>
            </a:r>
            <a:r>
              <a:rPr lang="en-GB" sz="2400" dirty="0"/>
              <a:t>F</a:t>
            </a:r>
            <a:r>
              <a:rPr lang="en-DE" sz="2400" dirty="0" err="1"/>
              <a:t>unctions</a:t>
            </a:r>
            <a:r>
              <a:rPr lang="en-DE" sz="2400" dirty="0"/>
              <a:t> and Model </a:t>
            </a:r>
            <a:r>
              <a:rPr lang="en-GB" sz="2400" dirty="0"/>
              <a:t>P</a:t>
            </a:r>
            <a:r>
              <a:rPr lang="en-DE" sz="2400" dirty="0"/>
              <a:t>a</a:t>
            </a:r>
            <a:r>
              <a:rPr lang="en-GB" sz="2400" dirty="0"/>
              <a:t>r</a:t>
            </a:r>
            <a:r>
              <a:rPr lang="en-DE" sz="2400" dirty="0"/>
              <a:t>a</a:t>
            </a:r>
            <a:r>
              <a:rPr lang="en-GB" sz="2400" dirty="0"/>
              <a:t>m</a:t>
            </a:r>
            <a:r>
              <a:rPr lang="en-DE" sz="2400" dirty="0"/>
              <a:t>e</a:t>
            </a:r>
            <a:r>
              <a:rPr lang="en-GB" sz="2400" dirty="0"/>
              <a:t>t</a:t>
            </a:r>
            <a:r>
              <a:rPr lang="en-DE" sz="2400" dirty="0"/>
              <a:t>e</a:t>
            </a:r>
            <a:r>
              <a:rPr lang="en-GB" sz="2400" dirty="0"/>
              <a:t>r</a:t>
            </a:r>
            <a:r>
              <a:rPr lang="en-DE" sz="2400" dirty="0"/>
              <a:t>s </a:t>
            </a:r>
            <a:r>
              <a:rPr lang="en-GB" sz="2400" dirty="0"/>
              <a:t>w</a:t>
            </a:r>
            <a:r>
              <a:rPr lang="en-DE" sz="2400" dirty="0"/>
              <a:t>ill be evaluated here</a:t>
            </a:r>
          </a:p>
          <a:p>
            <a:r>
              <a:rPr lang="en-DE" sz="2400" dirty="0"/>
              <a:t>Brief About Workload Placement( </a:t>
            </a:r>
            <a:r>
              <a:rPr lang="en-GB" sz="2400" dirty="0"/>
              <a:t>B</a:t>
            </a:r>
            <a:r>
              <a:rPr lang="en-DE" sz="2400" dirty="0"/>
              <a:t>a</a:t>
            </a:r>
            <a:r>
              <a:rPr lang="en-GB" sz="2400" dirty="0"/>
              <a:t>c</a:t>
            </a:r>
            <a:r>
              <a:rPr lang="en-DE" sz="2400" dirty="0"/>
              <a:t>k</a:t>
            </a:r>
            <a:r>
              <a:rPr lang="en-GB" sz="2400" dirty="0"/>
              <a:t>g</a:t>
            </a:r>
            <a:r>
              <a:rPr lang="en-DE" sz="2400" dirty="0"/>
              <a:t>r</a:t>
            </a:r>
            <a:r>
              <a:rPr lang="en-GB" sz="2400" dirty="0"/>
              <a:t>o</a:t>
            </a:r>
            <a:r>
              <a:rPr lang="en-DE" sz="2400" dirty="0"/>
              <a:t>u</a:t>
            </a:r>
            <a:r>
              <a:rPr lang="en-GB" sz="2400" dirty="0"/>
              <a:t>n</a:t>
            </a:r>
            <a:r>
              <a:rPr lang="en-DE" sz="2400" dirty="0"/>
              <a:t>d) </a:t>
            </a:r>
          </a:p>
          <a:p>
            <a:r>
              <a:rPr lang="en-GB" sz="2400" dirty="0"/>
              <a:t>H</a:t>
            </a:r>
            <a:r>
              <a:rPr lang="en-DE" sz="2400" dirty="0"/>
              <a:t>o</a:t>
            </a:r>
            <a:r>
              <a:rPr lang="en-GB" sz="2400" dirty="0"/>
              <a:t>w</a:t>
            </a:r>
            <a:r>
              <a:rPr lang="en-DE" sz="2400" dirty="0"/>
              <a:t> </a:t>
            </a:r>
            <a:r>
              <a:rPr lang="en-GB" sz="2400" dirty="0"/>
              <a:t>t</a:t>
            </a:r>
            <a:r>
              <a:rPr lang="en-DE" sz="2400" dirty="0"/>
              <a:t>h</a:t>
            </a:r>
            <a:r>
              <a:rPr lang="en-GB" sz="2400" dirty="0"/>
              <a:t>e</a:t>
            </a:r>
            <a:r>
              <a:rPr lang="en-DE" sz="2400" dirty="0"/>
              <a:t> </a:t>
            </a:r>
            <a:r>
              <a:rPr lang="en-GB" sz="2400" dirty="0"/>
              <a:t>O</a:t>
            </a:r>
            <a:r>
              <a:rPr lang="en-DE" sz="2400" dirty="0"/>
              <a:t>t</a:t>
            </a:r>
            <a:r>
              <a:rPr lang="en-GB" sz="2400" dirty="0"/>
              <a:t>h</a:t>
            </a:r>
            <a:r>
              <a:rPr lang="en-DE" sz="2400" dirty="0"/>
              <a:t>e</a:t>
            </a:r>
            <a:r>
              <a:rPr lang="en-GB" sz="2400" dirty="0"/>
              <a:t>r</a:t>
            </a:r>
            <a:r>
              <a:rPr lang="en-DE" sz="2400" dirty="0"/>
              <a:t> </a:t>
            </a:r>
            <a:r>
              <a:rPr lang="en-GB" sz="2400" dirty="0"/>
              <a:t>E</a:t>
            </a:r>
            <a:r>
              <a:rPr lang="en-DE" sz="2400" dirty="0" err="1"/>
              <a:t>xisting</a:t>
            </a:r>
            <a:r>
              <a:rPr lang="en-DE" sz="2400" dirty="0"/>
              <a:t> Solutions works and How my sol</a:t>
            </a:r>
            <a:r>
              <a:rPr lang="en-GB" sz="2400" dirty="0"/>
              <a:t>u</a:t>
            </a:r>
            <a:r>
              <a:rPr lang="en-DE" sz="2400" dirty="0"/>
              <a:t>t</a:t>
            </a:r>
            <a:r>
              <a:rPr lang="en-GB" sz="2400" dirty="0"/>
              <a:t>i</a:t>
            </a:r>
            <a:r>
              <a:rPr lang="en-DE" sz="2400" dirty="0"/>
              <a:t>o</a:t>
            </a:r>
            <a:r>
              <a:rPr lang="en-GB" sz="2400" dirty="0"/>
              <a:t>n</a:t>
            </a:r>
            <a:r>
              <a:rPr lang="en-DE" sz="2400" dirty="0"/>
              <a:t> </a:t>
            </a:r>
            <a:r>
              <a:rPr lang="en-GB" sz="2400" dirty="0"/>
              <a:t>w</a:t>
            </a:r>
            <a:r>
              <a:rPr lang="en-DE" sz="2400" dirty="0"/>
              <a:t>i</a:t>
            </a:r>
            <a:r>
              <a:rPr lang="en-GB" sz="2400" dirty="0"/>
              <a:t>l</a:t>
            </a:r>
            <a:r>
              <a:rPr lang="en-DE" sz="2400" dirty="0"/>
              <a:t>l </a:t>
            </a:r>
            <a:r>
              <a:rPr lang="en-GB" sz="2400" dirty="0"/>
              <a:t>d</a:t>
            </a:r>
            <a:r>
              <a:rPr lang="en-DE" sz="2400" dirty="0"/>
              <a:t>i</a:t>
            </a:r>
            <a:r>
              <a:rPr lang="en-GB" sz="2400" dirty="0"/>
              <a:t>f</a:t>
            </a:r>
            <a:r>
              <a:rPr lang="en-DE" sz="2400" dirty="0"/>
              <a:t>f</a:t>
            </a:r>
            <a:r>
              <a:rPr lang="en-GB" sz="2400" dirty="0"/>
              <a:t>e</a:t>
            </a:r>
            <a:r>
              <a:rPr lang="en-DE" sz="2400" dirty="0"/>
              <a:t>r </a:t>
            </a:r>
            <a:r>
              <a:rPr lang="en-GB" sz="2400" dirty="0"/>
              <a:t>f</a:t>
            </a:r>
            <a:r>
              <a:rPr lang="en-DE" sz="2400" dirty="0"/>
              <a:t>r</a:t>
            </a:r>
            <a:r>
              <a:rPr lang="en-GB" sz="2400" dirty="0"/>
              <a:t>o</a:t>
            </a:r>
            <a:r>
              <a:rPr lang="en-DE" sz="2400" dirty="0"/>
              <a:t>m </a:t>
            </a:r>
            <a:r>
              <a:rPr lang="en-GB" sz="2400" dirty="0"/>
              <a:t>t</a:t>
            </a:r>
            <a:r>
              <a:rPr lang="en-DE" sz="2400" dirty="0"/>
              <a:t>h</a:t>
            </a:r>
            <a:r>
              <a:rPr lang="en-GB" sz="2400" dirty="0"/>
              <a:t>e</a:t>
            </a:r>
            <a:r>
              <a:rPr lang="en-DE" sz="2400" dirty="0"/>
              <a:t>m</a:t>
            </a:r>
          </a:p>
          <a:p>
            <a:r>
              <a:rPr lang="en-DE" sz="2400" dirty="0"/>
              <a:t>Prototype D</a:t>
            </a:r>
            <a:r>
              <a:rPr lang="en-GB" sz="2400" dirty="0"/>
              <a:t>e</a:t>
            </a:r>
            <a:r>
              <a:rPr lang="en-DE" sz="2400" dirty="0"/>
              <a:t>s</a:t>
            </a:r>
            <a:r>
              <a:rPr lang="en-GB" sz="2400" dirty="0"/>
              <a:t>i</a:t>
            </a:r>
            <a:r>
              <a:rPr lang="en-DE" sz="2400" dirty="0"/>
              <a:t>g</a:t>
            </a:r>
            <a:r>
              <a:rPr lang="en-GB" sz="2400" dirty="0"/>
              <a:t>n</a:t>
            </a:r>
            <a:r>
              <a:rPr lang="en-DE" sz="2400" dirty="0"/>
              <a:t> ( </a:t>
            </a:r>
            <a:r>
              <a:rPr lang="en-GB" sz="2400" dirty="0"/>
              <a:t>R</a:t>
            </a:r>
            <a:r>
              <a:rPr lang="en-DE" sz="2400" dirty="0"/>
              <a:t>e</a:t>
            </a:r>
            <a:r>
              <a:rPr lang="en-GB" sz="2400" dirty="0"/>
              <a:t>i</a:t>
            </a:r>
            <a:r>
              <a:rPr lang="en-DE" sz="2400" dirty="0"/>
              <a:t>n</a:t>
            </a:r>
            <a:r>
              <a:rPr lang="en-GB" sz="2400" dirty="0"/>
              <a:t>f</a:t>
            </a:r>
            <a:r>
              <a:rPr lang="en-DE" sz="2400" dirty="0"/>
              <a:t>o</a:t>
            </a:r>
            <a:r>
              <a:rPr lang="en-GB" sz="2400" dirty="0"/>
              <a:t>r</a:t>
            </a:r>
            <a:r>
              <a:rPr lang="en-DE" sz="2400" dirty="0"/>
              <a:t>cement Learning) </a:t>
            </a:r>
          </a:p>
          <a:p>
            <a:r>
              <a:rPr lang="en-GB" sz="2400" dirty="0"/>
              <a:t>B</a:t>
            </a:r>
            <a:r>
              <a:rPr lang="en-DE" sz="2400" dirty="0"/>
              <a:t>r</a:t>
            </a:r>
            <a:r>
              <a:rPr lang="en-GB" sz="2400" dirty="0"/>
              <a:t>i</a:t>
            </a:r>
            <a:r>
              <a:rPr lang="en-DE" sz="2400" dirty="0"/>
              <a:t>e</a:t>
            </a:r>
            <a:r>
              <a:rPr lang="en-GB" sz="2400" dirty="0"/>
              <a:t>f</a:t>
            </a:r>
            <a:r>
              <a:rPr lang="en-DE" sz="2400" dirty="0"/>
              <a:t>l</a:t>
            </a:r>
            <a:r>
              <a:rPr lang="en-GB" sz="2400" dirty="0"/>
              <a:t>y</a:t>
            </a:r>
            <a:r>
              <a:rPr lang="en-DE" sz="2400" dirty="0"/>
              <a:t> Experimental Setup  ( </a:t>
            </a:r>
            <a:r>
              <a:rPr lang="en-DE" sz="2400" dirty="0" err="1"/>
              <a:t>whic</a:t>
            </a:r>
            <a:r>
              <a:rPr lang="en-GB" sz="2400" dirty="0"/>
              <a:t>h</a:t>
            </a:r>
            <a:r>
              <a:rPr lang="en-DE" sz="2400" dirty="0"/>
              <a:t> </a:t>
            </a:r>
            <a:r>
              <a:rPr lang="en-GB" sz="2400" dirty="0"/>
              <a:t>D</a:t>
            </a:r>
            <a:r>
              <a:rPr lang="en-DE" sz="2400" dirty="0"/>
              <a:t>a</a:t>
            </a:r>
            <a:r>
              <a:rPr lang="en-GB" sz="2400" dirty="0"/>
              <a:t>t</a:t>
            </a:r>
            <a:r>
              <a:rPr lang="en-DE" sz="2400" dirty="0" err="1"/>
              <a:t>aset</a:t>
            </a:r>
            <a:r>
              <a:rPr lang="en-DE" sz="2400" dirty="0"/>
              <a:t> I used how I con</a:t>
            </a:r>
            <a:r>
              <a:rPr lang="en-GB" sz="2400" dirty="0"/>
              <a:t>v</a:t>
            </a:r>
            <a:r>
              <a:rPr lang="en-DE" sz="2400" dirty="0"/>
              <a:t>e</a:t>
            </a:r>
            <a:r>
              <a:rPr lang="en-GB" sz="2400" dirty="0"/>
              <a:t>r</a:t>
            </a:r>
            <a:r>
              <a:rPr lang="en-DE" sz="2400" dirty="0"/>
              <a:t>t</a:t>
            </a:r>
            <a:r>
              <a:rPr lang="en-GB" sz="2400" dirty="0"/>
              <a:t>e</a:t>
            </a:r>
            <a:r>
              <a:rPr lang="en-DE" sz="2400" dirty="0"/>
              <a:t>d </a:t>
            </a:r>
            <a:r>
              <a:rPr lang="en-GB" sz="2400" dirty="0"/>
              <a:t>i</a:t>
            </a:r>
            <a:r>
              <a:rPr lang="en-DE" sz="2400" dirty="0"/>
              <a:t>n </a:t>
            </a:r>
            <a:r>
              <a:rPr lang="en-GB" sz="2400" dirty="0"/>
              <a:t>D</a:t>
            </a:r>
            <a:r>
              <a:rPr lang="en-DE" sz="2400" dirty="0"/>
              <a:t>e</a:t>
            </a:r>
            <a:r>
              <a:rPr lang="en-GB" sz="2400" dirty="0"/>
              <a:t>m</a:t>
            </a:r>
            <a:r>
              <a:rPr lang="en-DE" sz="2400" dirty="0"/>
              <a:t>o</a:t>
            </a:r>
            <a:r>
              <a:rPr lang="en-GB" sz="2400" dirty="0"/>
              <a:t>n</a:t>
            </a:r>
            <a:r>
              <a:rPr lang="en-DE" sz="2400" dirty="0"/>
              <a:t>s</a:t>
            </a:r>
            <a:r>
              <a:rPr lang="en-GB" sz="2400" dirty="0"/>
              <a:t>t</a:t>
            </a:r>
            <a:r>
              <a:rPr lang="en-DE" sz="2400" dirty="0"/>
              <a:t>r</a:t>
            </a:r>
            <a:r>
              <a:rPr lang="en-GB" sz="2400" dirty="0"/>
              <a:t>a</a:t>
            </a:r>
            <a:r>
              <a:rPr lang="en-DE" sz="2400" dirty="0"/>
              <a:t>t</a:t>
            </a:r>
            <a:r>
              <a:rPr lang="en-GB" sz="2400" dirty="0"/>
              <a:t>i</a:t>
            </a:r>
            <a:r>
              <a:rPr lang="en-DE" sz="2400" dirty="0"/>
              <a:t>om</a:t>
            </a:r>
          </a:p>
          <a:p>
            <a:r>
              <a:rPr lang="en-GB" sz="2400" dirty="0"/>
              <a:t>A</a:t>
            </a:r>
            <a:r>
              <a:rPr lang="en-DE" sz="2400" dirty="0"/>
              <a:t>l</a:t>
            </a:r>
            <a:r>
              <a:rPr lang="en-GB" sz="2400" dirty="0"/>
              <a:t>g</a:t>
            </a:r>
            <a:r>
              <a:rPr lang="en-DE" sz="2400" dirty="0" err="1"/>
              <a:t>orithm</a:t>
            </a:r>
            <a:r>
              <a:rPr lang="en-DE" sz="2400" dirty="0"/>
              <a:t> Se</a:t>
            </a:r>
            <a:r>
              <a:rPr lang="en-GB" sz="2400" dirty="0"/>
              <a:t>l</a:t>
            </a:r>
            <a:r>
              <a:rPr lang="en-DE" sz="2400" dirty="0"/>
              <a:t>e</a:t>
            </a:r>
            <a:r>
              <a:rPr lang="en-GB" sz="2400" dirty="0"/>
              <a:t>c</a:t>
            </a:r>
            <a:r>
              <a:rPr lang="en-DE" sz="2400" dirty="0"/>
              <a:t>t</a:t>
            </a:r>
            <a:r>
              <a:rPr lang="en-GB" sz="2400" dirty="0"/>
              <a:t>e</a:t>
            </a:r>
            <a:r>
              <a:rPr lang="en-DE" sz="2400" dirty="0"/>
              <a:t>d </a:t>
            </a:r>
          </a:p>
          <a:p>
            <a:r>
              <a:rPr lang="en-DE" sz="2400" dirty="0"/>
              <a:t>I</a:t>
            </a:r>
            <a:r>
              <a:rPr lang="en-GB" sz="2400" dirty="0"/>
              <a:t>n</a:t>
            </a:r>
            <a:r>
              <a:rPr lang="en-DE" sz="2400" dirty="0"/>
              <a:t>i</a:t>
            </a:r>
            <a:r>
              <a:rPr lang="en-GB" sz="2400" dirty="0"/>
              <a:t>t</a:t>
            </a:r>
            <a:r>
              <a:rPr lang="en-DE" sz="2400" dirty="0"/>
              <a:t>i</a:t>
            </a:r>
            <a:r>
              <a:rPr lang="en-GB" sz="2400" dirty="0"/>
              <a:t>a</a:t>
            </a:r>
            <a:r>
              <a:rPr lang="en-DE" sz="2400" dirty="0"/>
              <a:t>l Results</a:t>
            </a:r>
          </a:p>
          <a:p>
            <a:r>
              <a:rPr lang="en-DE" sz="2400" dirty="0"/>
              <a:t>Ne</a:t>
            </a:r>
            <a:r>
              <a:rPr lang="en-GB" sz="2400" dirty="0"/>
              <a:t>x</a:t>
            </a:r>
            <a:r>
              <a:rPr lang="en-DE" sz="2400" dirty="0"/>
              <a:t>t </a:t>
            </a:r>
            <a:r>
              <a:rPr lang="en-GB" sz="2400" dirty="0"/>
              <a:t>S</a:t>
            </a:r>
            <a:r>
              <a:rPr lang="en-DE" sz="2400" dirty="0"/>
              <a:t>t</a:t>
            </a:r>
            <a:r>
              <a:rPr lang="en-GB" sz="2400" dirty="0"/>
              <a:t>e</a:t>
            </a:r>
            <a:r>
              <a:rPr lang="en-DE" sz="2400" dirty="0"/>
              <a:t>p</a:t>
            </a:r>
            <a:r>
              <a:rPr lang="en-GB" sz="2400" dirty="0"/>
              <a:t>s</a:t>
            </a:r>
            <a:r>
              <a:rPr lang="en-DE" sz="2400" dirty="0"/>
              <a:t> </a:t>
            </a:r>
            <a:r>
              <a:rPr lang="en-GB" sz="2400" dirty="0"/>
              <a:t>S</a:t>
            </a:r>
            <a:r>
              <a:rPr lang="en-DE" sz="2400" dirty="0"/>
              <a:t>t</a:t>
            </a:r>
            <a:r>
              <a:rPr lang="en-GB" sz="2400" dirty="0"/>
              <a:t>r</a:t>
            </a:r>
            <a:r>
              <a:rPr lang="en-DE" sz="2400" dirty="0"/>
              <a:t>u</a:t>
            </a:r>
            <a:r>
              <a:rPr lang="en-GB" sz="2400" dirty="0"/>
              <a:t>c</a:t>
            </a:r>
            <a:r>
              <a:rPr lang="en-DE" sz="2400" dirty="0"/>
              <a:t>t</a:t>
            </a:r>
            <a:r>
              <a:rPr lang="en-GB" sz="2400" dirty="0"/>
              <a:t>u</a:t>
            </a:r>
            <a:r>
              <a:rPr lang="en-DE" sz="2400" dirty="0"/>
              <a:t>r</a:t>
            </a:r>
            <a:r>
              <a:rPr lang="en-GB" sz="2400" dirty="0"/>
              <a:t>e</a:t>
            </a:r>
            <a:r>
              <a:rPr lang="en-DE" sz="2400" dirty="0"/>
              <a:t> </a:t>
            </a:r>
            <a:r>
              <a:rPr lang="en-GB" sz="2400" dirty="0"/>
              <a:t>o</a:t>
            </a:r>
            <a:r>
              <a:rPr lang="en-DE" sz="2400" dirty="0"/>
              <a:t>f </a:t>
            </a:r>
            <a:r>
              <a:rPr lang="en-GB" sz="2400" dirty="0"/>
              <a:t>T</a:t>
            </a:r>
            <a:r>
              <a:rPr lang="en-DE" sz="2400" dirty="0"/>
              <a:t>h</a:t>
            </a:r>
            <a:r>
              <a:rPr lang="en-GB" sz="2400" dirty="0"/>
              <a:t>e</a:t>
            </a:r>
            <a:r>
              <a:rPr lang="en-DE" sz="2400" dirty="0"/>
              <a:t>sis</a:t>
            </a:r>
          </a:p>
        </p:txBody>
      </p:sp>
      <p:sp>
        <p:nvSpPr>
          <p:cNvPr id="5" name="Slide Number Placeholder 4">
            <a:extLst>
              <a:ext uri="{FF2B5EF4-FFF2-40B4-BE49-F238E27FC236}">
                <a16:creationId xmlns:a16="http://schemas.microsoft.com/office/drawing/2014/main" id="{15028C6B-9CD2-423B-97F6-2FDC489B42DD}"/>
              </a:ext>
            </a:extLst>
          </p:cNvPr>
          <p:cNvSpPr>
            <a:spLocks noGrp="1"/>
          </p:cNvSpPr>
          <p:nvPr>
            <p:ph type="sldNum" sz="quarter" idx="12"/>
          </p:nvPr>
        </p:nvSpPr>
        <p:spPr/>
        <p:txBody>
          <a:bodyPr/>
          <a:lstStyle/>
          <a:p>
            <a:fld id="{233CFA60-C263-411C-89C0-D8F77C2CE616}" type="slidenum">
              <a:rPr lang="en-DE" smtClean="0"/>
              <a:t>3</a:t>
            </a:fld>
            <a:endParaRPr lang="en-DE"/>
          </a:p>
        </p:txBody>
      </p:sp>
    </p:spTree>
    <p:extLst>
      <p:ext uri="{BB962C8B-B14F-4D97-AF65-F5344CB8AC3E}">
        <p14:creationId xmlns:p14="http://schemas.microsoft.com/office/powerpoint/2010/main" val="143203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C87A-F657-42E7-A9BE-2164B2AC15F4}"/>
              </a:ext>
            </a:extLst>
          </p:cNvPr>
          <p:cNvSpPr>
            <a:spLocks noGrp="1"/>
          </p:cNvSpPr>
          <p:nvPr>
            <p:ph type="title"/>
          </p:nvPr>
        </p:nvSpPr>
        <p:spPr/>
        <p:txBody>
          <a:bodyPr/>
          <a:lstStyle/>
          <a:p>
            <a:r>
              <a:rPr lang="en-GB" b="1" dirty="0"/>
              <a:t>B</a:t>
            </a:r>
            <a:r>
              <a:rPr lang="en-DE" b="1" dirty="0"/>
              <a:t>a</a:t>
            </a:r>
            <a:r>
              <a:rPr lang="en-GB" b="1" dirty="0"/>
              <a:t>c</a:t>
            </a:r>
            <a:r>
              <a:rPr lang="en-DE" b="1" dirty="0"/>
              <a:t>k</a:t>
            </a:r>
            <a:r>
              <a:rPr lang="en-GB" b="1" dirty="0"/>
              <a:t>g</a:t>
            </a:r>
            <a:r>
              <a:rPr lang="en-DE" b="1" dirty="0"/>
              <a:t>r</a:t>
            </a:r>
            <a:r>
              <a:rPr lang="en-GB" b="1" dirty="0"/>
              <a:t>o</a:t>
            </a:r>
            <a:r>
              <a:rPr lang="en-DE" b="1" dirty="0"/>
              <a:t>u</a:t>
            </a:r>
            <a:r>
              <a:rPr lang="en-GB" b="1" dirty="0"/>
              <a:t>n</a:t>
            </a:r>
            <a:r>
              <a:rPr lang="en-DE" b="1" dirty="0"/>
              <a:t>d</a:t>
            </a:r>
          </a:p>
        </p:txBody>
      </p:sp>
      <p:sp>
        <p:nvSpPr>
          <p:cNvPr id="3" name="Content Placeholder 2">
            <a:extLst>
              <a:ext uri="{FF2B5EF4-FFF2-40B4-BE49-F238E27FC236}">
                <a16:creationId xmlns:a16="http://schemas.microsoft.com/office/drawing/2014/main" id="{0F9C219D-A0B8-445E-9034-A8A374A26307}"/>
              </a:ext>
            </a:extLst>
          </p:cNvPr>
          <p:cNvSpPr>
            <a:spLocks noGrp="1"/>
          </p:cNvSpPr>
          <p:nvPr>
            <p:ph idx="1"/>
          </p:nvPr>
        </p:nvSpPr>
        <p:spPr>
          <a:xfrm>
            <a:off x="931718" y="1690688"/>
            <a:ext cx="10515600" cy="4351338"/>
          </a:xfrm>
        </p:spPr>
        <p:txBody>
          <a:bodyPr>
            <a:normAutofit/>
          </a:bodyPr>
          <a:lstStyle/>
          <a:p>
            <a:pPr>
              <a:buFont typeface="Wingdings" panose="05000000000000000000" pitchFamily="2" charset="2"/>
              <a:buChar char="Ø"/>
            </a:pPr>
            <a:r>
              <a:rPr lang="en-GB" sz="2000" dirty="0"/>
              <a:t>S</a:t>
            </a:r>
            <a:r>
              <a:rPr lang="en-DE" sz="2000" dirty="0"/>
              <a:t>c</a:t>
            </a:r>
            <a:r>
              <a:rPr lang="en-GB" sz="2000" dirty="0"/>
              <a:t>h</a:t>
            </a:r>
            <a:r>
              <a:rPr lang="en-DE" sz="2000" dirty="0"/>
              <a:t>e</a:t>
            </a:r>
            <a:r>
              <a:rPr lang="en-GB" sz="2000" dirty="0"/>
              <a:t>d</a:t>
            </a:r>
            <a:r>
              <a:rPr lang="en-DE" sz="2000" dirty="0"/>
              <a:t>u</a:t>
            </a:r>
            <a:r>
              <a:rPr lang="en-GB" sz="2000" dirty="0"/>
              <a:t>l</a:t>
            </a:r>
            <a:r>
              <a:rPr lang="en-DE" sz="2000" dirty="0"/>
              <a:t>i</a:t>
            </a:r>
            <a:r>
              <a:rPr lang="en-GB" sz="2000" dirty="0"/>
              <a:t>n</a:t>
            </a:r>
            <a:r>
              <a:rPr lang="en-DE" sz="2000" dirty="0"/>
              <a:t>g </a:t>
            </a:r>
            <a:r>
              <a:rPr lang="en-GB" sz="2000" dirty="0"/>
              <a:t>p</a:t>
            </a:r>
            <a:r>
              <a:rPr lang="en-DE" sz="2000" dirty="0"/>
              <a:t>r</a:t>
            </a:r>
            <a:r>
              <a:rPr lang="en-GB" sz="2000" dirty="0"/>
              <a:t>o</a:t>
            </a:r>
            <a:r>
              <a:rPr lang="en-DE" sz="2000" dirty="0"/>
              <a:t>b</a:t>
            </a:r>
            <a:r>
              <a:rPr lang="en-GB" sz="2000" dirty="0"/>
              <a:t>l</a:t>
            </a:r>
            <a:r>
              <a:rPr lang="en-DE" sz="2000" dirty="0"/>
              <a:t>e</a:t>
            </a:r>
            <a:r>
              <a:rPr lang="en-GB" sz="2000" dirty="0"/>
              <a:t>m</a:t>
            </a:r>
            <a:r>
              <a:rPr lang="en-DE" sz="2000" dirty="0"/>
              <a:t> </a:t>
            </a:r>
            <a:r>
              <a:rPr lang="en-GB" sz="2000" dirty="0"/>
              <a:t>b</a:t>
            </a:r>
            <a:r>
              <a:rPr lang="en-DE" sz="2000" dirty="0"/>
              <a:t>e</a:t>
            </a:r>
            <a:r>
              <a:rPr lang="en-GB" sz="2000" dirty="0"/>
              <a:t>l</a:t>
            </a:r>
            <a:r>
              <a:rPr lang="en-DE" sz="2000" dirty="0"/>
              <a:t>o</a:t>
            </a:r>
            <a:r>
              <a:rPr lang="en-GB" sz="2000" dirty="0"/>
              <a:t>n</a:t>
            </a:r>
            <a:r>
              <a:rPr lang="en-DE" sz="2000" dirty="0"/>
              <a:t>g</a:t>
            </a:r>
            <a:r>
              <a:rPr lang="en-GB" sz="2000" dirty="0"/>
              <a:t>s</a:t>
            </a:r>
            <a:r>
              <a:rPr lang="en-DE" sz="2000" dirty="0"/>
              <a:t> </a:t>
            </a:r>
            <a:r>
              <a:rPr lang="en-GB" sz="2000" dirty="0"/>
              <a:t>t</a:t>
            </a:r>
            <a:r>
              <a:rPr lang="en-DE" sz="2000" dirty="0"/>
              <a:t>o </a:t>
            </a:r>
            <a:r>
              <a:rPr lang="en-GB" sz="2000" dirty="0"/>
              <a:t>a</a:t>
            </a:r>
            <a:r>
              <a:rPr lang="en-DE" sz="2000" dirty="0"/>
              <a:t> </a:t>
            </a:r>
            <a:r>
              <a:rPr lang="en-GB" sz="2000" dirty="0"/>
              <a:t>b</a:t>
            </a:r>
            <a:r>
              <a:rPr lang="en-DE" sz="2000" dirty="0"/>
              <a:t>r</a:t>
            </a:r>
            <a:r>
              <a:rPr lang="en-GB" sz="2000" dirty="0"/>
              <a:t>o</a:t>
            </a:r>
            <a:r>
              <a:rPr lang="en-DE" sz="2000" dirty="0"/>
              <a:t>a</a:t>
            </a:r>
            <a:r>
              <a:rPr lang="en-GB" sz="2000" dirty="0"/>
              <a:t>d</a:t>
            </a:r>
            <a:r>
              <a:rPr lang="en-DE" sz="2000" dirty="0"/>
              <a:t>e</a:t>
            </a:r>
            <a:r>
              <a:rPr lang="en-GB" sz="2000" dirty="0"/>
              <a:t>r</a:t>
            </a:r>
            <a:r>
              <a:rPr lang="en-DE" sz="2000" dirty="0"/>
              <a:t> </a:t>
            </a:r>
            <a:r>
              <a:rPr lang="en-GB" sz="2000" dirty="0"/>
              <a:t>c</a:t>
            </a:r>
            <a:r>
              <a:rPr lang="en-DE" sz="2000" dirty="0"/>
              <a:t>l</a:t>
            </a:r>
            <a:r>
              <a:rPr lang="en-GB" sz="2000" dirty="0"/>
              <a:t>a</a:t>
            </a:r>
            <a:r>
              <a:rPr lang="en-DE" sz="2000" dirty="0"/>
              <a:t>s</a:t>
            </a:r>
            <a:r>
              <a:rPr lang="en-GB" sz="2000" dirty="0"/>
              <a:t>s</a:t>
            </a:r>
            <a:r>
              <a:rPr lang="en-DE" sz="2000" dirty="0"/>
              <a:t> </a:t>
            </a:r>
            <a:r>
              <a:rPr lang="en-GB" sz="2000" dirty="0"/>
              <a:t>o</a:t>
            </a:r>
            <a:r>
              <a:rPr lang="en-DE" sz="2000" dirty="0"/>
              <a:t>f </a:t>
            </a:r>
            <a:r>
              <a:rPr lang="en-GB" sz="2000" dirty="0"/>
              <a:t>c</a:t>
            </a:r>
            <a:r>
              <a:rPr lang="en-DE" sz="2000" dirty="0"/>
              <a:t>o</a:t>
            </a:r>
            <a:r>
              <a:rPr lang="en-GB" sz="2000" dirty="0"/>
              <a:t>m</a:t>
            </a:r>
            <a:r>
              <a:rPr lang="en-DE" sz="2000" dirty="0"/>
              <a:t>b</a:t>
            </a:r>
            <a:r>
              <a:rPr lang="en-GB" sz="2000" dirty="0"/>
              <a:t>i</a:t>
            </a:r>
            <a:r>
              <a:rPr lang="en-DE" sz="2000" dirty="0"/>
              <a:t>n</a:t>
            </a:r>
            <a:r>
              <a:rPr lang="en-GB" sz="2000" dirty="0"/>
              <a:t>a</a:t>
            </a:r>
            <a:r>
              <a:rPr lang="en-DE" sz="2000" dirty="0"/>
              <a:t>t</a:t>
            </a:r>
            <a:r>
              <a:rPr lang="en-GB" sz="2000" dirty="0"/>
              <a:t>o</a:t>
            </a:r>
            <a:r>
              <a:rPr lang="en-DE" sz="2000" dirty="0"/>
              <a:t>r</a:t>
            </a:r>
            <a:r>
              <a:rPr lang="en-GB" sz="2000" dirty="0"/>
              <a:t>i</a:t>
            </a:r>
            <a:r>
              <a:rPr lang="en-DE" sz="2000" dirty="0"/>
              <a:t>a</a:t>
            </a:r>
            <a:r>
              <a:rPr lang="en-GB" sz="2000" dirty="0"/>
              <a:t>l</a:t>
            </a:r>
            <a:r>
              <a:rPr lang="en-DE" sz="2000" dirty="0"/>
              <a:t> </a:t>
            </a:r>
            <a:r>
              <a:rPr lang="en-GB" sz="2000" dirty="0"/>
              <a:t>s</a:t>
            </a:r>
            <a:r>
              <a:rPr lang="en-DE" sz="2000" dirty="0"/>
              <a:t>e</a:t>
            </a:r>
            <a:r>
              <a:rPr lang="en-GB" sz="2000" dirty="0"/>
              <a:t>a</a:t>
            </a:r>
            <a:r>
              <a:rPr lang="en-DE" sz="2000" dirty="0"/>
              <a:t>r</a:t>
            </a:r>
            <a:r>
              <a:rPr lang="en-GB" sz="2000" dirty="0"/>
              <a:t>c</a:t>
            </a:r>
            <a:r>
              <a:rPr lang="en-DE" sz="2000" dirty="0"/>
              <a:t>h </a:t>
            </a:r>
            <a:r>
              <a:rPr lang="en-GB" sz="2000" dirty="0"/>
              <a:t>p</a:t>
            </a:r>
            <a:r>
              <a:rPr lang="en-DE" sz="2000" dirty="0"/>
              <a:t>r</a:t>
            </a:r>
            <a:r>
              <a:rPr lang="en-GB" sz="2000" dirty="0"/>
              <a:t>o</a:t>
            </a:r>
            <a:r>
              <a:rPr lang="en-DE" sz="2000" dirty="0"/>
              <a:t>c</a:t>
            </a:r>
            <a:r>
              <a:rPr lang="en-GB" sz="2000" dirty="0"/>
              <a:t>e</a:t>
            </a:r>
            <a:r>
              <a:rPr lang="en-DE" sz="2000" dirty="0"/>
              <a:t>s</a:t>
            </a:r>
            <a:r>
              <a:rPr lang="en-GB" sz="2000" dirty="0"/>
              <a:t>s</a:t>
            </a:r>
            <a:endParaRPr lang="en-DE" sz="2000" dirty="0"/>
          </a:p>
          <a:p>
            <a:pPr>
              <a:buFont typeface="Wingdings" panose="05000000000000000000" pitchFamily="2" charset="2"/>
              <a:buChar char="Ø"/>
            </a:pPr>
            <a:r>
              <a:rPr lang="en-DE" sz="2000" dirty="0"/>
              <a:t>We focus on domain </a:t>
            </a:r>
            <a:r>
              <a:rPr lang="en-GB" sz="2000" dirty="0"/>
              <a:t>scheduling</a:t>
            </a:r>
            <a:r>
              <a:rPr lang="en-DE" sz="2000" dirty="0"/>
              <a:t> for  </a:t>
            </a:r>
            <a:r>
              <a:rPr lang="en-GB" sz="2000" dirty="0"/>
              <a:t>t</a:t>
            </a:r>
            <a:r>
              <a:rPr lang="en-DE" sz="2000" dirty="0"/>
              <a:t>a</a:t>
            </a:r>
            <a:r>
              <a:rPr lang="en-GB" sz="2000" dirty="0"/>
              <a:t>s</a:t>
            </a:r>
            <a:r>
              <a:rPr lang="en-DE" sz="2000" dirty="0"/>
              <a:t>k </a:t>
            </a:r>
            <a:r>
              <a:rPr lang="en-GB" sz="2000" dirty="0"/>
              <a:t>p</a:t>
            </a:r>
            <a:r>
              <a:rPr lang="en-DE" sz="2000" dirty="0"/>
              <a:t>l</a:t>
            </a:r>
            <a:r>
              <a:rPr lang="en-GB" sz="2000" dirty="0"/>
              <a:t>a</a:t>
            </a:r>
            <a:r>
              <a:rPr lang="en-DE" sz="2000" dirty="0"/>
              <a:t>c</a:t>
            </a:r>
            <a:r>
              <a:rPr lang="en-GB" sz="2000" dirty="0"/>
              <a:t>e</a:t>
            </a:r>
            <a:r>
              <a:rPr lang="en-DE" sz="2000" dirty="0"/>
              <a:t>ment, </a:t>
            </a:r>
            <a:r>
              <a:rPr lang="en-GB" sz="2000" dirty="0"/>
              <a:t>w</a:t>
            </a:r>
            <a:r>
              <a:rPr lang="en-DE" sz="2000" dirty="0"/>
              <a:t>h</a:t>
            </a:r>
            <a:r>
              <a:rPr lang="en-GB" sz="2000" dirty="0"/>
              <a:t>i</a:t>
            </a:r>
            <a:r>
              <a:rPr lang="en-DE" sz="2000" dirty="0"/>
              <a:t>c</a:t>
            </a:r>
            <a:r>
              <a:rPr lang="en-GB" sz="2000" dirty="0"/>
              <a:t>h</a:t>
            </a:r>
            <a:r>
              <a:rPr lang="en-DE" sz="2000" dirty="0"/>
              <a:t> </a:t>
            </a:r>
            <a:r>
              <a:rPr lang="en-GB" sz="2000" dirty="0"/>
              <a:t>a</a:t>
            </a:r>
            <a:r>
              <a:rPr lang="en-DE" sz="2000" dirty="0"/>
              <a:t>i</a:t>
            </a:r>
            <a:r>
              <a:rPr lang="en-GB" sz="2000" dirty="0"/>
              <a:t>m</a:t>
            </a:r>
            <a:r>
              <a:rPr lang="en-DE" sz="2000" dirty="0"/>
              <a:t>s </a:t>
            </a:r>
            <a:r>
              <a:rPr lang="en-GB" sz="2000" dirty="0"/>
              <a:t>a</a:t>
            </a:r>
            <a:r>
              <a:rPr lang="en-DE" sz="2000" dirty="0"/>
              <a:t>t pl</a:t>
            </a:r>
            <a:r>
              <a:rPr lang="en-GB" sz="2000" dirty="0"/>
              <a:t>a</a:t>
            </a:r>
            <a:r>
              <a:rPr lang="en-DE" sz="2000" dirty="0"/>
              <a:t>cement of tasks </a:t>
            </a:r>
            <a:r>
              <a:rPr lang="en-GB" sz="2000" dirty="0"/>
              <a:t>t</a:t>
            </a:r>
            <a:r>
              <a:rPr lang="en-DE" sz="2000" dirty="0"/>
              <a:t>o </a:t>
            </a:r>
            <a:r>
              <a:rPr lang="en-GB" sz="2000" dirty="0"/>
              <a:t>s</a:t>
            </a:r>
            <a:r>
              <a:rPr lang="en-DE" sz="2000" dirty="0"/>
              <a:t>u</a:t>
            </a:r>
            <a:r>
              <a:rPr lang="en-GB" sz="2000" dirty="0"/>
              <a:t>it</a:t>
            </a:r>
            <a:r>
              <a:rPr lang="en-DE" sz="2000" dirty="0"/>
              <a:t>able </a:t>
            </a:r>
            <a:r>
              <a:rPr lang="en-GB" sz="2000" dirty="0"/>
              <a:t>r</a:t>
            </a:r>
            <a:r>
              <a:rPr lang="en-DE" sz="2000" dirty="0"/>
              <a:t>e</a:t>
            </a:r>
            <a:r>
              <a:rPr lang="en-GB" sz="2000" dirty="0"/>
              <a:t>s</a:t>
            </a:r>
            <a:r>
              <a:rPr lang="en-DE" sz="2000" dirty="0"/>
              <a:t>o</a:t>
            </a:r>
            <a:r>
              <a:rPr lang="en-GB" sz="2000" dirty="0"/>
              <a:t>u</a:t>
            </a:r>
            <a:r>
              <a:rPr lang="en-DE" sz="2000" dirty="0"/>
              <a:t>r</a:t>
            </a:r>
            <a:r>
              <a:rPr lang="en-GB" sz="2000" dirty="0"/>
              <a:t>c</a:t>
            </a:r>
            <a:r>
              <a:rPr lang="en-DE" sz="2000" dirty="0"/>
              <a:t>e</a:t>
            </a:r>
            <a:r>
              <a:rPr lang="en-GB" sz="2000" dirty="0"/>
              <a:t>s</a:t>
            </a:r>
            <a:r>
              <a:rPr lang="en-DE" sz="2000" dirty="0"/>
              <a:t>  </a:t>
            </a:r>
          </a:p>
          <a:p>
            <a:pPr>
              <a:buFont typeface="Wingdings" panose="05000000000000000000" pitchFamily="2" charset="2"/>
              <a:buChar char="Ø"/>
            </a:pPr>
            <a:r>
              <a:rPr lang="en-DE" sz="2000" dirty="0"/>
              <a:t>Task Scheduling </a:t>
            </a:r>
            <a:r>
              <a:rPr lang="en-GB" sz="2000" dirty="0"/>
              <a:t>i</a:t>
            </a:r>
            <a:r>
              <a:rPr lang="en-DE" sz="2000" dirty="0"/>
              <a:t>s </a:t>
            </a:r>
            <a:r>
              <a:rPr lang="en-GB" sz="2000" dirty="0"/>
              <a:t>h</a:t>
            </a:r>
            <a:r>
              <a:rPr lang="en-DE" sz="2000" dirty="0"/>
              <a:t>a</a:t>
            </a:r>
            <a:r>
              <a:rPr lang="en-GB" sz="2000" dirty="0"/>
              <a:t>r</a:t>
            </a:r>
            <a:r>
              <a:rPr lang="en-DE" sz="2000" dirty="0"/>
              <a:t>d </a:t>
            </a:r>
          </a:p>
          <a:p>
            <a:pPr marL="0" indent="0">
              <a:buNone/>
            </a:pPr>
            <a:endParaRPr lang="en-DE" sz="2000" dirty="0"/>
          </a:p>
        </p:txBody>
      </p:sp>
      <p:sp>
        <p:nvSpPr>
          <p:cNvPr id="5" name="Slide Number Placeholder 4">
            <a:extLst>
              <a:ext uri="{FF2B5EF4-FFF2-40B4-BE49-F238E27FC236}">
                <a16:creationId xmlns:a16="http://schemas.microsoft.com/office/drawing/2014/main" id="{E31C7520-01C0-4CF0-8AAA-8653C47077EC}"/>
              </a:ext>
            </a:extLst>
          </p:cNvPr>
          <p:cNvSpPr>
            <a:spLocks noGrp="1"/>
          </p:cNvSpPr>
          <p:nvPr>
            <p:ph type="sldNum" sz="quarter" idx="12"/>
          </p:nvPr>
        </p:nvSpPr>
        <p:spPr/>
        <p:txBody>
          <a:bodyPr/>
          <a:lstStyle/>
          <a:p>
            <a:fld id="{233CFA60-C263-411C-89C0-D8F77C2CE616}" type="slidenum">
              <a:rPr lang="en-DE" smtClean="0"/>
              <a:t>4</a:t>
            </a:fld>
            <a:endParaRPr lang="en-DE"/>
          </a:p>
        </p:txBody>
      </p:sp>
    </p:spTree>
    <p:extLst>
      <p:ext uri="{BB962C8B-B14F-4D97-AF65-F5344CB8AC3E}">
        <p14:creationId xmlns:p14="http://schemas.microsoft.com/office/powerpoint/2010/main" val="247284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C87A-F657-42E7-A9BE-2164B2AC15F4}"/>
              </a:ext>
            </a:extLst>
          </p:cNvPr>
          <p:cNvSpPr>
            <a:spLocks noGrp="1"/>
          </p:cNvSpPr>
          <p:nvPr>
            <p:ph type="title"/>
          </p:nvPr>
        </p:nvSpPr>
        <p:spPr/>
        <p:txBody>
          <a:bodyPr/>
          <a:lstStyle/>
          <a:p>
            <a:r>
              <a:rPr lang="en-GB" b="1" dirty="0"/>
              <a:t>M</a:t>
            </a:r>
            <a:r>
              <a:rPr lang="en-DE" b="1" dirty="0"/>
              <a:t>o</a:t>
            </a:r>
            <a:r>
              <a:rPr lang="en-GB" b="1" dirty="0"/>
              <a:t>t</a:t>
            </a:r>
            <a:r>
              <a:rPr lang="en-DE" b="1" dirty="0"/>
              <a:t>i</a:t>
            </a:r>
            <a:r>
              <a:rPr lang="en-GB" b="1" dirty="0"/>
              <a:t>v</a:t>
            </a:r>
            <a:r>
              <a:rPr lang="en-DE" b="1" dirty="0"/>
              <a:t>a</a:t>
            </a:r>
            <a:r>
              <a:rPr lang="en-GB" b="1" dirty="0"/>
              <a:t>t</a:t>
            </a:r>
            <a:r>
              <a:rPr lang="en-DE" b="1" dirty="0"/>
              <a:t>i</a:t>
            </a:r>
            <a:r>
              <a:rPr lang="en-GB" b="1" dirty="0"/>
              <a:t>o</a:t>
            </a:r>
            <a:r>
              <a:rPr lang="en-DE" b="1" dirty="0"/>
              <a:t>n</a:t>
            </a:r>
          </a:p>
        </p:txBody>
      </p:sp>
      <p:sp>
        <p:nvSpPr>
          <p:cNvPr id="3" name="Content Placeholder 2">
            <a:extLst>
              <a:ext uri="{FF2B5EF4-FFF2-40B4-BE49-F238E27FC236}">
                <a16:creationId xmlns:a16="http://schemas.microsoft.com/office/drawing/2014/main" id="{0F9C219D-A0B8-445E-9034-A8A374A26307}"/>
              </a:ext>
            </a:extLst>
          </p:cNvPr>
          <p:cNvSpPr>
            <a:spLocks noGrp="1"/>
          </p:cNvSpPr>
          <p:nvPr>
            <p:ph idx="1"/>
          </p:nvPr>
        </p:nvSpPr>
        <p:spPr/>
        <p:txBody>
          <a:bodyPr>
            <a:normAutofit/>
          </a:bodyPr>
          <a:lstStyle/>
          <a:p>
            <a:pPr marL="0" indent="0" algn="ctr">
              <a:buNone/>
            </a:pPr>
            <a:r>
              <a:rPr lang="en-GB" sz="2000" u="sng" dirty="0"/>
              <a:t>E</a:t>
            </a:r>
            <a:r>
              <a:rPr lang="en-DE" sz="2000" u="sng" dirty="0"/>
              <a:t>xis</a:t>
            </a:r>
            <a:r>
              <a:rPr lang="en-GB" sz="2000" u="sng" dirty="0"/>
              <a:t>t</a:t>
            </a:r>
            <a:r>
              <a:rPr lang="en-DE" sz="2000" u="sng" dirty="0"/>
              <a:t>i</a:t>
            </a:r>
            <a:r>
              <a:rPr lang="en-GB" sz="2000" u="sng" dirty="0"/>
              <a:t>n</a:t>
            </a:r>
            <a:r>
              <a:rPr lang="en-DE" sz="2000" u="sng" dirty="0"/>
              <a:t>g </a:t>
            </a:r>
            <a:r>
              <a:rPr lang="en-GB" sz="2000" u="sng" dirty="0"/>
              <a:t>S</a:t>
            </a:r>
            <a:r>
              <a:rPr lang="en-DE" sz="2000" u="sng" dirty="0"/>
              <a:t>o</a:t>
            </a:r>
            <a:r>
              <a:rPr lang="en-GB" sz="2000" u="sng" dirty="0"/>
              <a:t>l</a:t>
            </a:r>
            <a:r>
              <a:rPr lang="en-DE" sz="2000" u="sng" dirty="0"/>
              <a:t>u</a:t>
            </a:r>
            <a:r>
              <a:rPr lang="en-GB" sz="2000" u="sng" dirty="0"/>
              <a:t>t</a:t>
            </a:r>
            <a:r>
              <a:rPr lang="en-DE" sz="2000" u="sng" dirty="0"/>
              <a:t>i</a:t>
            </a:r>
            <a:r>
              <a:rPr lang="en-GB" sz="2000" u="sng" dirty="0"/>
              <a:t>o</a:t>
            </a:r>
            <a:r>
              <a:rPr lang="en-DE" sz="2000" u="sng" dirty="0"/>
              <a:t>n</a:t>
            </a:r>
            <a:r>
              <a:rPr lang="en-GB" sz="2000" u="sng" dirty="0"/>
              <a:t>s</a:t>
            </a:r>
            <a:r>
              <a:rPr lang="en-DE" sz="2000" u="sng" dirty="0"/>
              <a:t> </a:t>
            </a:r>
            <a:r>
              <a:rPr lang="en-GB" sz="2000" u="sng" dirty="0"/>
              <a:t>t</a:t>
            </a:r>
            <a:r>
              <a:rPr lang="en-DE" sz="2000" u="sng" dirty="0"/>
              <a:t>o </a:t>
            </a:r>
            <a:r>
              <a:rPr lang="en-GB" sz="2000" u="sng" dirty="0"/>
              <a:t>T</a:t>
            </a:r>
            <a:r>
              <a:rPr lang="en-DE" sz="2000" u="sng" dirty="0"/>
              <a:t>a</a:t>
            </a:r>
            <a:r>
              <a:rPr lang="en-GB" sz="2000" u="sng" dirty="0"/>
              <a:t>s</a:t>
            </a:r>
            <a:r>
              <a:rPr lang="en-DE" sz="2000" u="sng" dirty="0"/>
              <a:t>k </a:t>
            </a:r>
            <a:r>
              <a:rPr lang="en-GB" sz="2000" u="sng" dirty="0"/>
              <a:t>S</a:t>
            </a:r>
            <a:r>
              <a:rPr lang="en-DE" sz="2000" u="sng" dirty="0"/>
              <a:t>c</a:t>
            </a:r>
            <a:r>
              <a:rPr lang="en-GB" sz="2000" u="sng" dirty="0"/>
              <a:t>h</a:t>
            </a:r>
            <a:r>
              <a:rPr lang="en-DE" sz="2000" u="sng" dirty="0"/>
              <a:t>e</a:t>
            </a:r>
            <a:r>
              <a:rPr lang="en-GB" sz="2000" u="sng" dirty="0"/>
              <a:t>d</a:t>
            </a:r>
            <a:r>
              <a:rPr lang="en-DE" sz="2000" u="sng" dirty="0"/>
              <a:t>uling </a:t>
            </a:r>
          </a:p>
          <a:p>
            <a:pPr marL="0" indent="0" algn="ctr">
              <a:buNone/>
            </a:pPr>
            <a:endParaRPr lang="en-DE" sz="2000" u="sng" dirty="0"/>
          </a:p>
          <a:p>
            <a:pPr marL="457200" indent="-457200">
              <a:buAutoNum type="arabicPeriod"/>
            </a:pPr>
            <a:r>
              <a:rPr lang="en-GB" sz="2000" dirty="0"/>
              <a:t>F</a:t>
            </a:r>
            <a:r>
              <a:rPr lang="en-DE" sz="2000" dirty="0"/>
              <a:t>i</a:t>
            </a:r>
            <a:r>
              <a:rPr lang="en-GB" sz="2000" dirty="0"/>
              <a:t>r</a:t>
            </a:r>
            <a:r>
              <a:rPr lang="en-DE" sz="2000" dirty="0"/>
              <a:t>s</a:t>
            </a:r>
            <a:r>
              <a:rPr lang="en-GB" sz="2000" dirty="0"/>
              <a:t>t</a:t>
            </a:r>
            <a:r>
              <a:rPr lang="en-DE" sz="2000" dirty="0"/>
              <a:t> </a:t>
            </a:r>
            <a:r>
              <a:rPr lang="en-GB" sz="2000" dirty="0"/>
              <a:t>C</a:t>
            </a:r>
            <a:r>
              <a:rPr lang="en-DE" sz="2000" dirty="0"/>
              <a:t>o</a:t>
            </a:r>
            <a:r>
              <a:rPr lang="en-GB" sz="2000" dirty="0"/>
              <a:t>m</a:t>
            </a:r>
            <a:r>
              <a:rPr lang="en-DE" sz="2000" dirty="0"/>
              <a:t>e </a:t>
            </a:r>
            <a:r>
              <a:rPr lang="en-GB" sz="2000" dirty="0"/>
              <a:t>F</a:t>
            </a:r>
            <a:r>
              <a:rPr lang="en-DE" sz="2000" dirty="0"/>
              <a:t>i</a:t>
            </a:r>
            <a:r>
              <a:rPr lang="en-GB" sz="2000" dirty="0"/>
              <a:t>r</a:t>
            </a:r>
            <a:r>
              <a:rPr lang="en-DE" sz="2000" dirty="0"/>
              <a:t>s</a:t>
            </a:r>
            <a:r>
              <a:rPr lang="en-GB" sz="2000" dirty="0"/>
              <a:t>t</a:t>
            </a:r>
            <a:r>
              <a:rPr lang="en-DE" sz="2000" dirty="0"/>
              <a:t> </a:t>
            </a:r>
            <a:r>
              <a:rPr lang="en-GB" sz="2000" dirty="0"/>
              <a:t>o</a:t>
            </a:r>
            <a:r>
              <a:rPr lang="en-DE" sz="2000" dirty="0"/>
              <a:t>u</a:t>
            </a:r>
            <a:r>
              <a:rPr lang="en-GB" sz="2000" dirty="0"/>
              <a:t>t</a:t>
            </a:r>
            <a:endParaRPr lang="en-DE" sz="2000" dirty="0"/>
          </a:p>
          <a:p>
            <a:pPr marL="457200" indent="-457200">
              <a:buAutoNum type="arabicPeriod"/>
            </a:pPr>
            <a:r>
              <a:rPr lang="en-DE" sz="2000" dirty="0"/>
              <a:t>Round Robin </a:t>
            </a:r>
          </a:p>
          <a:p>
            <a:pPr marL="457200" indent="-457200">
              <a:buAutoNum type="arabicPeriod"/>
            </a:pPr>
            <a:r>
              <a:rPr lang="en-DE" sz="2000" dirty="0"/>
              <a:t>Shortest Job Sche</a:t>
            </a:r>
            <a:r>
              <a:rPr lang="en-GB" sz="2000" dirty="0"/>
              <a:t>d</a:t>
            </a:r>
            <a:r>
              <a:rPr lang="en-DE" sz="2000" dirty="0"/>
              <a:t>u</a:t>
            </a:r>
            <a:r>
              <a:rPr lang="en-GB" sz="2000" dirty="0"/>
              <a:t>l</a:t>
            </a:r>
            <a:r>
              <a:rPr lang="en-DE" sz="2000" dirty="0"/>
              <a:t>i</a:t>
            </a:r>
            <a:r>
              <a:rPr lang="en-GB" sz="2000" dirty="0"/>
              <a:t>n</a:t>
            </a:r>
            <a:r>
              <a:rPr lang="en-DE" sz="2000" dirty="0"/>
              <a:t>g </a:t>
            </a:r>
          </a:p>
          <a:p>
            <a:pPr marL="457200" indent="-457200">
              <a:buAutoNum type="arabicPeriod"/>
            </a:pPr>
            <a:r>
              <a:rPr lang="en-GB" sz="2000" dirty="0"/>
              <a:t>Pre-emptive</a:t>
            </a:r>
            <a:r>
              <a:rPr lang="en-DE" sz="2000" dirty="0"/>
              <a:t> and N</a:t>
            </a:r>
            <a:r>
              <a:rPr lang="en-GB" sz="2000" dirty="0"/>
              <a:t>o</a:t>
            </a:r>
            <a:r>
              <a:rPr lang="en-DE" sz="2000" dirty="0"/>
              <a:t>n </a:t>
            </a:r>
            <a:r>
              <a:rPr lang="en-GB" sz="2000" dirty="0"/>
              <a:t>Pre-emptive</a:t>
            </a:r>
            <a:r>
              <a:rPr lang="en-DE" sz="2000" dirty="0"/>
              <a:t> Scheduling</a:t>
            </a:r>
          </a:p>
        </p:txBody>
      </p:sp>
      <p:sp>
        <p:nvSpPr>
          <p:cNvPr id="5" name="Slide Number Placeholder 4">
            <a:extLst>
              <a:ext uri="{FF2B5EF4-FFF2-40B4-BE49-F238E27FC236}">
                <a16:creationId xmlns:a16="http://schemas.microsoft.com/office/drawing/2014/main" id="{5E264501-20F4-426D-BA1D-619D68E90CB9}"/>
              </a:ext>
            </a:extLst>
          </p:cNvPr>
          <p:cNvSpPr>
            <a:spLocks noGrp="1"/>
          </p:cNvSpPr>
          <p:nvPr>
            <p:ph type="sldNum" sz="quarter" idx="12"/>
          </p:nvPr>
        </p:nvSpPr>
        <p:spPr/>
        <p:txBody>
          <a:bodyPr/>
          <a:lstStyle/>
          <a:p>
            <a:fld id="{233CFA60-C263-411C-89C0-D8F77C2CE616}" type="slidenum">
              <a:rPr lang="en-DE" smtClean="0"/>
              <a:t>5</a:t>
            </a:fld>
            <a:endParaRPr lang="en-DE"/>
          </a:p>
        </p:txBody>
      </p:sp>
    </p:spTree>
    <p:extLst>
      <p:ext uri="{BB962C8B-B14F-4D97-AF65-F5344CB8AC3E}">
        <p14:creationId xmlns:p14="http://schemas.microsoft.com/office/powerpoint/2010/main" val="60180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6C87A-F657-42E7-A9BE-2164B2AC15F4}"/>
              </a:ext>
            </a:extLst>
          </p:cNvPr>
          <p:cNvSpPr>
            <a:spLocks noGrp="1"/>
          </p:cNvSpPr>
          <p:nvPr>
            <p:ph type="title"/>
          </p:nvPr>
        </p:nvSpPr>
        <p:spPr/>
        <p:txBody>
          <a:bodyPr/>
          <a:lstStyle/>
          <a:p>
            <a:r>
              <a:rPr lang="en-GB" b="1" dirty="0"/>
              <a:t>M</a:t>
            </a:r>
            <a:r>
              <a:rPr lang="en-DE" b="1" dirty="0"/>
              <a:t>o</a:t>
            </a:r>
            <a:r>
              <a:rPr lang="en-GB" b="1" dirty="0"/>
              <a:t>t</a:t>
            </a:r>
            <a:r>
              <a:rPr lang="en-DE" b="1" dirty="0"/>
              <a:t>i</a:t>
            </a:r>
            <a:r>
              <a:rPr lang="en-GB" b="1" dirty="0"/>
              <a:t>v</a:t>
            </a:r>
            <a:r>
              <a:rPr lang="en-DE" b="1" dirty="0"/>
              <a:t>a</a:t>
            </a:r>
            <a:r>
              <a:rPr lang="en-GB" b="1" dirty="0"/>
              <a:t>t</a:t>
            </a:r>
            <a:r>
              <a:rPr lang="en-DE" b="1" dirty="0"/>
              <a:t>i</a:t>
            </a:r>
            <a:r>
              <a:rPr lang="en-GB" b="1" dirty="0"/>
              <a:t>o</a:t>
            </a:r>
            <a:r>
              <a:rPr lang="en-DE" b="1" dirty="0"/>
              <a:t>n</a:t>
            </a:r>
          </a:p>
        </p:txBody>
      </p:sp>
      <p:sp>
        <p:nvSpPr>
          <p:cNvPr id="3" name="Content Placeholder 2">
            <a:extLst>
              <a:ext uri="{FF2B5EF4-FFF2-40B4-BE49-F238E27FC236}">
                <a16:creationId xmlns:a16="http://schemas.microsoft.com/office/drawing/2014/main" id="{0F9C219D-A0B8-445E-9034-A8A374A26307}"/>
              </a:ext>
            </a:extLst>
          </p:cNvPr>
          <p:cNvSpPr>
            <a:spLocks noGrp="1"/>
          </p:cNvSpPr>
          <p:nvPr>
            <p:ph idx="1"/>
          </p:nvPr>
        </p:nvSpPr>
        <p:spPr/>
        <p:txBody>
          <a:bodyPr>
            <a:normAutofit/>
          </a:bodyPr>
          <a:lstStyle/>
          <a:p>
            <a:pPr marL="0" indent="0" algn="ctr">
              <a:buNone/>
            </a:pPr>
            <a:r>
              <a:rPr lang="en-GB" sz="2000" u="sng" dirty="0"/>
              <a:t>W</a:t>
            </a:r>
            <a:r>
              <a:rPr lang="en-DE" sz="2000" u="sng" dirty="0"/>
              <a:t>h</a:t>
            </a:r>
            <a:r>
              <a:rPr lang="en-GB" sz="2000" u="sng" dirty="0"/>
              <a:t>y</a:t>
            </a:r>
            <a:r>
              <a:rPr lang="en-DE" sz="2000" u="sng" dirty="0"/>
              <a:t> </a:t>
            </a:r>
            <a:r>
              <a:rPr lang="en-GB" sz="2000" u="sng" dirty="0"/>
              <a:t>M</a:t>
            </a:r>
            <a:r>
              <a:rPr lang="en-DE" sz="2000" u="sng" dirty="0"/>
              <a:t>achine Learning Approach ?</a:t>
            </a:r>
          </a:p>
          <a:p>
            <a:pPr marL="457200" indent="-457200">
              <a:buFont typeface="+mj-lt"/>
              <a:buAutoNum type="arabicPeriod"/>
            </a:pPr>
            <a:r>
              <a:rPr lang="en-DE" sz="2000" dirty="0"/>
              <a:t>Scalability</a:t>
            </a:r>
          </a:p>
          <a:p>
            <a:pPr marL="457200" indent="-457200">
              <a:buFont typeface="+mj-lt"/>
              <a:buAutoNum type="arabicPeriod"/>
            </a:pPr>
            <a:r>
              <a:rPr lang="en-DE" sz="2000" dirty="0"/>
              <a:t>Reproducibility</a:t>
            </a:r>
          </a:p>
          <a:p>
            <a:pPr marL="457200" indent="-457200">
              <a:buFont typeface="+mj-lt"/>
              <a:buAutoNum type="arabicPeriod"/>
            </a:pPr>
            <a:r>
              <a:rPr lang="en-DE" sz="2000" dirty="0"/>
              <a:t>Comparison Metr</a:t>
            </a:r>
            <a:r>
              <a:rPr lang="en-GB" sz="2000" dirty="0"/>
              <a:t>i</a:t>
            </a:r>
            <a:r>
              <a:rPr lang="en-DE" sz="2000" dirty="0"/>
              <a:t>c</a:t>
            </a:r>
            <a:r>
              <a:rPr lang="en-GB" sz="2000" dirty="0"/>
              <a:t>s</a:t>
            </a:r>
            <a:endParaRPr lang="en-DE" sz="2000" dirty="0"/>
          </a:p>
          <a:p>
            <a:pPr marL="457200" indent="-457200">
              <a:buFont typeface="+mj-lt"/>
              <a:buAutoNum type="arabicPeriod"/>
            </a:pPr>
            <a:r>
              <a:rPr lang="en-DE" sz="2000" dirty="0"/>
              <a:t>Lack of Open Source Solutions using S</a:t>
            </a:r>
            <a:r>
              <a:rPr lang="en-GB" sz="2000" dirty="0"/>
              <a:t>t</a:t>
            </a:r>
            <a:r>
              <a:rPr lang="en-DE" sz="2000" dirty="0"/>
              <a:t>a</a:t>
            </a:r>
            <a:r>
              <a:rPr lang="en-GB" sz="2000" dirty="0"/>
              <a:t>t</a:t>
            </a:r>
            <a:r>
              <a:rPr lang="en-DE" sz="2000" dirty="0"/>
              <a:t>e </a:t>
            </a:r>
            <a:r>
              <a:rPr lang="en-GB" sz="2000" dirty="0"/>
              <a:t>o</a:t>
            </a:r>
            <a:r>
              <a:rPr lang="en-DE" sz="2000" dirty="0"/>
              <a:t>f </a:t>
            </a:r>
            <a:r>
              <a:rPr lang="en-GB" sz="2000" dirty="0"/>
              <a:t>t</a:t>
            </a:r>
            <a:r>
              <a:rPr lang="en-DE" sz="2000" dirty="0"/>
              <a:t>h</a:t>
            </a:r>
            <a:r>
              <a:rPr lang="en-GB" sz="2000" dirty="0"/>
              <a:t>e</a:t>
            </a:r>
            <a:r>
              <a:rPr lang="en-DE" sz="2000" dirty="0"/>
              <a:t> </a:t>
            </a:r>
            <a:r>
              <a:rPr lang="en-GB" sz="2000" dirty="0"/>
              <a:t>A</a:t>
            </a:r>
            <a:r>
              <a:rPr lang="en-DE" sz="2000" dirty="0"/>
              <a:t>r</a:t>
            </a:r>
            <a:r>
              <a:rPr lang="en-GB" sz="2000" dirty="0"/>
              <a:t>t</a:t>
            </a:r>
            <a:endParaRPr lang="en-DE" sz="2000" dirty="0"/>
          </a:p>
        </p:txBody>
      </p:sp>
      <p:sp>
        <p:nvSpPr>
          <p:cNvPr id="5" name="Slide Number Placeholder 4">
            <a:extLst>
              <a:ext uri="{FF2B5EF4-FFF2-40B4-BE49-F238E27FC236}">
                <a16:creationId xmlns:a16="http://schemas.microsoft.com/office/drawing/2014/main" id="{3093BCC4-22B2-4A21-BC91-153890A15687}"/>
              </a:ext>
            </a:extLst>
          </p:cNvPr>
          <p:cNvSpPr>
            <a:spLocks noGrp="1"/>
          </p:cNvSpPr>
          <p:nvPr>
            <p:ph type="sldNum" sz="quarter" idx="12"/>
          </p:nvPr>
        </p:nvSpPr>
        <p:spPr/>
        <p:txBody>
          <a:bodyPr/>
          <a:lstStyle/>
          <a:p>
            <a:fld id="{233CFA60-C263-411C-89C0-D8F77C2CE616}" type="slidenum">
              <a:rPr lang="en-DE" smtClean="0"/>
              <a:t>6</a:t>
            </a:fld>
            <a:endParaRPr lang="en-DE"/>
          </a:p>
        </p:txBody>
      </p:sp>
    </p:spTree>
    <p:extLst>
      <p:ext uri="{BB962C8B-B14F-4D97-AF65-F5344CB8AC3E}">
        <p14:creationId xmlns:p14="http://schemas.microsoft.com/office/powerpoint/2010/main" val="337631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500"/>
                                        <p:tgtEl>
                                          <p:spTgt spid="3">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fade">
                                      <p:cBhvr>
                                        <p:cTn id="2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3F29798-D584-4792-9B62-3F5F5C36D6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E6C87A-F657-42E7-A9BE-2164B2AC15F4}"/>
              </a:ext>
            </a:extLst>
          </p:cNvPr>
          <p:cNvSpPr>
            <a:spLocks noGrp="1"/>
          </p:cNvSpPr>
          <p:nvPr>
            <p:ph type="title"/>
          </p:nvPr>
        </p:nvSpPr>
        <p:spPr>
          <a:xfrm>
            <a:off x="838200" y="184805"/>
            <a:ext cx="10515600" cy="1505883"/>
          </a:xfrm>
        </p:spPr>
        <p:txBody>
          <a:bodyPr vert="horz" lIns="91440" tIns="45720" rIns="91440" bIns="45720" rtlCol="0" anchor="ctr">
            <a:normAutofit/>
          </a:bodyPr>
          <a:lstStyle/>
          <a:p>
            <a:r>
              <a:rPr lang="en-US" b="1" kern="1200" dirty="0">
                <a:solidFill>
                  <a:schemeClr val="tx1"/>
                </a:solidFill>
                <a:latin typeface="+mj-lt"/>
                <a:ea typeface="+mj-ea"/>
                <a:cs typeface="+mj-cs"/>
              </a:rPr>
              <a:t>Prototype Design</a:t>
            </a:r>
          </a:p>
        </p:txBody>
      </p:sp>
      <p:pic>
        <p:nvPicPr>
          <p:cNvPr id="9" name="Picture 8">
            <a:extLst>
              <a:ext uri="{FF2B5EF4-FFF2-40B4-BE49-F238E27FC236}">
                <a16:creationId xmlns:a16="http://schemas.microsoft.com/office/drawing/2014/main" id="{7A79B0C0-AD66-4187-9C0B-2BF44B7B4D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3233" y="1690688"/>
            <a:ext cx="8761314" cy="4095915"/>
          </a:xfrm>
          <a:prstGeom prst="rect">
            <a:avLst/>
          </a:prstGeom>
        </p:spPr>
      </p:pic>
      <p:sp>
        <p:nvSpPr>
          <p:cNvPr id="11" name="Slide Number Placeholder 10">
            <a:extLst>
              <a:ext uri="{FF2B5EF4-FFF2-40B4-BE49-F238E27FC236}">
                <a16:creationId xmlns:a16="http://schemas.microsoft.com/office/drawing/2014/main" id="{C7D6A852-17DF-4640-81BE-4BF5385F61CE}"/>
              </a:ext>
            </a:extLst>
          </p:cNvPr>
          <p:cNvSpPr>
            <a:spLocks noGrp="1"/>
          </p:cNvSpPr>
          <p:nvPr>
            <p:ph type="sldNum" sz="quarter" idx="12"/>
          </p:nvPr>
        </p:nvSpPr>
        <p:spPr/>
        <p:txBody>
          <a:bodyPr/>
          <a:lstStyle/>
          <a:p>
            <a:fld id="{233CFA60-C263-411C-89C0-D8F77C2CE616}" type="slidenum">
              <a:rPr lang="en-DE" smtClean="0"/>
              <a:t>7</a:t>
            </a:fld>
            <a:endParaRPr lang="en-DE"/>
          </a:p>
        </p:txBody>
      </p:sp>
      <p:sp>
        <p:nvSpPr>
          <p:cNvPr id="3" name="Footer Placeholder 2">
            <a:extLst>
              <a:ext uri="{FF2B5EF4-FFF2-40B4-BE49-F238E27FC236}">
                <a16:creationId xmlns:a16="http://schemas.microsoft.com/office/drawing/2014/main" id="{21622607-B078-4450-BEB1-B83C8DE6A2A5}"/>
              </a:ext>
            </a:extLst>
          </p:cNvPr>
          <p:cNvSpPr>
            <a:spLocks noGrp="1"/>
          </p:cNvSpPr>
          <p:nvPr>
            <p:ph type="ftr" sz="quarter" idx="11"/>
          </p:nvPr>
        </p:nvSpPr>
        <p:spPr/>
        <p:txBody>
          <a:bodyPr/>
          <a:lstStyle/>
          <a:p>
            <a:r>
              <a:rPr lang="en-GB" dirty="0"/>
              <a:t>https://arxiv.org/pdf/1511.06581.pdf</a:t>
            </a:r>
            <a:endParaRPr lang="en-DE" dirty="0"/>
          </a:p>
        </p:txBody>
      </p:sp>
    </p:spTree>
    <p:extLst>
      <p:ext uri="{BB962C8B-B14F-4D97-AF65-F5344CB8AC3E}">
        <p14:creationId xmlns:p14="http://schemas.microsoft.com/office/powerpoint/2010/main" val="1923558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AB00-66B9-4CA1-BD34-AF03DB2BFF54}"/>
              </a:ext>
            </a:extLst>
          </p:cNvPr>
          <p:cNvSpPr>
            <a:spLocks noGrp="1"/>
          </p:cNvSpPr>
          <p:nvPr>
            <p:ph type="title"/>
          </p:nvPr>
        </p:nvSpPr>
        <p:spPr/>
        <p:txBody>
          <a:bodyPr/>
          <a:lstStyle/>
          <a:p>
            <a:r>
              <a:rPr lang="en-GB" b="1" dirty="0"/>
              <a:t>R</a:t>
            </a:r>
            <a:r>
              <a:rPr lang="en-DE" b="1" dirty="0"/>
              <a:t>e</a:t>
            </a:r>
            <a:r>
              <a:rPr lang="en-GB" b="1" dirty="0"/>
              <a:t>s</a:t>
            </a:r>
            <a:r>
              <a:rPr lang="en-DE" b="1" dirty="0"/>
              <a:t>e</a:t>
            </a:r>
            <a:r>
              <a:rPr lang="en-GB" b="1" dirty="0"/>
              <a:t>a</a:t>
            </a:r>
            <a:r>
              <a:rPr lang="en-DE" b="1" dirty="0"/>
              <a:t>r</a:t>
            </a:r>
            <a:r>
              <a:rPr lang="en-GB" b="1" dirty="0"/>
              <a:t>c</a:t>
            </a:r>
            <a:r>
              <a:rPr lang="en-DE" b="1" dirty="0"/>
              <a:t>h </a:t>
            </a:r>
            <a:r>
              <a:rPr lang="en-GB" b="1" dirty="0"/>
              <a:t>Q</a:t>
            </a:r>
            <a:r>
              <a:rPr lang="en-DE" b="1" dirty="0"/>
              <a:t>u</a:t>
            </a:r>
            <a:r>
              <a:rPr lang="en-GB" b="1" dirty="0"/>
              <a:t>e</a:t>
            </a:r>
            <a:r>
              <a:rPr lang="en-DE" b="1" dirty="0"/>
              <a:t>stion</a:t>
            </a:r>
            <a:r>
              <a:rPr lang="en-GB" b="1" dirty="0"/>
              <a:t>s</a:t>
            </a:r>
            <a:endParaRPr lang="en-DE" b="1" dirty="0"/>
          </a:p>
        </p:txBody>
      </p:sp>
      <p:sp>
        <p:nvSpPr>
          <p:cNvPr id="3" name="Content Placeholder 2">
            <a:extLst>
              <a:ext uri="{FF2B5EF4-FFF2-40B4-BE49-F238E27FC236}">
                <a16:creationId xmlns:a16="http://schemas.microsoft.com/office/drawing/2014/main" id="{E51B4B44-A48F-4227-B1DF-2F843E11DAF0}"/>
              </a:ext>
            </a:extLst>
          </p:cNvPr>
          <p:cNvSpPr>
            <a:spLocks noGrp="1"/>
          </p:cNvSpPr>
          <p:nvPr>
            <p:ph idx="1"/>
          </p:nvPr>
        </p:nvSpPr>
        <p:spPr/>
        <p:txBody>
          <a:bodyPr>
            <a:normAutofit/>
          </a:bodyPr>
          <a:lstStyle/>
          <a:p>
            <a:pPr>
              <a:buFont typeface="Wingdings" panose="05000000000000000000" pitchFamily="2" charset="2"/>
              <a:buChar char="Ø"/>
            </a:pPr>
            <a:r>
              <a:rPr lang="en-GB" sz="2000" dirty="0"/>
              <a:t>T</a:t>
            </a:r>
            <a:r>
              <a:rPr lang="en-DE" sz="2000" dirty="0"/>
              <a:t>o </a:t>
            </a:r>
            <a:r>
              <a:rPr lang="en-GB" sz="2000" dirty="0"/>
              <a:t>w</a:t>
            </a:r>
            <a:r>
              <a:rPr lang="en-DE" sz="2000" dirty="0"/>
              <a:t>h</a:t>
            </a:r>
            <a:r>
              <a:rPr lang="en-GB" sz="2000" dirty="0"/>
              <a:t>a</a:t>
            </a:r>
            <a:r>
              <a:rPr lang="en-DE" sz="2000" dirty="0"/>
              <a:t>t </a:t>
            </a:r>
            <a:r>
              <a:rPr lang="en-GB" sz="2000" dirty="0"/>
              <a:t>e</a:t>
            </a:r>
            <a:r>
              <a:rPr lang="en-DE" sz="2000" dirty="0"/>
              <a:t>x</a:t>
            </a:r>
            <a:r>
              <a:rPr lang="en-GB" sz="2000" dirty="0"/>
              <a:t>t</a:t>
            </a:r>
            <a:r>
              <a:rPr lang="en-DE" sz="2000" dirty="0"/>
              <a:t>e</a:t>
            </a:r>
            <a:r>
              <a:rPr lang="en-GB" sz="2000" dirty="0"/>
              <a:t>n</a:t>
            </a:r>
            <a:r>
              <a:rPr lang="en-DE" sz="2000" dirty="0"/>
              <a:t>t </a:t>
            </a:r>
            <a:r>
              <a:rPr lang="en-GB" sz="2000" dirty="0"/>
              <a:t>r</a:t>
            </a:r>
            <a:r>
              <a:rPr lang="en-DE" sz="2000" dirty="0"/>
              <a:t>e</a:t>
            </a:r>
            <a:r>
              <a:rPr lang="en-GB" sz="2000" dirty="0"/>
              <a:t>i</a:t>
            </a:r>
            <a:r>
              <a:rPr lang="en-DE" sz="2000" dirty="0"/>
              <a:t>n</a:t>
            </a:r>
            <a:r>
              <a:rPr lang="en-GB" sz="2000" dirty="0"/>
              <a:t>f</a:t>
            </a:r>
            <a:r>
              <a:rPr lang="en-DE" sz="2000" dirty="0"/>
              <a:t>o</a:t>
            </a:r>
            <a:r>
              <a:rPr lang="en-GB" sz="2000" dirty="0"/>
              <a:t>r</a:t>
            </a:r>
            <a:r>
              <a:rPr lang="en-DE" sz="2000" dirty="0"/>
              <a:t>c</a:t>
            </a:r>
            <a:r>
              <a:rPr lang="en-GB" sz="2000" dirty="0"/>
              <a:t>e</a:t>
            </a:r>
            <a:r>
              <a:rPr lang="en-DE" sz="2000" dirty="0"/>
              <a:t>m</a:t>
            </a:r>
            <a:r>
              <a:rPr lang="en-GB" sz="2000" dirty="0"/>
              <a:t>e</a:t>
            </a:r>
            <a:r>
              <a:rPr lang="en-DE" sz="2000" dirty="0"/>
              <a:t>n</a:t>
            </a:r>
            <a:r>
              <a:rPr lang="en-GB" sz="2000" dirty="0"/>
              <a:t>t</a:t>
            </a:r>
            <a:r>
              <a:rPr lang="en-DE" sz="2000" dirty="0"/>
              <a:t> </a:t>
            </a:r>
            <a:r>
              <a:rPr lang="en-GB" sz="2000" dirty="0"/>
              <a:t>l</a:t>
            </a:r>
            <a:r>
              <a:rPr lang="en-DE" sz="2000" dirty="0"/>
              <a:t>e</a:t>
            </a:r>
            <a:r>
              <a:rPr lang="en-GB" sz="2000" dirty="0"/>
              <a:t>a</a:t>
            </a:r>
            <a:r>
              <a:rPr lang="en-DE" sz="2000" dirty="0"/>
              <a:t>r</a:t>
            </a:r>
            <a:r>
              <a:rPr lang="en-GB" sz="2000" dirty="0"/>
              <a:t>n</a:t>
            </a:r>
            <a:r>
              <a:rPr lang="en-DE" sz="2000" dirty="0"/>
              <a:t>i</a:t>
            </a:r>
            <a:r>
              <a:rPr lang="en-GB" sz="2000" dirty="0"/>
              <a:t>n</a:t>
            </a:r>
            <a:r>
              <a:rPr lang="en-DE" sz="2000" dirty="0"/>
              <a:t>g </a:t>
            </a:r>
            <a:r>
              <a:rPr lang="en-GB" sz="2000" dirty="0"/>
              <a:t>l</a:t>
            </a:r>
            <a:r>
              <a:rPr lang="en-DE" sz="2000" dirty="0"/>
              <a:t>e</a:t>
            </a:r>
            <a:r>
              <a:rPr lang="en-GB" sz="2000" dirty="0"/>
              <a:t>a</a:t>
            </a:r>
            <a:r>
              <a:rPr lang="en-DE" sz="2000" dirty="0"/>
              <a:t>r</a:t>
            </a:r>
            <a:r>
              <a:rPr lang="en-GB" sz="2000" dirty="0"/>
              <a:t>n</a:t>
            </a:r>
            <a:r>
              <a:rPr lang="en-DE" sz="2000" dirty="0"/>
              <a:t>s from offli</a:t>
            </a:r>
            <a:r>
              <a:rPr lang="en-GB" sz="2000" dirty="0"/>
              <a:t>n</a:t>
            </a:r>
            <a:r>
              <a:rPr lang="en-DE" sz="2000" dirty="0"/>
              <a:t>e </a:t>
            </a:r>
            <a:r>
              <a:rPr lang="en-GB" sz="2000" dirty="0"/>
              <a:t>d</a:t>
            </a:r>
            <a:r>
              <a:rPr lang="en-DE" sz="2000" dirty="0"/>
              <a:t>a</a:t>
            </a:r>
            <a:r>
              <a:rPr lang="en-GB" sz="2000" dirty="0"/>
              <a:t>t</a:t>
            </a:r>
            <a:r>
              <a:rPr lang="en-DE" sz="2000" dirty="0"/>
              <a:t>a </a:t>
            </a:r>
            <a:r>
              <a:rPr lang="en-GB" sz="2000" dirty="0"/>
              <a:t>a</a:t>
            </a:r>
            <a:r>
              <a:rPr lang="en-DE" sz="2000" dirty="0"/>
              <a:t>n</a:t>
            </a:r>
            <a:r>
              <a:rPr lang="en-GB" sz="2000" dirty="0"/>
              <a:t>d</a:t>
            </a:r>
            <a:r>
              <a:rPr lang="en-DE" sz="2000" dirty="0"/>
              <a:t> </a:t>
            </a:r>
            <a:r>
              <a:rPr lang="en-GB" sz="2000" dirty="0"/>
              <a:t>p</a:t>
            </a:r>
            <a:r>
              <a:rPr lang="en-DE" sz="2000" dirty="0"/>
              <a:t>e</a:t>
            </a:r>
            <a:r>
              <a:rPr lang="en-GB" sz="2000" dirty="0"/>
              <a:t>r</a:t>
            </a:r>
            <a:r>
              <a:rPr lang="en-DE" sz="2000" dirty="0"/>
              <a:t>f</a:t>
            </a:r>
            <a:r>
              <a:rPr lang="en-GB" sz="2000" dirty="0"/>
              <a:t>o</a:t>
            </a:r>
            <a:r>
              <a:rPr lang="en-DE" sz="2000" dirty="0"/>
              <a:t>r</a:t>
            </a:r>
            <a:r>
              <a:rPr lang="en-GB" sz="2000" dirty="0"/>
              <a:t>m</a:t>
            </a:r>
            <a:r>
              <a:rPr lang="en-DE" sz="2000" dirty="0"/>
              <a:t>s </a:t>
            </a:r>
            <a:r>
              <a:rPr lang="en-GB" sz="2000" dirty="0"/>
              <a:t>t</a:t>
            </a:r>
            <a:r>
              <a:rPr lang="en-DE" sz="2000" dirty="0"/>
              <a:t>a</a:t>
            </a:r>
            <a:r>
              <a:rPr lang="en-GB" sz="2000" dirty="0"/>
              <a:t>s</a:t>
            </a:r>
            <a:r>
              <a:rPr lang="en-DE" sz="2000" dirty="0"/>
              <a:t>k </a:t>
            </a:r>
            <a:r>
              <a:rPr lang="en-GB" sz="2000" dirty="0"/>
              <a:t>p</a:t>
            </a:r>
            <a:r>
              <a:rPr lang="en-DE" sz="2000" dirty="0"/>
              <a:t>l</a:t>
            </a:r>
            <a:r>
              <a:rPr lang="en-GB" sz="2000" dirty="0"/>
              <a:t>a</a:t>
            </a:r>
            <a:r>
              <a:rPr lang="en-DE" sz="2000" dirty="0"/>
              <a:t>c</a:t>
            </a:r>
            <a:r>
              <a:rPr lang="en-GB" sz="2000" dirty="0"/>
              <a:t>e</a:t>
            </a:r>
            <a:r>
              <a:rPr lang="en-DE" sz="2000" dirty="0"/>
              <a:t>m</a:t>
            </a:r>
            <a:r>
              <a:rPr lang="en-GB" sz="2000" dirty="0"/>
              <a:t>e</a:t>
            </a:r>
            <a:r>
              <a:rPr lang="en-DE" sz="2000" dirty="0"/>
              <a:t>n</a:t>
            </a:r>
            <a:r>
              <a:rPr lang="en-GB" sz="2000" dirty="0"/>
              <a:t>t</a:t>
            </a:r>
            <a:r>
              <a:rPr lang="en-DE" sz="2000" dirty="0"/>
              <a:t> </a:t>
            </a:r>
            <a:r>
              <a:rPr lang="en-GB" sz="2000" dirty="0"/>
              <a:t>o</a:t>
            </a:r>
            <a:r>
              <a:rPr lang="en-DE" sz="2000" dirty="0"/>
              <a:t>n </a:t>
            </a:r>
            <a:r>
              <a:rPr lang="en-GB" sz="2000" dirty="0"/>
              <a:t>m</a:t>
            </a:r>
            <a:r>
              <a:rPr lang="en-DE" sz="2000" dirty="0"/>
              <a:t>achines.(implicit)</a:t>
            </a:r>
          </a:p>
          <a:p>
            <a:pPr>
              <a:buFont typeface="Wingdings" panose="05000000000000000000" pitchFamily="2" charset="2"/>
              <a:buChar char="Ø"/>
            </a:pPr>
            <a:r>
              <a:rPr lang="en-DE" sz="2000" dirty="0"/>
              <a:t>To what e</a:t>
            </a:r>
            <a:r>
              <a:rPr lang="en-GB" sz="2000" dirty="0"/>
              <a:t>x</a:t>
            </a:r>
            <a:r>
              <a:rPr lang="en-DE" sz="2000" dirty="0"/>
              <a:t>t</a:t>
            </a:r>
            <a:r>
              <a:rPr lang="en-GB" sz="2000" dirty="0"/>
              <a:t>e</a:t>
            </a:r>
            <a:r>
              <a:rPr lang="en-DE" sz="2000" dirty="0"/>
              <a:t>n</a:t>
            </a:r>
            <a:r>
              <a:rPr lang="en-GB" sz="2000" dirty="0"/>
              <a:t>t</a:t>
            </a:r>
            <a:r>
              <a:rPr lang="en-DE" sz="2000" dirty="0"/>
              <a:t> </a:t>
            </a:r>
            <a:r>
              <a:rPr lang="en-GB" sz="2000" dirty="0"/>
              <a:t>a</a:t>
            </a:r>
            <a:r>
              <a:rPr lang="en-DE" sz="2000" dirty="0"/>
              <a:t>r</a:t>
            </a:r>
            <a:r>
              <a:rPr lang="en-GB" sz="2000" dirty="0"/>
              <a:t>e</a:t>
            </a:r>
            <a:r>
              <a:rPr lang="en-DE" sz="2000" dirty="0"/>
              <a:t> </a:t>
            </a:r>
            <a:r>
              <a:rPr lang="en-GB" sz="2000" dirty="0"/>
              <a:t>w</a:t>
            </a:r>
            <a:r>
              <a:rPr lang="en-DE" sz="2000" dirty="0"/>
              <a:t>e </a:t>
            </a:r>
            <a:r>
              <a:rPr lang="en-GB" sz="2000" dirty="0"/>
              <a:t>a</a:t>
            </a:r>
            <a:r>
              <a:rPr lang="en-DE" sz="2000" dirty="0"/>
              <a:t>b</a:t>
            </a:r>
            <a:r>
              <a:rPr lang="en-GB" sz="2000" dirty="0"/>
              <a:t>l</a:t>
            </a:r>
            <a:r>
              <a:rPr lang="en-DE" sz="2000" dirty="0"/>
              <a:t>e </a:t>
            </a:r>
            <a:r>
              <a:rPr lang="en-GB" sz="2000" dirty="0"/>
              <a:t>t</a:t>
            </a:r>
            <a:r>
              <a:rPr lang="en-DE" sz="2000" dirty="0"/>
              <a:t>o </a:t>
            </a:r>
            <a:r>
              <a:rPr lang="en-GB" sz="2000" dirty="0"/>
              <a:t>l</a:t>
            </a:r>
            <a:r>
              <a:rPr lang="en-DE" sz="2000" dirty="0"/>
              <a:t>e</a:t>
            </a:r>
            <a:r>
              <a:rPr lang="en-GB" sz="2000" dirty="0"/>
              <a:t>a</a:t>
            </a:r>
            <a:r>
              <a:rPr lang="en-DE" sz="2000" dirty="0"/>
              <a:t>r</a:t>
            </a:r>
            <a:r>
              <a:rPr lang="en-GB" sz="2000" dirty="0"/>
              <a:t>n</a:t>
            </a:r>
            <a:r>
              <a:rPr lang="en-DE" sz="2000" dirty="0"/>
              <a:t> </a:t>
            </a:r>
            <a:r>
              <a:rPr lang="en-GB" sz="2000" dirty="0"/>
              <a:t>t</a:t>
            </a:r>
            <a:r>
              <a:rPr lang="en-DE" sz="2000" dirty="0"/>
              <a:t>h</a:t>
            </a:r>
            <a:r>
              <a:rPr lang="en-GB" sz="2000" dirty="0"/>
              <a:t>e</a:t>
            </a:r>
            <a:r>
              <a:rPr lang="en-DE" sz="2000" dirty="0"/>
              <a:t> choice o</a:t>
            </a:r>
            <a:r>
              <a:rPr lang="en-GB" sz="2000" dirty="0"/>
              <a:t>f</a:t>
            </a:r>
            <a:r>
              <a:rPr lang="en-DE" sz="2000" dirty="0"/>
              <a:t> </a:t>
            </a:r>
            <a:r>
              <a:rPr lang="en-GB" sz="2000" dirty="0"/>
              <a:t>d</a:t>
            </a:r>
            <a:r>
              <a:rPr lang="en-DE" sz="2000" dirty="0"/>
              <a:t>e</a:t>
            </a:r>
            <a:r>
              <a:rPr lang="en-GB" sz="2000" dirty="0"/>
              <a:t>c</a:t>
            </a:r>
            <a:r>
              <a:rPr lang="en-DE" sz="2000" dirty="0"/>
              <a:t>i</a:t>
            </a:r>
            <a:r>
              <a:rPr lang="en-GB" sz="2000" dirty="0" err="1"/>
              <a:t>si</a:t>
            </a:r>
            <a:r>
              <a:rPr lang="en-DE" sz="2000" dirty="0"/>
              <a:t>o</a:t>
            </a:r>
            <a:r>
              <a:rPr lang="en-GB" sz="2000" dirty="0"/>
              <a:t>n</a:t>
            </a:r>
            <a:r>
              <a:rPr lang="en-DE" sz="2000" dirty="0"/>
              <a:t> </a:t>
            </a:r>
            <a:r>
              <a:rPr lang="en-GB" sz="2000" dirty="0"/>
              <a:t>m</a:t>
            </a:r>
            <a:r>
              <a:rPr lang="en-DE" sz="2000" dirty="0"/>
              <a:t>a</a:t>
            </a:r>
            <a:r>
              <a:rPr lang="en-GB" sz="2000" dirty="0"/>
              <a:t>k</a:t>
            </a:r>
            <a:r>
              <a:rPr lang="en-DE" sz="2000" dirty="0"/>
              <a:t>i</a:t>
            </a:r>
            <a:r>
              <a:rPr lang="en-GB" sz="2000" dirty="0"/>
              <a:t>n</a:t>
            </a:r>
            <a:r>
              <a:rPr lang="en-DE" sz="2000" dirty="0"/>
              <a:t>g </a:t>
            </a:r>
            <a:r>
              <a:rPr lang="en-GB" sz="2000" dirty="0"/>
              <a:t>f</a:t>
            </a:r>
            <a:r>
              <a:rPr lang="en-DE" sz="2000" dirty="0"/>
              <a:t>r</a:t>
            </a:r>
            <a:r>
              <a:rPr lang="en-GB" sz="2000" dirty="0"/>
              <a:t>o</a:t>
            </a:r>
            <a:r>
              <a:rPr lang="en-DE" sz="2000" dirty="0"/>
              <a:t>m </a:t>
            </a:r>
            <a:r>
              <a:rPr lang="en-GB" sz="2000" dirty="0"/>
              <a:t>e</a:t>
            </a:r>
            <a:r>
              <a:rPr lang="en-DE" sz="2000" dirty="0"/>
              <a:t>x</a:t>
            </a:r>
            <a:r>
              <a:rPr lang="en-GB" sz="2000" dirty="0"/>
              <a:t>i</a:t>
            </a:r>
            <a:r>
              <a:rPr lang="en-DE" sz="2000" dirty="0"/>
              <a:t>sting schedulers </a:t>
            </a:r>
            <a:r>
              <a:rPr lang="en-GB" sz="2000" dirty="0"/>
              <a:t>u</a:t>
            </a:r>
            <a:r>
              <a:rPr lang="en-DE" sz="2000" dirty="0"/>
              <a:t>s</a:t>
            </a:r>
            <a:r>
              <a:rPr lang="en-GB" sz="2000" dirty="0"/>
              <a:t>i</a:t>
            </a:r>
            <a:r>
              <a:rPr lang="en-DE" sz="2000" dirty="0"/>
              <a:t>n</a:t>
            </a:r>
            <a:r>
              <a:rPr lang="en-GB" sz="2000" dirty="0"/>
              <a:t>g</a:t>
            </a:r>
            <a:r>
              <a:rPr lang="en-DE" sz="2000" dirty="0"/>
              <a:t> </a:t>
            </a:r>
            <a:r>
              <a:rPr lang="en-GB" sz="2000" dirty="0"/>
              <a:t>t</a:t>
            </a:r>
            <a:r>
              <a:rPr lang="en-DE" sz="2000" dirty="0"/>
              <a:t>h</a:t>
            </a:r>
            <a:r>
              <a:rPr lang="en-GB" sz="2000" dirty="0"/>
              <a:t>e</a:t>
            </a:r>
            <a:r>
              <a:rPr lang="en-DE" sz="2000" dirty="0"/>
              <a:t> </a:t>
            </a:r>
            <a:r>
              <a:rPr lang="en-GB" sz="2000" dirty="0"/>
              <a:t>S</a:t>
            </a:r>
            <a:r>
              <a:rPr lang="en-DE" sz="2000" dirty="0" err="1"/>
              <a:t>tate</a:t>
            </a:r>
            <a:r>
              <a:rPr lang="en-DE" sz="2000" dirty="0"/>
              <a:t> of the Art Learning from Demonstration.</a:t>
            </a:r>
          </a:p>
          <a:p>
            <a:pPr>
              <a:buFont typeface="Wingdings" panose="05000000000000000000" pitchFamily="2" charset="2"/>
              <a:buChar char="Ø"/>
            </a:pPr>
            <a:r>
              <a:rPr lang="en-DE" sz="2000" dirty="0"/>
              <a:t>How does the DQFD and </a:t>
            </a:r>
            <a:r>
              <a:rPr lang="en-GB" sz="2000" dirty="0"/>
              <a:t>R</a:t>
            </a:r>
            <a:r>
              <a:rPr lang="en-DE" sz="2000" dirty="0"/>
              <a:t>2</a:t>
            </a:r>
            <a:r>
              <a:rPr lang="en-GB" sz="2000" dirty="0"/>
              <a:t>D</a:t>
            </a:r>
            <a:r>
              <a:rPr lang="en-DE" sz="2000" dirty="0"/>
              <a:t>3 </a:t>
            </a:r>
            <a:r>
              <a:rPr lang="en-GB" sz="2000" dirty="0"/>
              <a:t>a</a:t>
            </a:r>
            <a:r>
              <a:rPr lang="en-DE" sz="2000" dirty="0"/>
              <a:t>g</a:t>
            </a:r>
            <a:r>
              <a:rPr lang="en-GB" sz="2000" dirty="0"/>
              <a:t>e</a:t>
            </a:r>
            <a:r>
              <a:rPr lang="en-DE" sz="2000" dirty="0"/>
              <a:t>n</a:t>
            </a:r>
            <a:r>
              <a:rPr lang="en-GB" sz="2000" dirty="0"/>
              <a:t>t</a:t>
            </a:r>
            <a:r>
              <a:rPr lang="en-DE" sz="2000" dirty="0"/>
              <a:t>s </a:t>
            </a:r>
            <a:r>
              <a:rPr lang="en-GB" sz="2000" dirty="0"/>
              <a:t>p</a:t>
            </a:r>
            <a:r>
              <a:rPr lang="en-DE" sz="2000" dirty="0"/>
              <a:t>e</a:t>
            </a:r>
            <a:r>
              <a:rPr lang="en-GB" sz="2000" dirty="0"/>
              <a:t>r</a:t>
            </a:r>
            <a:r>
              <a:rPr lang="en-DE" sz="2000" dirty="0"/>
              <a:t>f</a:t>
            </a:r>
            <a:r>
              <a:rPr lang="en-GB" sz="2000" dirty="0"/>
              <a:t>o</a:t>
            </a:r>
            <a:r>
              <a:rPr lang="en-DE" sz="2000" dirty="0"/>
              <a:t>r</a:t>
            </a:r>
            <a:r>
              <a:rPr lang="en-GB" sz="2000" dirty="0"/>
              <a:t>m</a:t>
            </a:r>
            <a:r>
              <a:rPr lang="en-DE" sz="2000" dirty="0"/>
              <a:t> </a:t>
            </a:r>
            <a:r>
              <a:rPr lang="en-GB" sz="2000" dirty="0"/>
              <a:t>i</a:t>
            </a:r>
            <a:r>
              <a:rPr lang="en-DE" sz="2000" dirty="0"/>
              <a:t>n </a:t>
            </a:r>
            <a:r>
              <a:rPr lang="en-GB" sz="2000" dirty="0"/>
              <a:t>d</a:t>
            </a:r>
            <a:r>
              <a:rPr lang="en-DE" sz="2000" dirty="0"/>
              <a:t>i</a:t>
            </a:r>
            <a:r>
              <a:rPr lang="en-GB" sz="2000" dirty="0"/>
              <a:t>f</a:t>
            </a:r>
            <a:r>
              <a:rPr lang="en-DE" sz="2000" dirty="0"/>
              <a:t>f</a:t>
            </a:r>
            <a:r>
              <a:rPr lang="en-GB" sz="2000" dirty="0"/>
              <a:t>e</a:t>
            </a:r>
            <a:r>
              <a:rPr lang="en-DE" sz="2000" dirty="0"/>
              <a:t>r</a:t>
            </a:r>
            <a:r>
              <a:rPr lang="en-GB" sz="2000" dirty="0"/>
              <a:t>e</a:t>
            </a:r>
            <a:r>
              <a:rPr lang="en-DE" sz="2000" dirty="0"/>
              <a:t>n</a:t>
            </a:r>
            <a:r>
              <a:rPr lang="en-GB" sz="2000" dirty="0"/>
              <a:t>t</a:t>
            </a:r>
            <a:r>
              <a:rPr lang="en-DE" sz="2000" dirty="0"/>
              <a:t> </a:t>
            </a:r>
            <a:r>
              <a:rPr lang="en-GB" sz="2000" dirty="0"/>
              <a:t>c</a:t>
            </a:r>
            <a:r>
              <a:rPr lang="en-DE" sz="2000" dirty="0"/>
              <a:t>h</a:t>
            </a:r>
            <a:r>
              <a:rPr lang="en-GB" sz="2000" dirty="0"/>
              <a:t>o</a:t>
            </a:r>
            <a:r>
              <a:rPr lang="en-DE" sz="2000" dirty="0"/>
              <a:t>i</a:t>
            </a:r>
            <a:r>
              <a:rPr lang="en-GB" sz="2000" dirty="0"/>
              <a:t>c</a:t>
            </a:r>
            <a:r>
              <a:rPr lang="en-DE" sz="2000" dirty="0"/>
              <a:t>e </a:t>
            </a:r>
            <a:r>
              <a:rPr lang="en-GB" sz="2000" dirty="0"/>
              <a:t>o</a:t>
            </a:r>
            <a:r>
              <a:rPr lang="en-DE" sz="2000" dirty="0"/>
              <a:t>f </a:t>
            </a:r>
            <a:r>
              <a:rPr lang="en-GB" sz="2000" dirty="0"/>
              <a:t>h</a:t>
            </a:r>
            <a:r>
              <a:rPr lang="en-DE" sz="2000" dirty="0" err="1"/>
              <a:t>yper</a:t>
            </a:r>
            <a:r>
              <a:rPr lang="en-DE" sz="2000" dirty="0"/>
              <a:t> parameters and reward functions</a:t>
            </a:r>
          </a:p>
          <a:p>
            <a:pPr>
              <a:buFont typeface="Wingdings" panose="05000000000000000000" pitchFamily="2" charset="2"/>
              <a:buChar char="Ø"/>
            </a:pPr>
            <a:r>
              <a:rPr lang="en-DE" sz="2000" dirty="0"/>
              <a:t>How does these agents performs (DQFD(SOTA) vs Memory Based(R2d3)) : Parameter changes</a:t>
            </a:r>
          </a:p>
          <a:p>
            <a:pPr>
              <a:buFont typeface="Wingdings" panose="05000000000000000000" pitchFamily="2" charset="2"/>
              <a:buChar char="Ø"/>
            </a:pPr>
            <a:r>
              <a:rPr lang="en-DE" sz="2000" dirty="0"/>
              <a:t>when they go </a:t>
            </a:r>
            <a:r>
              <a:rPr lang="en-DE" sz="2000" dirty="0" err="1"/>
              <a:t>onl</a:t>
            </a:r>
            <a:r>
              <a:rPr lang="en-GB" sz="2000" dirty="0"/>
              <a:t>i</a:t>
            </a:r>
            <a:r>
              <a:rPr lang="en-DE" sz="2000" dirty="0"/>
              <a:t>n</a:t>
            </a:r>
            <a:r>
              <a:rPr lang="en-GB" sz="2000" dirty="0"/>
              <a:t>e</a:t>
            </a:r>
            <a:r>
              <a:rPr lang="en-DE" sz="2000" dirty="0"/>
              <a:t>? (</a:t>
            </a:r>
            <a:r>
              <a:rPr lang="en-DE" sz="2000" b="1" dirty="0"/>
              <a:t> </a:t>
            </a:r>
            <a:r>
              <a:rPr lang="en-GB" sz="2000" b="1" dirty="0"/>
              <a:t>F</a:t>
            </a:r>
            <a:r>
              <a:rPr lang="en-DE" sz="2000" b="1" dirty="0"/>
              <a:t>u</a:t>
            </a:r>
            <a:r>
              <a:rPr lang="en-GB" sz="2000" b="1" dirty="0"/>
              <a:t>t</a:t>
            </a:r>
            <a:r>
              <a:rPr lang="en-DE" sz="2000" b="1" dirty="0"/>
              <a:t>u</a:t>
            </a:r>
            <a:r>
              <a:rPr lang="en-GB" sz="2000" b="1" dirty="0"/>
              <a:t>r</a:t>
            </a:r>
            <a:r>
              <a:rPr lang="en-DE" sz="2000" b="1" dirty="0"/>
              <a:t>e </a:t>
            </a:r>
            <a:r>
              <a:rPr lang="en-GB" sz="2000" b="1" dirty="0"/>
              <a:t>S</a:t>
            </a:r>
            <a:r>
              <a:rPr lang="en-DE" sz="2000" b="1" dirty="0"/>
              <a:t>c</a:t>
            </a:r>
            <a:r>
              <a:rPr lang="en-GB" sz="2000" b="1" dirty="0"/>
              <a:t>o</a:t>
            </a:r>
            <a:r>
              <a:rPr lang="en-DE" sz="2000" b="1" dirty="0"/>
              <a:t>p</a:t>
            </a:r>
            <a:r>
              <a:rPr lang="en-GB" sz="2000" b="1" dirty="0"/>
              <a:t>e</a:t>
            </a:r>
            <a:r>
              <a:rPr lang="en-DE" sz="2000" dirty="0"/>
              <a:t>)</a:t>
            </a:r>
          </a:p>
        </p:txBody>
      </p:sp>
      <p:sp>
        <p:nvSpPr>
          <p:cNvPr id="5" name="Slide Number Placeholder 4">
            <a:extLst>
              <a:ext uri="{FF2B5EF4-FFF2-40B4-BE49-F238E27FC236}">
                <a16:creationId xmlns:a16="http://schemas.microsoft.com/office/drawing/2014/main" id="{24B6C524-515A-432A-8918-7B5D633949F4}"/>
              </a:ext>
            </a:extLst>
          </p:cNvPr>
          <p:cNvSpPr>
            <a:spLocks noGrp="1"/>
          </p:cNvSpPr>
          <p:nvPr>
            <p:ph type="sldNum" sz="quarter" idx="12"/>
          </p:nvPr>
        </p:nvSpPr>
        <p:spPr/>
        <p:txBody>
          <a:bodyPr/>
          <a:lstStyle/>
          <a:p>
            <a:fld id="{233CFA60-C263-411C-89C0-D8F77C2CE616}" type="slidenum">
              <a:rPr lang="en-DE" smtClean="0"/>
              <a:t>8</a:t>
            </a:fld>
            <a:endParaRPr lang="en-DE"/>
          </a:p>
        </p:txBody>
      </p:sp>
    </p:spTree>
    <p:extLst>
      <p:ext uri="{BB962C8B-B14F-4D97-AF65-F5344CB8AC3E}">
        <p14:creationId xmlns:p14="http://schemas.microsoft.com/office/powerpoint/2010/main" val="157824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6A44-CA2C-4BB0-BC0F-08BAB73CB9FE}"/>
              </a:ext>
            </a:extLst>
          </p:cNvPr>
          <p:cNvSpPr>
            <a:spLocks noGrp="1"/>
          </p:cNvSpPr>
          <p:nvPr>
            <p:ph type="title"/>
          </p:nvPr>
        </p:nvSpPr>
        <p:spPr/>
        <p:txBody>
          <a:bodyPr/>
          <a:lstStyle/>
          <a:p>
            <a:r>
              <a:rPr lang="en-GB" b="1" dirty="0"/>
              <a:t>E</a:t>
            </a:r>
            <a:r>
              <a:rPr lang="en-DE" b="1" dirty="0"/>
              <a:t>x</a:t>
            </a:r>
            <a:r>
              <a:rPr lang="en-GB" b="1" dirty="0"/>
              <a:t>p</a:t>
            </a:r>
            <a:r>
              <a:rPr lang="en-DE" b="1" dirty="0"/>
              <a:t>e</a:t>
            </a:r>
            <a:r>
              <a:rPr lang="en-GB" b="1" dirty="0"/>
              <a:t>r</a:t>
            </a:r>
            <a:r>
              <a:rPr lang="en-DE" b="1" dirty="0"/>
              <a:t>i</a:t>
            </a:r>
            <a:r>
              <a:rPr lang="en-GB" b="1" dirty="0"/>
              <a:t>m</a:t>
            </a:r>
            <a:r>
              <a:rPr lang="en-DE" b="1" dirty="0"/>
              <a:t>e</a:t>
            </a:r>
            <a:r>
              <a:rPr lang="en-GB" b="1" dirty="0"/>
              <a:t>n</a:t>
            </a:r>
            <a:r>
              <a:rPr lang="en-DE" b="1" dirty="0"/>
              <a:t>t</a:t>
            </a:r>
            <a:r>
              <a:rPr lang="en-GB" b="1" dirty="0"/>
              <a:t>a</a:t>
            </a:r>
            <a:r>
              <a:rPr lang="en-DE" b="1" dirty="0"/>
              <a:t>l </a:t>
            </a:r>
            <a:r>
              <a:rPr lang="en-GB" b="1" dirty="0"/>
              <a:t>S</a:t>
            </a:r>
            <a:r>
              <a:rPr lang="en-DE" b="1" dirty="0"/>
              <a:t>e</a:t>
            </a:r>
            <a:r>
              <a:rPr lang="en-GB" b="1" dirty="0"/>
              <a:t>t</a:t>
            </a:r>
            <a:r>
              <a:rPr lang="en-DE" b="1" dirty="0"/>
              <a:t>up – </a:t>
            </a:r>
            <a:r>
              <a:rPr lang="en-GB" b="1" dirty="0"/>
              <a:t>D</a:t>
            </a:r>
            <a:r>
              <a:rPr lang="en-DE" b="1" dirty="0"/>
              <a:t>a</a:t>
            </a:r>
            <a:r>
              <a:rPr lang="en-GB" b="1" dirty="0"/>
              <a:t>t</a:t>
            </a:r>
            <a:r>
              <a:rPr lang="en-DE" b="1" dirty="0"/>
              <a:t>a</a:t>
            </a:r>
            <a:r>
              <a:rPr lang="en-GB" b="1" dirty="0"/>
              <a:t>s</a:t>
            </a:r>
            <a:r>
              <a:rPr lang="en-DE" b="1" dirty="0"/>
              <a:t>e</a:t>
            </a:r>
            <a:r>
              <a:rPr lang="en-GB" b="1" dirty="0"/>
              <a:t>t</a:t>
            </a:r>
            <a:r>
              <a:rPr lang="en-DE" b="1" dirty="0"/>
              <a:t> </a:t>
            </a:r>
            <a:r>
              <a:rPr lang="en-GB" b="1" dirty="0"/>
              <a:t>S</a:t>
            </a:r>
            <a:r>
              <a:rPr lang="en-DE" b="1" dirty="0"/>
              <a:t>e</a:t>
            </a:r>
            <a:r>
              <a:rPr lang="en-GB" b="1" dirty="0"/>
              <a:t>l</a:t>
            </a:r>
            <a:r>
              <a:rPr lang="en-DE" b="1" dirty="0"/>
              <a:t>e</a:t>
            </a:r>
            <a:r>
              <a:rPr lang="en-GB" b="1" dirty="0"/>
              <a:t>c</a:t>
            </a:r>
            <a:r>
              <a:rPr lang="en-DE" b="1" dirty="0"/>
              <a:t>t</a:t>
            </a:r>
            <a:r>
              <a:rPr lang="en-GB" b="1" dirty="0"/>
              <a:t>i</a:t>
            </a:r>
            <a:r>
              <a:rPr lang="en-DE" b="1" dirty="0"/>
              <a:t>o</a:t>
            </a:r>
            <a:r>
              <a:rPr lang="en-GB" b="1" dirty="0"/>
              <a:t>n</a:t>
            </a:r>
            <a:endParaRPr lang="en-DE" b="1" dirty="0"/>
          </a:p>
        </p:txBody>
      </p:sp>
      <p:sp>
        <p:nvSpPr>
          <p:cNvPr id="3" name="Content Placeholder 2">
            <a:extLst>
              <a:ext uri="{FF2B5EF4-FFF2-40B4-BE49-F238E27FC236}">
                <a16:creationId xmlns:a16="http://schemas.microsoft.com/office/drawing/2014/main" id="{3B15F469-7F8C-4F04-90AC-34B5ECFD061B}"/>
              </a:ext>
            </a:extLst>
          </p:cNvPr>
          <p:cNvSpPr>
            <a:spLocks noGrp="1"/>
          </p:cNvSpPr>
          <p:nvPr>
            <p:ph idx="1"/>
          </p:nvPr>
        </p:nvSpPr>
        <p:spPr/>
        <p:txBody>
          <a:bodyPr>
            <a:normAutofit/>
          </a:bodyPr>
          <a:lstStyle/>
          <a:p>
            <a:pPr>
              <a:buFont typeface="Wingdings" panose="05000000000000000000" pitchFamily="2" charset="2"/>
              <a:buChar char="Ø"/>
            </a:pPr>
            <a:r>
              <a:rPr lang="en-DE" sz="2000" dirty="0"/>
              <a:t>Lack  </a:t>
            </a:r>
            <a:r>
              <a:rPr lang="en-GB" sz="2000" dirty="0"/>
              <a:t>o</a:t>
            </a:r>
            <a:r>
              <a:rPr lang="en-DE" sz="2000" dirty="0"/>
              <a:t>f </a:t>
            </a:r>
            <a:r>
              <a:rPr lang="en-GB" sz="2000" dirty="0"/>
              <a:t>o</a:t>
            </a:r>
            <a:r>
              <a:rPr lang="en-DE" sz="2000" dirty="0"/>
              <a:t>p</a:t>
            </a:r>
            <a:r>
              <a:rPr lang="en-GB" sz="2000" dirty="0"/>
              <a:t>e</a:t>
            </a:r>
            <a:r>
              <a:rPr lang="en-DE" sz="2000" dirty="0"/>
              <a:t>n </a:t>
            </a:r>
            <a:r>
              <a:rPr lang="en-GB" sz="2000" dirty="0"/>
              <a:t>s</a:t>
            </a:r>
            <a:r>
              <a:rPr lang="en-DE" sz="2000" dirty="0"/>
              <a:t>o</a:t>
            </a:r>
            <a:r>
              <a:rPr lang="en-GB" sz="2000" dirty="0"/>
              <a:t>u</a:t>
            </a:r>
            <a:r>
              <a:rPr lang="en-DE" sz="2000" dirty="0"/>
              <a:t>r</a:t>
            </a:r>
            <a:r>
              <a:rPr lang="en-GB" sz="2000" dirty="0"/>
              <a:t>c</a:t>
            </a:r>
            <a:r>
              <a:rPr lang="en-DE" sz="2000" dirty="0"/>
              <a:t>e </a:t>
            </a:r>
            <a:r>
              <a:rPr lang="en-GB" sz="2000" dirty="0"/>
              <a:t>d</a:t>
            </a:r>
            <a:r>
              <a:rPr lang="en-DE" sz="2000" dirty="0"/>
              <a:t>a</a:t>
            </a:r>
            <a:r>
              <a:rPr lang="en-GB" sz="2000" dirty="0"/>
              <a:t>t</a:t>
            </a:r>
            <a:r>
              <a:rPr lang="en-DE" sz="2000" dirty="0"/>
              <a:t>a , </a:t>
            </a:r>
            <a:r>
              <a:rPr lang="en-GB" sz="2000" dirty="0"/>
              <a:t>r</a:t>
            </a:r>
            <a:r>
              <a:rPr lang="en-DE" sz="2000" dirty="0"/>
              <a:t>e</a:t>
            </a:r>
            <a:r>
              <a:rPr lang="en-GB" sz="2000" dirty="0"/>
              <a:t>v</a:t>
            </a:r>
            <a:r>
              <a:rPr lang="en-DE" sz="2000" dirty="0"/>
              <a:t>e</a:t>
            </a:r>
            <a:r>
              <a:rPr lang="en-GB" sz="2000" dirty="0"/>
              <a:t>a</a:t>
            </a:r>
            <a:r>
              <a:rPr lang="en-DE" sz="2000" dirty="0"/>
              <a:t>l</a:t>
            </a:r>
            <a:r>
              <a:rPr lang="en-GB" sz="2000" dirty="0"/>
              <a:t>i</a:t>
            </a:r>
            <a:r>
              <a:rPr lang="en-DE" sz="2000" dirty="0"/>
              <a:t>n</a:t>
            </a:r>
            <a:r>
              <a:rPr lang="en-GB" sz="2000" dirty="0"/>
              <a:t>g</a:t>
            </a:r>
            <a:r>
              <a:rPr lang="en-DE" sz="2000" dirty="0"/>
              <a:t> </a:t>
            </a:r>
            <a:r>
              <a:rPr lang="en-GB" sz="2000" dirty="0"/>
              <a:t>p</a:t>
            </a:r>
            <a:r>
              <a:rPr lang="en-DE" sz="2000" dirty="0"/>
              <a:t>a</a:t>
            </a:r>
            <a:r>
              <a:rPr lang="en-GB" sz="2000" dirty="0"/>
              <a:t>t</a:t>
            </a:r>
            <a:r>
              <a:rPr lang="en-DE" sz="2000" dirty="0"/>
              <a:t>t</a:t>
            </a:r>
            <a:r>
              <a:rPr lang="en-GB" sz="2000" dirty="0"/>
              <a:t>e</a:t>
            </a:r>
            <a:r>
              <a:rPr lang="en-DE" sz="2000" dirty="0"/>
              <a:t>rns and complexities </a:t>
            </a:r>
            <a:r>
              <a:rPr lang="en-GB" sz="2000" dirty="0"/>
              <a:t>i</a:t>
            </a:r>
            <a:r>
              <a:rPr lang="en-DE" sz="2000" dirty="0"/>
              <a:t>n </a:t>
            </a:r>
            <a:r>
              <a:rPr lang="en-GB" sz="2000" dirty="0"/>
              <a:t>r</a:t>
            </a:r>
            <a:r>
              <a:rPr lang="en-DE" sz="2000" dirty="0"/>
              <a:t>e</a:t>
            </a:r>
            <a:r>
              <a:rPr lang="en-GB" sz="2000" dirty="0"/>
              <a:t>a</a:t>
            </a:r>
            <a:r>
              <a:rPr lang="en-DE" sz="2000" dirty="0"/>
              <a:t>l </a:t>
            </a:r>
            <a:r>
              <a:rPr lang="en-GB" sz="2000" dirty="0"/>
              <a:t>p</a:t>
            </a:r>
            <a:r>
              <a:rPr lang="en-DE" sz="2000" dirty="0"/>
              <a:t>r</a:t>
            </a:r>
            <a:r>
              <a:rPr lang="en-GB" sz="2000" dirty="0"/>
              <a:t>o</a:t>
            </a:r>
            <a:r>
              <a:rPr lang="en-DE" sz="2000" dirty="0"/>
              <a:t>duction enviro</a:t>
            </a:r>
            <a:r>
              <a:rPr lang="en-GB" sz="2000" dirty="0"/>
              <a:t>n</a:t>
            </a:r>
            <a:r>
              <a:rPr lang="en-DE" sz="2000" dirty="0"/>
              <a:t>m</a:t>
            </a:r>
            <a:r>
              <a:rPr lang="en-GB" sz="2000" dirty="0"/>
              <a:t>e</a:t>
            </a:r>
            <a:r>
              <a:rPr lang="en-DE" sz="2000" dirty="0"/>
              <a:t>n</a:t>
            </a:r>
            <a:r>
              <a:rPr lang="en-GB" sz="2000" dirty="0"/>
              <a:t>t</a:t>
            </a:r>
            <a:endParaRPr lang="en-DE" sz="2000" dirty="0"/>
          </a:p>
          <a:p>
            <a:pPr>
              <a:buFont typeface="Wingdings" panose="05000000000000000000" pitchFamily="2" charset="2"/>
              <a:buChar char="Ø"/>
            </a:pPr>
            <a:r>
              <a:rPr lang="en-GB" sz="2000" dirty="0"/>
              <a:t>G</a:t>
            </a:r>
            <a:r>
              <a:rPr lang="en-DE" sz="2000" dirty="0"/>
              <a:t>o</a:t>
            </a:r>
            <a:r>
              <a:rPr lang="en-GB" sz="2000" dirty="0"/>
              <a:t>o</a:t>
            </a:r>
            <a:r>
              <a:rPr lang="en-DE" sz="2000" dirty="0"/>
              <a:t>g</a:t>
            </a:r>
            <a:r>
              <a:rPr lang="en-GB" sz="2000" dirty="0"/>
              <a:t>l</a:t>
            </a:r>
            <a:r>
              <a:rPr lang="en-DE" sz="2000" dirty="0"/>
              <a:t>e </a:t>
            </a:r>
            <a:r>
              <a:rPr lang="en-GB" sz="2000" dirty="0"/>
              <a:t>C</a:t>
            </a:r>
            <a:r>
              <a:rPr lang="en-DE" sz="2000" dirty="0"/>
              <a:t>luster trace data ( May,2011)</a:t>
            </a:r>
          </a:p>
          <a:p>
            <a:pPr>
              <a:buFont typeface="Wingdings" panose="05000000000000000000" pitchFamily="2" charset="2"/>
              <a:buChar char="Ø"/>
            </a:pPr>
            <a:r>
              <a:rPr lang="en-DE" sz="2000" dirty="0"/>
              <a:t>Dataset includes </a:t>
            </a:r>
            <a:r>
              <a:rPr lang="en-GB" sz="2000" dirty="0"/>
              <a:t>d</a:t>
            </a:r>
            <a:r>
              <a:rPr lang="en-DE" sz="2000" dirty="0"/>
              <a:t>i</a:t>
            </a:r>
            <a:r>
              <a:rPr lang="en-GB" sz="2000" dirty="0"/>
              <a:t>v</a:t>
            </a:r>
            <a:r>
              <a:rPr lang="en-DE" sz="2000" dirty="0"/>
              <a:t>e</a:t>
            </a:r>
            <a:r>
              <a:rPr lang="en-GB" sz="2000" dirty="0"/>
              <a:t>r</a:t>
            </a:r>
            <a:r>
              <a:rPr lang="en-DE" sz="2000" dirty="0"/>
              <a:t>s</a:t>
            </a:r>
            <a:r>
              <a:rPr lang="en-GB" sz="2000" dirty="0"/>
              <a:t>e</a:t>
            </a:r>
            <a:r>
              <a:rPr lang="en-DE" sz="2000" dirty="0"/>
              <a:t> </a:t>
            </a:r>
            <a:r>
              <a:rPr lang="en-GB" sz="2000" dirty="0"/>
              <a:t>w</a:t>
            </a:r>
            <a:r>
              <a:rPr lang="en-DE" sz="2000" dirty="0"/>
              <a:t>o</a:t>
            </a:r>
            <a:r>
              <a:rPr lang="en-GB" sz="2000" dirty="0"/>
              <a:t>r</a:t>
            </a:r>
            <a:r>
              <a:rPr lang="en-DE" sz="2000" dirty="0"/>
              <a:t>k</a:t>
            </a:r>
            <a:r>
              <a:rPr lang="en-GB" sz="2000" dirty="0"/>
              <a:t>l</a:t>
            </a:r>
            <a:r>
              <a:rPr lang="en-DE" sz="2000" dirty="0"/>
              <a:t>o</a:t>
            </a:r>
            <a:r>
              <a:rPr lang="en-GB" sz="2000" dirty="0"/>
              <a:t>a</a:t>
            </a:r>
            <a:r>
              <a:rPr lang="en-DE" sz="2000" dirty="0"/>
              <a:t>ds which ran on 12.5k het</a:t>
            </a:r>
            <a:r>
              <a:rPr lang="en-GB" sz="2000" dirty="0"/>
              <a:t>e</a:t>
            </a:r>
            <a:r>
              <a:rPr lang="en-DE" sz="2000" dirty="0"/>
              <a:t>rogeneo</a:t>
            </a:r>
            <a:r>
              <a:rPr lang="en-GB" sz="2000" dirty="0"/>
              <a:t>u</a:t>
            </a:r>
            <a:r>
              <a:rPr lang="en-DE" sz="2000" dirty="0"/>
              <a:t>s </a:t>
            </a:r>
            <a:r>
              <a:rPr lang="en-GB" sz="2000" dirty="0"/>
              <a:t>m</a:t>
            </a:r>
            <a:r>
              <a:rPr lang="en-DE" sz="2000" dirty="0"/>
              <a:t>a</a:t>
            </a:r>
            <a:r>
              <a:rPr lang="en-GB" sz="2000" dirty="0"/>
              <a:t>c</a:t>
            </a:r>
            <a:r>
              <a:rPr lang="en-DE" sz="2000" dirty="0"/>
              <a:t>h</a:t>
            </a:r>
            <a:r>
              <a:rPr lang="en-GB" sz="2000" dirty="0"/>
              <a:t>i</a:t>
            </a:r>
            <a:r>
              <a:rPr lang="en-DE" sz="2000" dirty="0"/>
              <a:t>n</a:t>
            </a:r>
            <a:r>
              <a:rPr lang="en-GB" sz="2000" dirty="0"/>
              <a:t>e</a:t>
            </a:r>
            <a:r>
              <a:rPr lang="en-DE" sz="2000" dirty="0"/>
              <a:t>s over a perio</a:t>
            </a:r>
            <a:r>
              <a:rPr lang="en-GB" sz="2000" dirty="0"/>
              <a:t>d</a:t>
            </a:r>
            <a:r>
              <a:rPr lang="en-DE" sz="2000" dirty="0"/>
              <a:t> </a:t>
            </a:r>
            <a:r>
              <a:rPr lang="en-GB" sz="2000" dirty="0"/>
              <a:t>o</a:t>
            </a:r>
            <a:r>
              <a:rPr lang="en-DE" sz="2000" dirty="0"/>
              <a:t>f 29 </a:t>
            </a:r>
            <a:r>
              <a:rPr lang="en-GB" sz="2000" dirty="0"/>
              <a:t>D</a:t>
            </a:r>
            <a:r>
              <a:rPr lang="en-DE" sz="2000" dirty="0"/>
              <a:t>a</a:t>
            </a:r>
            <a:r>
              <a:rPr lang="en-GB" sz="2000" dirty="0"/>
              <a:t>y</a:t>
            </a:r>
            <a:r>
              <a:rPr lang="en-DE" sz="2000" dirty="0"/>
              <a:t>s .</a:t>
            </a:r>
          </a:p>
          <a:p>
            <a:pPr>
              <a:buFont typeface="Wingdings" panose="05000000000000000000" pitchFamily="2" charset="2"/>
              <a:buChar char="Ø"/>
            </a:pPr>
            <a:r>
              <a:rPr lang="en-DE" sz="2000" dirty="0"/>
              <a:t>Heterogeneous Machines and Heterogeneous Jobs</a:t>
            </a:r>
          </a:p>
          <a:p>
            <a:pPr>
              <a:buFont typeface="Wingdings" panose="05000000000000000000" pitchFamily="2" charset="2"/>
              <a:buChar char="Ø"/>
            </a:pPr>
            <a:endParaRPr lang="en-DE" sz="2000" dirty="0"/>
          </a:p>
        </p:txBody>
      </p:sp>
      <p:sp>
        <p:nvSpPr>
          <p:cNvPr id="5" name="Slide Number Placeholder 4">
            <a:extLst>
              <a:ext uri="{FF2B5EF4-FFF2-40B4-BE49-F238E27FC236}">
                <a16:creationId xmlns:a16="http://schemas.microsoft.com/office/drawing/2014/main" id="{F8EA7ACD-6651-4953-9B16-862ABD5CB0F0}"/>
              </a:ext>
            </a:extLst>
          </p:cNvPr>
          <p:cNvSpPr>
            <a:spLocks noGrp="1"/>
          </p:cNvSpPr>
          <p:nvPr>
            <p:ph type="sldNum" sz="quarter" idx="12"/>
          </p:nvPr>
        </p:nvSpPr>
        <p:spPr/>
        <p:txBody>
          <a:bodyPr/>
          <a:lstStyle/>
          <a:p>
            <a:fld id="{233CFA60-C263-411C-89C0-D8F77C2CE616}" type="slidenum">
              <a:rPr lang="en-DE" smtClean="0"/>
              <a:t>9</a:t>
            </a:fld>
            <a:endParaRPr lang="en-DE"/>
          </a:p>
        </p:txBody>
      </p:sp>
      <p:sp>
        <p:nvSpPr>
          <p:cNvPr id="6" name="Footer Placeholder 5">
            <a:extLst>
              <a:ext uri="{FF2B5EF4-FFF2-40B4-BE49-F238E27FC236}">
                <a16:creationId xmlns:a16="http://schemas.microsoft.com/office/drawing/2014/main" id="{3D382B87-4134-4E92-8DEB-F1DD595293DC}"/>
              </a:ext>
            </a:extLst>
          </p:cNvPr>
          <p:cNvSpPr>
            <a:spLocks noGrp="1"/>
          </p:cNvSpPr>
          <p:nvPr>
            <p:ph type="ftr" sz="quarter" idx="11"/>
          </p:nvPr>
        </p:nvSpPr>
        <p:spPr>
          <a:xfrm>
            <a:off x="3960541" y="6356350"/>
            <a:ext cx="5027341" cy="365125"/>
          </a:xfrm>
        </p:spPr>
        <p:txBody>
          <a:bodyPr/>
          <a:lstStyle/>
          <a:p>
            <a:r>
              <a:rPr lang="en-GB" dirty="0"/>
              <a:t>https://github.com/google/cluster-data/blob/master/ClusterData2011_2.md</a:t>
            </a:r>
            <a:endParaRPr lang="en-DE" dirty="0"/>
          </a:p>
        </p:txBody>
      </p:sp>
    </p:spTree>
    <p:extLst>
      <p:ext uri="{BB962C8B-B14F-4D97-AF65-F5344CB8AC3E}">
        <p14:creationId xmlns:p14="http://schemas.microsoft.com/office/powerpoint/2010/main" val="2556023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12882</TotalTime>
  <Words>3890</Words>
  <Application>Microsoft Office PowerPoint</Application>
  <PresentationFormat>Widescreen</PresentationFormat>
  <Paragraphs>235</Paragraphs>
  <Slides>19</Slides>
  <Notes>11</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Mid Project Report</vt:lpstr>
      <vt:lpstr>Agenda</vt:lpstr>
      <vt:lpstr>Motivation</vt:lpstr>
      <vt:lpstr>Background</vt:lpstr>
      <vt:lpstr>Motivation</vt:lpstr>
      <vt:lpstr>Motivation</vt:lpstr>
      <vt:lpstr>Prototype Design</vt:lpstr>
      <vt:lpstr>Research Questions</vt:lpstr>
      <vt:lpstr>Experimental Setup – Dataset Selection</vt:lpstr>
      <vt:lpstr>Experimental Setup – Dataset Selection(ER Diagram)</vt:lpstr>
      <vt:lpstr>Experimental Setup – Transformation Pipeline</vt:lpstr>
      <vt:lpstr>Experimental Setup – Sample States</vt:lpstr>
      <vt:lpstr>Experimental Setup – Sample States</vt:lpstr>
      <vt:lpstr>Experimental Setup – Sample States</vt:lpstr>
      <vt:lpstr>Experimental Setup – Sample States</vt:lpstr>
      <vt:lpstr>Reward Formulation</vt:lpstr>
      <vt:lpstr>Experimental Setup – Choice of Algorithm</vt:lpstr>
      <vt:lpstr>Further Steps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 Project Report</dc:title>
  <dc:creator>Pawan Kumar</dc:creator>
  <cp:lastModifiedBy>Pawan Kumar</cp:lastModifiedBy>
  <cp:revision>39</cp:revision>
  <dcterms:created xsi:type="dcterms:W3CDTF">2021-06-20T20:39:55Z</dcterms:created>
  <dcterms:modified xsi:type="dcterms:W3CDTF">2021-07-28T13:47:32Z</dcterms:modified>
</cp:coreProperties>
</file>