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8" r:id="rId11"/>
    <p:sldId id="324" r:id="rId12"/>
    <p:sldId id="325" r:id="rId13"/>
    <p:sldId id="327" r:id="rId14"/>
    <p:sldId id="326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08C5A6-8DAD-4630-98AB-E1B89C5A27F5}">
          <p14:sldIdLst>
            <p14:sldId id="256"/>
            <p14:sldId id="295"/>
            <p14:sldId id="317"/>
            <p14:sldId id="318"/>
            <p14:sldId id="319"/>
            <p14:sldId id="320"/>
            <p14:sldId id="321"/>
            <p14:sldId id="322"/>
            <p14:sldId id="323"/>
            <p14:sldId id="328"/>
            <p14:sldId id="324"/>
            <p14:sldId id="325"/>
            <p14:sldId id="327"/>
            <p14:sldId id="326"/>
            <p14:sldId id="329"/>
            <p14:sldId id="330"/>
            <p14:sldId id="331"/>
            <p14:sldId id="332"/>
            <p14:sldId id="333"/>
            <p14:sldId id="334"/>
            <p14:sldId id="33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 autoAdjust="0"/>
    <p:restoredTop sz="94660"/>
  </p:normalViewPr>
  <p:slideViewPr>
    <p:cSldViewPr>
      <p:cViewPr varScale="1">
        <p:scale>
          <a:sx n="110" d="100"/>
          <a:sy n="110" d="100"/>
        </p:scale>
        <p:origin x="-132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E5987-B449-4187-8E3F-896F43A5AB2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678B47-CAD0-43DB-9275-786A202DF00C}">
      <dgm:prSet phldrT="[Text]"/>
      <dgm:spPr/>
      <dgm:t>
        <a:bodyPr/>
        <a:lstStyle/>
        <a:p>
          <a:r>
            <a:rPr lang="en-US" smtClean="0"/>
            <a:t>Instantiation </a:t>
          </a:r>
          <a:endParaRPr lang="en-IN"/>
        </a:p>
      </dgm:t>
    </dgm:pt>
    <dgm:pt modelId="{9B9A9842-1156-43E1-A5AC-6A5CBF37062D}" type="parTrans" cxnId="{F96E3787-93FB-4845-924D-5571E01F850E}">
      <dgm:prSet/>
      <dgm:spPr/>
      <dgm:t>
        <a:bodyPr/>
        <a:lstStyle/>
        <a:p>
          <a:endParaRPr lang="en-IN"/>
        </a:p>
      </dgm:t>
    </dgm:pt>
    <dgm:pt modelId="{6038718D-EACD-4FB2-900D-76469E5B5EAF}" type="sibTrans" cxnId="{F96E3787-93FB-4845-924D-5571E01F850E}">
      <dgm:prSet/>
      <dgm:spPr/>
      <dgm:t>
        <a:bodyPr/>
        <a:lstStyle/>
        <a:p>
          <a:endParaRPr lang="en-IN"/>
        </a:p>
      </dgm:t>
    </dgm:pt>
    <dgm:pt modelId="{E4FE7A03-50E1-4F7E-B17C-3C7DE3A9357D}">
      <dgm:prSet/>
      <dgm:spPr/>
      <dgm:t>
        <a:bodyPr/>
        <a:lstStyle/>
        <a:p>
          <a:r>
            <a:rPr lang="en-US" dirty="0" smtClean="0"/>
            <a:t>Static method call</a:t>
          </a:r>
        </a:p>
      </dgm:t>
    </dgm:pt>
    <dgm:pt modelId="{8390002F-9CDD-4E34-989F-7EFD4868E2C3}" type="parTrans" cxnId="{EEE47820-5B6A-47A9-9CDE-0A23DE0EB34D}">
      <dgm:prSet/>
      <dgm:spPr/>
      <dgm:t>
        <a:bodyPr/>
        <a:lstStyle/>
        <a:p>
          <a:endParaRPr lang="en-IN"/>
        </a:p>
      </dgm:t>
    </dgm:pt>
    <dgm:pt modelId="{2BA0F348-C04D-4181-B6AE-711F951FB82A}" type="sibTrans" cxnId="{EEE47820-5B6A-47A9-9CDE-0A23DE0EB34D}">
      <dgm:prSet/>
      <dgm:spPr/>
      <dgm:t>
        <a:bodyPr/>
        <a:lstStyle/>
        <a:p>
          <a:endParaRPr lang="en-IN"/>
        </a:p>
      </dgm:t>
    </dgm:pt>
    <dgm:pt modelId="{B00D8F66-C0EC-45B6-964D-4DCD64BE354E}" type="pres">
      <dgm:prSet presAssocID="{57CE5987-B449-4187-8E3F-896F43A5AB2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D2A6FD3-E895-4E18-9C73-B9D46091A43D}" type="pres">
      <dgm:prSet presAssocID="{1F678B47-CAD0-43DB-9275-786A202DF00C}" presName="compNode" presStyleCnt="0"/>
      <dgm:spPr/>
    </dgm:pt>
    <dgm:pt modelId="{292C8896-3B48-49E1-BCB7-53D225E1C497}" type="pres">
      <dgm:prSet presAssocID="{1F678B47-CAD0-43DB-9275-786A202DF00C}" presName="noGeometry" presStyleCnt="0"/>
      <dgm:spPr/>
    </dgm:pt>
    <dgm:pt modelId="{EF81CD8D-310B-4436-AC6D-54E7317AB063}" type="pres">
      <dgm:prSet presAssocID="{1F678B47-CAD0-43DB-9275-786A202DF00C}" presName="childTextVisible" presStyleLbl="bgAccFollowNode1" presStyleIdx="0" presStyleCnt="2">
        <dgm:presLayoutVars>
          <dgm:bulletEnabled val="1"/>
        </dgm:presLayoutVars>
      </dgm:prSet>
      <dgm:spPr/>
    </dgm:pt>
    <dgm:pt modelId="{34289D16-E76B-424E-9E23-5FE94E482904}" type="pres">
      <dgm:prSet presAssocID="{1F678B47-CAD0-43DB-9275-786A202DF00C}" presName="childTextHidden" presStyleLbl="bgAccFollowNode1" presStyleIdx="0" presStyleCnt="2"/>
      <dgm:spPr/>
    </dgm:pt>
    <dgm:pt modelId="{CF4AEB6D-EFDA-404E-943E-506F8BEAE218}" type="pres">
      <dgm:prSet presAssocID="{1F678B47-CAD0-43DB-9275-786A202DF00C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032EE5-EAF9-4ADA-940E-057569B58C23}" type="pres">
      <dgm:prSet presAssocID="{1F678B47-CAD0-43DB-9275-786A202DF00C}" presName="aSpace" presStyleCnt="0"/>
      <dgm:spPr/>
    </dgm:pt>
    <dgm:pt modelId="{7787029B-0BD3-43FF-B366-A555F3DAF08F}" type="pres">
      <dgm:prSet presAssocID="{E4FE7A03-50E1-4F7E-B17C-3C7DE3A9357D}" presName="compNode" presStyleCnt="0"/>
      <dgm:spPr/>
    </dgm:pt>
    <dgm:pt modelId="{156257EC-A117-4A54-A8DA-A71FBDEE181A}" type="pres">
      <dgm:prSet presAssocID="{E4FE7A03-50E1-4F7E-B17C-3C7DE3A9357D}" presName="noGeometry" presStyleCnt="0"/>
      <dgm:spPr/>
    </dgm:pt>
    <dgm:pt modelId="{A20A298F-6675-4674-9EC0-1E5D442E742B}" type="pres">
      <dgm:prSet presAssocID="{E4FE7A03-50E1-4F7E-B17C-3C7DE3A9357D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95C0AC-75C1-447D-9DF4-D33F378B2F57}" type="pres">
      <dgm:prSet presAssocID="{E4FE7A03-50E1-4F7E-B17C-3C7DE3A9357D}" presName="childTextHidden" presStyleLbl="bgAccFollowNode1" presStyleIdx="1" presStyleCnt="2"/>
      <dgm:spPr/>
      <dgm:t>
        <a:bodyPr/>
        <a:lstStyle/>
        <a:p>
          <a:endParaRPr lang="en-IN"/>
        </a:p>
      </dgm:t>
    </dgm:pt>
    <dgm:pt modelId="{9AB14D05-A716-42C9-A9D4-CB36C7ACB938}" type="pres">
      <dgm:prSet presAssocID="{E4FE7A03-50E1-4F7E-B17C-3C7DE3A9357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54C818A-4AE1-4AD6-9C0A-874439A3CDDA}" type="presOf" srcId="{E4FE7A03-50E1-4F7E-B17C-3C7DE3A9357D}" destId="{9AB14D05-A716-42C9-A9D4-CB36C7ACB938}" srcOrd="0" destOrd="0" presId="urn:microsoft.com/office/officeart/2005/8/layout/hProcess6"/>
    <dgm:cxn modelId="{EEE47820-5B6A-47A9-9CDE-0A23DE0EB34D}" srcId="{57CE5987-B449-4187-8E3F-896F43A5AB25}" destId="{E4FE7A03-50E1-4F7E-B17C-3C7DE3A9357D}" srcOrd="1" destOrd="0" parTransId="{8390002F-9CDD-4E34-989F-7EFD4868E2C3}" sibTransId="{2BA0F348-C04D-4181-B6AE-711F951FB82A}"/>
    <dgm:cxn modelId="{E41501B0-2D82-4D7D-BB68-C4BFA2AB328F}" type="presOf" srcId="{57CE5987-B449-4187-8E3F-896F43A5AB25}" destId="{B00D8F66-C0EC-45B6-964D-4DCD64BE354E}" srcOrd="0" destOrd="0" presId="urn:microsoft.com/office/officeart/2005/8/layout/hProcess6"/>
    <dgm:cxn modelId="{F96E3787-93FB-4845-924D-5571E01F850E}" srcId="{57CE5987-B449-4187-8E3F-896F43A5AB25}" destId="{1F678B47-CAD0-43DB-9275-786A202DF00C}" srcOrd="0" destOrd="0" parTransId="{9B9A9842-1156-43E1-A5AC-6A5CBF37062D}" sibTransId="{6038718D-EACD-4FB2-900D-76469E5B5EAF}"/>
    <dgm:cxn modelId="{AFFBA22E-227E-4B2D-812B-D132EA6730D1}" type="presOf" srcId="{1F678B47-CAD0-43DB-9275-786A202DF00C}" destId="{CF4AEB6D-EFDA-404E-943E-506F8BEAE218}" srcOrd="0" destOrd="0" presId="urn:microsoft.com/office/officeart/2005/8/layout/hProcess6"/>
    <dgm:cxn modelId="{A68124CD-50FF-4C84-A02E-AE6F60826C65}" type="presParOf" srcId="{B00D8F66-C0EC-45B6-964D-4DCD64BE354E}" destId="{3D2A6FD3-E895-4E18-9C73-B9D46091A43D}" srcOrd="0" destOrd="0" presId="urn:microsoft.com/office/officeart/2005/8/layout/hProcess6"/>
    <dgm:cxn modelId="{3F00B222-B6D7-4A65-AA66-72B79C8C6EE7}" type="presParOf" srcId="{3D2A6FD3-E895-4E18-9C73-B9D46091A43D}" destId="{292C8896-3B48-49E1-BCB7-53D225E1C497}" srcOrd="0" destOrd="0" presId="urn:microsoft.com/office/officeart/2005/8/layout/hProcess6"/>
    <dgm:cxn modelId="{8FD9A543-AF1E-4FDA-8F54-625225E7B797}" type="presParOf" srcId="{3D2A6FD3-E895-4E18-9C73-B9D46091A43D}" destId="{EF81CD8D-310B-4436-AC6D-54E7317AB063}" srcOrd="1" destOrd="0" presId="urn:microsoft.com/office/officeart/2005/8/layout/hProcess6"/>
    <dgm:cxn modelId="{EE1CE24F-A4E0-4C11-AE4F-57CCFF857920}" type="presParOf" srcId="{3D2A6FD3-E895-4E18-9C73-B9D46091A43D}" destId="{34289D16-E76B-424E-9E23-5FE94E482904}" srcOrd="2" destOrd="0" presId="urn:microsoft.com/office/officeart/2005/8/layout/hProcess6"/>
    <dgm:cxn modelId="{274F2902-B6D2-460C-9607-ED9DD8F5DE93}" type="presParOf" srcId="{3D2A6FD3-E895-4E18-9C73-B9D46091A43D}" destId="{CF4AEB6D-EFDA-404E-943E-506F8BEAE218}" srcOrd="3" destOrd="0" presId="urn:microsoft.com/office/officeart/2005/8/layout/hProcess6"/>
    <dgm:cxn modelId="{FFD2ABED-A32A-4595-A6B3-96C0E335B410}" type="presParOf" srcId="{B00D8F66-C0EC-45B6-964D-4DCD64BE354E}" destId="{78032EE5-EAF9-4ADA-940E-057569B58C23}" srcOrd="1" destOrd="0" presId="urn:microsoft.com/office/officeart/2005/8/layout/hProcess6"/>
    <dgm:cxn modelId="{08B79176-4EA6-47AD-AB47-B7248BFC7D9B}" type="presParOf" srcId="{B00D8F66-C0EC-45B6-964D-4DCD64BE354E}" destId="{7787029B-0BD3-43FF-B366-A555F3DAF08F}" srcOrd="2" destOrd="0" presId="urn:microsoft.com/office/officeart/2005/8/layout/hProcess6"/>
    <dgm:cxn modelId="{AE222104-DF6B-4876-877F-B88879C41E3B}" type="presParOf" srcId="{7787029B-0BD3-43FF-B366-A555F3DAF08F}" destId="{156257EC-A117-4A54-A8DA-A71FBDEE181A}" srcOrd="0" destOrd="0" presId="urn:microsoft.com/office/officeart/2005/8/layout/hProcess6"/>
    <dgm:cxn modelId="{D5E48026-72F8-4E2B-9692-D2BF428EB9C7}" type="presParOf" srcId="{7787029B-0BD3-43FF-B366-A555F3DAF08F}" destId="{A20A298F-6675-4674-9EC0-1E5D442E742B}" srcOrd="1" destOrd="0" presId="urn:microsoft.com/office/officeart/2005/8/layout/hProcess6"/>
    <dgm:cxn modelId="{ED420D4B-2E54-431A-BF27-CC7570A90F98}" type="presParOf" srcId="{7787029B-0BD3-43FF-B366-A555F3DAF08F}" destId="{8895C0AC-75C1-447D-9DF4-D33F378B2F57}" srcOrd="2" destOrd="0" presId="urn:microsoft.com/office/officeart/2005/8/layout/hProcess6"/>
    <dgm:cxn modelId="{3C58FCBA-C57F-472E-AA8E-F0DDDE522E20}" type="presParOf" srcId="{7787029B-0BD3-43FF-B366-A555F3DAF08F}" destId="{9AB14D05-A716-42C9-A9D4-CB36C7ACB93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3DA36-225B-4D07-843F-8800ACB19EEA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</dgm:pt>
    <dgm:pt modelId="{6BDA3751-695B-4553-94F3-5BEDA0C0634A}">
      <dgm:prSet phldrT="[Text]"/>
      <dgm:spPr/>
      <dgm:t>
        <a:bodyPr/>
        <a:lstStyle/>
        <a:p>
          <a:r>
            <a:rPr lang="en-US" dirty="0" smtClean="0"/>
            <a:t>Constructor injection</a:t>
          </a:r>
          <a:endParaRPr lang="en-IN" dirty="0"/>
        </a:p>
      </dgm:t>
    </dgm:pt>
    <dgm:pt modelId="{67F09FF5-4EB1-459B-8A76-4A2ED4A8B46F}" type="parTrans" cxnId="{21CB1DCA-EE4F-4801-A033-F1587CBA55C1}">
      <dgm:prSet/>
      <dgm:spPr/>
      <dgm:t>
        <a:bodyPr/>
        <a:lstStyle/>
        <a:p>
          <a:endParaRPr lang="en-IN"/>
        </a:p>
      </dgm:t>
    </dgm:pt>
    <dgm:pt modelId="{BDE7EC26-B5C8-47B8-A372-B83A14AB378E}" type="sibTrans" cxnId="{21CB1DCA-EE4F-4801-A033-F1587CBA55C1}">
      <dgm:prSet/>
      <dgm:spPr/>
      <dgm:t>
        <a:bodyPr/>
        <a:lstStyle/>
        <a:p>
          <a:endParaRPr lang="en-IN"/>
        </a:p>
      </dgm:t>
    </dgm:pt>
    <dgm:pt modelId="{1B71644F-C10E-4E64-AF2F-BF7E3563DA0D}">
      <dgm:prSet/>
      <dgm:spPr/>
      <dgm:t>
        <a:bodyPr/>
        <a:lstStyle/>
        <a:p>
          <a:r>
            <a:rPr lang="en-US" smtClean="0"/>
            <a:t>Method injection </a:t>
          </a:r>
          <a:endParaRPr lang="en-US" dirty="0" smtClean="0"/>
        </a:p>
      </dgm:t>
    </dgm:pt>
    <dgm:pt modelId="{CF6C9B25-9927-4C53-AA40-2AD90912D7F7}" type="parTrans" cxnId="{13A638AA-B9BA-4AEE-A95C-C7BFADB990BA}">
      <dgm:prSet/>
      <dgm:spPr/>
      <dgm:t>
        <a:bodyPr/>
        <a:lstStyle/>
        <a:p>
          <a:endParaRPr lang="en-IN"/>
        </a:p>
      </dgm:t>
    </dgm:pt>
    <dgm:pt modelId="{49580A26-8C78-4A7A-8918-BAB11136D424}" type="sibTrans" cxnId="{13A638AA-B9BA-4AEE-A95C-C7BFADB990BA}">
      <dgm:prSet/>
      <dgm:spPr/>
      <dgm:t>
        <a:bodyPr/>
        <a:lstStyle/>
        <a:p>
          <a:endParaRPr lang="en-IN"/>
        </a:p>
      </dgm:t>
    </dgm:pt>
    <dgm:pt modelId="{ECA75316-7C0B-457E-B403-527BBB26C5E3}">
      <dgm:prSet/>
      <dgm:spPr/>
      <dgm:t>
        <a:bodyPr/>
        <a:lstStyle/>
        <a:p>
          <a:r>
            <a:rPr lang="en-US" smtClean="0"/>
            <a:t>Field Injection</a:t>
          </a:r>
          <a:endParaRPr lang="en-US" dirty="0" smtClean="0"/>
        </a:p>
      </dgm:t>
    </dgm:pt>
    <dgm:pt modelId="{1659602D-ADBD-4D4E-A91F-BBF51A2915BA}" type="parTrans" cxnId="{1BD6819B-B84F-46A9-81ED-A4F919AD826D}">
      <dgm:prSet/>
      <dgm:spPr/>
      <dgm:t>
        <a:bodyPr/>
        <a:lstStyle/>
        <a:p>
          <a:endParaRPr lang="en-IN"/>
        </a:p>
      </dgm:t>
    </dgm:pt>
    <dgm:pt modelId="{E2C016FC-0FC1-4F9F-B65B-7F4EE63BF296}" type="sibTrans" cxnId="{1BD6819B-B84F-46A9-81ED-A4F919AD826D}">
      <dgm:prSet/>
      <dgm:spPr/>
      <dgm:t>
        <a:bodyPr/>
        <a:lstStyle/>
        <a:p>
          <a:endParaRPr lang="en-IN"/>
        </a:p>
      </dgm:t>
    </dgm:pt>
    <dgm:pt modelId="{95529AF7-0CEC-4F12-AC64-A450F845C312}">
      <dgm:prSet custT="1"/>
      <dgm:spPr/>
      <dgm:t>
        <a:bodyPr/>
        <a:lstStyle/>
        <a:p>
          <a:r>
            <a:rPr lang="en-US" sz="2100" dirty="0" smtClean="0"/>
            <a:t>Reflection </a:t>
          </a:r>
          <a:r>
            <a:rPr lang="en-US" sz="1000" dirty="0" smtClean="0"/>
            <a:t>(Not required) </a:t>
          </a:r>
          <a:endParaRPr lang="en-IN" sz="1000" dirty="0"/>
        </a:p>
      </dgm:t>
    </dgm:pt>
    <dgm:pt modelId="{9C3CDEF0-C00F-49E5-B31C-79F31811D78D}" type="parTrans" cxnId="{13A776FF-05A5-4903-B2AE-220D865C9A58}">
      <dgm:prSet/>
      <dgm:spPr/>
      <dgm:t>
        <a:bodyPr/>
        <a:lstStyle/>
        <a:p>
          <a:endParaRPr lang="en-IN"/>
        </a:p>
      </dgm:t>
    </dgm:pt>
    <dgm:pt modelId="{2542CAFC-CF9B-433D-A19E-AA08B7912616}" type="sibTrans" cxnId="{13A776FF-05A5-4903-B2AE-220D865C9A58}">
      <dgm:prSet/>
      <dgm:spPr/>
      <dgm:t>
        <a:bodyPr/>
        <a:lstStyle/>
        <a:p>
          <a:endParaRPr lang="en-IN"/>
        </a:p>
      </dgm:t>
    </dgm:pt>
    <dgm:pt modelId="{A0E32A29-7605-4422-8DCF-AA6126118988}" type="pres">
      <dgm:prSet presAssocID="{7423DA36-225B-4D07-843F-8800ACB19EE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CB1B09A-39CD-467E-8699-C9F5ABFE0858}" type="pres">
      <dgm:prSet presAssocID="{95529AF7-0CEC-4F12-AC64-A450F845C312}" presName="Accent4" presStyleCnt="0"/>
      <dgm:spPr/>
    </dgm:pt>
    <dgm:pt modelId="{F8CB183D-6567-4C92-A8DA-A0FCFC1220FE}" type="pres">
      <dgm:prSet presAssocID="{95529AF7-0CEC-4F12-AC64-A450F845C312}" presName="Accent" presStyleLbl="node1" presStyleIdx="0" presStyleCnt="4"/>
      <dgm:spPr/>
    </dgm:pt>
    <dgm:pt modelId="{68F4A2B2-2372-4C68-9303-595BCB370EF9}" type="pres">
      <dgm:prSet presAssocID="{95529AF7-0CEC-4F12-AC64-A450F845C312}" presName="ParentBackground4" presStyleCnt="0"/>
      <dgm:spPr/>
    </dgm:pt>
    <dgm:pt modelId="{33745914-61BC-4FC4-BC6B-B223DDD8292F}" type="pres">
      <dgm:prSet presAssocID="{95529AF7-0CEC-4F12-AC64-A450F845C312}" presName="ParentBackground" presStyleLbl="fgAcc1" presStyleIdx="0" presStyleCnt="4"/>
      <dgm:spPr/>
      <dgm:t>
        <a:bodyPr/>
        <a:lstStyle/>
        <a:p>
          <a:endParaRPr lang="en-IN"/>
        </a:p>
      </dgm:t>
    </dgm:pt>
    <dgm:pt modelId="{94E4ACFB-2516-4EC6-96D9-BA641CFED6DD}" type="pres">
      <dgm:prSet presAssocID="{95529AF7-0CEC-4F12-AC64-A450F845C31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4885D5-573C-4BF2-8B2B-03A54709369A}" type="pres">
      <dgm:prSet presAssocID="{ECA75316-7C0B-457E-B403-527BBB26C5E3}" presName="Accent3" presStyleCnt="0"/>
      <dgm:spPr/>
    </dgm:pt>
    <dgm:pt modelId="{441A28F9-A145-4F67-91CE-68A96584F693}" type="pres">
      <dgm:prSet presAssocID="{ECA75316-7C0B-457E-B403-527BBB26C5E3}" presName="Accent" presStyleLbl="node1" presStyleIdx="1" presStyleCnt="4"/>
      <dgm:spPr/>
    </dgm:pt>
    <dgm:pt modelId="{476811B6-BBA7-47E2-B403-B050E9CEAB40}" type="pres">
      <dgm:prSet presAssocID="{ECA75316-7C0B-457E-B403-527BBB26C5E3}" presName="ParentBackground3" presStyleCnt="0"/>
      <dgm:spPr/>
    </dgm:pt>
    <dgm:pt modelId="{439FEB24-2623-462A-A91C-CC40C6E7089B}" type="pres">
      <dgm:prSet presAssocID="{ECA75316-7C0B-457E-B403-527BBB26C5E3}" presName="ParentBackground" presStyleLbl="fgAcc1" presStyleIdx="1" presStyleCnt="4"/>
      <dgm:spPr/>
      <dgm:t>
        <a:bodyPr/>
        <a:lstStyle/>
        <a:p>
          <a:endParaRPr lang="en-IN"/>
        </a:p>
      </dgm:t>
    </dgm:pt>
    <dgm:pt modelId="{22A4D393-D516-43C1-AE5F-FE457A192237}" type="pres">
      <dgm:prSet presAssocID="{ECA75316-7C0B-457E-B403-527BBB26C5E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184271-65BD-41CB-8B7E-054A016DE2FC}" type="pres">
      <dgm:prSet presAssocID="{1B71644F-C10E-4E64-AF2F-BF7E3563DA0D}" presName="Accent2" presStyleCnt="0"/>
      <dgm:spPr/>
    </dgm:pt>
    <dgm:pt modelId="{2B1FDCF0-CD48-4110-801F-0B0A48C38E63}" type="pres">
      <dgm:prSet presAssocID="{1B71644F-C10E-4E64-AF2F-BF7E3563DA0D}" presName="Accent" presStyleLbl="node1" presStyleIdx="2" presStyleCnt="4"/>
      <dgm:spPr/>
    </dgm:pt>
    <dgm:pt modelId="{7BAB58B0-CF9A-440D-BAE2-361C73C5C0E9}" type="pres">
      <dgm:prSet presAssocID="{1B71644F-C10E-4E64-AF2F-BF7E3563DA0D}" presName="ParentBackground2" presStyleCnt="0"/>
      <dgm:spPr/>
    </dgm:pt>
    <dgm:pt modelId="{16DCDC9A-D732-4489-B248-90134ED94648}" type="pres">
      <dgm:prSet presAssocID="{1B71644F-C10E-4E64-AF2F-BF7E3563DA0D}" presName="ParentBackground" presStyleLbl="fgAcc1" presStyleIdx="2" presStyleCnt="4"/>
      <dgm:spPr/>
      <dgm:t>
        <a:bodyPr/>
        <a:lstStyle/>
        <a:p>
          <a:endParaRPr lang="en-IN"/>
        </a:p>
      </dgm:t>
    </dgm:pt>
    <dgm:pt modelId="{C883C8AB-AFA8-4E8F-AC87-E4418C2D8C8C}" type="pres">
      <dgm:prSet presAssocID="{1B71644F-C10E-4E64-AF2F-BF7E3563DA0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4FF295-0702-496A-8A96-59242CBE2A1C}" type="pres">
      <dgm:prSet presAssocID="{6BDA3751-695B-4553-94F3-5BEDA0C0634A}" presName="Accent1" presStyleCnt="0"/>
      <dgm:spPr/>
    </dgm:pt>
    <dgm:pt modelId="{4D135D63-A62C-49A3-A4AE-3CF87F710D79}" type="pres">
      <dgm:prSet presAssocID="{6BDA3751-695B-4553-94F3-5BEDA0C0634A}" presName="Accent" presStyleLbl="node1" presStyleIdx="3" presStyleCnt="4"/>
      <dgm:spPr/>
    </dgm:pt>
    <dgm:pt modelId="{D927FEA5-9C40-44F3-ABDE-81A53E39C1F4}" type="pres">
      <dgm:prSet presAssocID="{6BDA3751-695B-4553-94F3-5BEDA0C0634A}" presName="ParentBackground1" presStyleCnt="0"/>
      <dgm:spPr/>
    </dgm:pt>
    <dgm:pt modelId="{DB39978E-B846-40D3-8AA0-7055A341FBA5}" type="pres">
      <dgm:prSet presAssocID="{6BDA3751-695B-4553-94F3-5BEDA0C0634A}" presName="ParentBackground" presStyleLbl="fgAcc1" presStyleIdx="3" presStyleCnt="4"/>
      <dgm:spPr/>
      <dgm:t>
        <a:bodyPr/>
        <a:lstStyle/>
        <a:p>
          <a:endParaRPr lang="en-IN"/>
        </a:p>
      </dgm:t>
    </dgm:pt>
    <dgm:pt modelId="{44462E79-DF5D-474A-8679-B94E75BEC6DB}" type="pres">
      <dgm:prSet presAssocID="{6BDA3751-695B-4553-94F3-5BEDA0C0634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E64CD74-3D6C-4DB6-964E-2568680D405F}" type="presOf" srcId="{6BDA3751-695B-4553-94F3-5BEDA0C0634A}" destId="{44462E79-DF5D-474A-8679-B94E75BEC6DB}" srcOrd="1" destOrd="0" presId="urn:microsoft.com/office/officeart/2011/layout/CircleProcess"/>
    <dgm:cxn modelId="{21CB1DCA-EE4F-4801-A033-F1587CBA55C1}" srcId="{7423DA36-225B-4D07-843F-8800ACB19EEA}" destId="{6BDA3751-695B-4553-94F3-5BEDA0C0634A}" srcOrd="0" destOrd="0" parTransId="{67F09FF5-4EB1-459B-8A76-4A2ED4A8B46F}" sibTransId="{BDE7EC26-B5C8-47B8-A372-B83A14AB378E}"/>
    <dgm:cxn modelId="{FB393A62-DCBB-4A4C-AB25-CF8E3364A385}" type="presOf" srcId="{1B71644F-C10E-4E64-AF2F-BF7E3563DA0D}" destId="{C883C8AB-AFA8-4E8F-AC87-E4418C2D8C8C}" srcOrd="1" destOrd="0" presId="urn:microsoft.com/office/officeart/2011/layout/CircleProcess"/>
    <dgm:cxn modelId="{13A638AA-B9BA-4AEE-A95C-C7BFADB990BA}" srcId="{7423DA36-225B-4D07-843F-8800ACB19EEA}" destId="{1B71644F-C10E-4E64-AF2F-BF7E3563DA0D}" srcOrd="1" destOrd="0" parTransId="{CF6C9B25-9927-4C53-AA40-2AD90912D7F7}" sibTransId="{49580A26-8C78-4A7A-8918-BAB11136D424}"/>
    <dgm:cxn modelId="{2D498402-A1F0-4C1A-9401-65FD1EBD00CE}" type="presOf" srcId="{1B71644F-C10E-4E64-AF2F-BF7E3563DA0D}" destId="{16DCDC9A-D732-4489-B248-90134ED94648}" srcOrd="0" destOrd="0" presId="urn:microsoft.com/office/officeart/2011/layout/CircleProcess"/>
    <dgm:cxn modelId="{10F4FFC4-AB31-4702-AF53-773AA820D305}" type="presOf" srcId="{ECA75316-7C0B-457E-B403-527BBB26C5E3}" destId="{439FEB24-2623-462A-A91C-CC40C6E7089B}" srcOrd="0" destOrd="0" presId="urn:microsoft.com/office/officeart/2011/layout/CircleProcess"/>
    <dgm:cxn modelId="{13A776FF-05A5-4903-B2AE-220D865C9A58}" srcId="{7423DA36-225B-4D07-843F-8800ACB19EEA}" destId="{95529AF7-0CEC-4F12-AC64-A450F845C312}" srcOrd="3" destOrd="0" parTransId="{9C3CDEF0-C00F-49E5-B31C-79F31811D78D}" sibTransId="{2542CAFC-CF9B-433D-A19E-AA08B7912616}"/>
    <dgm:cxn modelId="{1BD6819B-B84F-46A9-81ED-A4F919AD826D}" srcId="{7423DA36-225B-4D07-843F-8800ACB19EEA}" destId="{ECA75316-7C0B-457E-B403-527BBB26C5E3}" srcOrd="2" destOrd="0" parTransId="{1659602D-ADBD-4D4E-A91F-BBF51A2915BA}" sibTransId="{E2C016FC-0FC1-4F9F-B65B-7F4EE63BF296}"/>
    <dgm:cxn modelId="{FBF272D8-4B5B-4354-96C0-15919FFDC0FE}" type="presOf" srcId="{7423DA36-225B-4D07-843F-8800ACB19EEA}" destId="{A0E32A29-7605-4422-8DCF-AA6126118988}" srcOrd="0" destOrd="0" presId="urn:microsoft.com/office/officeart/2011/layout/CircleProcess"/>
    <dgm:cxn modelId="{0257DA83-9795-41B3-9F62-A774416720CF}" type="presOf" srcId="{6BDA3751-695B-4553-94F3-5BEDA0C0634A}" destId="{DB39978E-B846-40D3-8AA0-7055A341FBA5}" srcOrd="0" destOrd="0" presId="urn:microsoft.com/office/officeart/2011/layout/CircleProcess"/>
    <dgm:cxn modelId="{7025A06C-0DF1-45F1-BB1D-DF267724A5DF}" type="presOf" srcId="{95529AF7-0CEC-4F12-AC64-A450F845C312}" destId="{94E4ACFB-2516-4EC6-96D9-BA641CFED6DD}" srcOrd="1" destOrd="0" presId="urn:microsoft.com/office/officeart/2011/layout/CircleProcess"/>
    <dgm:cxn modelId="{E97410B7-A752-4C13-A301-32AB95236FCB}" type="presOf" srcId="{ECA75316-7C0B-457E-B403-527BBB26C5E3}" destId="{22A4D393-D516-43C1-AE5F-FE457A192237}" srcOrd="1" destOrd="0" presId="urn:microsoft.com/office/officeart/2011/layout/CircleProcess"/>
    <dgm:cxn modelId="{7F46CB6C-0158-42D8-AC76-4D03D406D219}" type="presOf" srcId="{95529AF7-0CEC-4F12-AC64-A450F845C312}" destId="{33745914-61BC-4FC4-BC6B-B223DDD8292F}" srcOrd="0" destOrd="0" presId="urn:microsoft.com/office/officeart/2011/layout/CircleProcess"/>
    <dgm:cxn modelId="{397EEBAD-8129-4B85-A281-3B5D2C71CFCC}" type="presParOf" srcId="{A0E32A29-7605-4422-8DCF-AA6126118988}" destId="{9CB1B09A-39CD-467E-8699-C9F5ABFE0858}" srcOrd="0" destOrd="0" presId="urn:microsoft.com/office/officeart/2011/layout/CircleProcess"/>
    <dgm:cxn modelId="{DE665886-B377-4D93-9A80-5E3ADA2DCD9C}" type="presParOf" srcId="{9CB1B09A-39CD-467E-8699-C9F5ABFE0858}" destId="{F8CB183D-6567-4C92-A8DA-A0FCFC1220FE}" srcOrd="0" destOrd="0" presId="urn:microsoft.com/office/officeart/2011/layout/CircleProcess"/>
    <dgm:cxn modelId="{D035347F-02EE-4A63-A1ED-46986C2AD68E}" type="presParOf" srcId="{A0E32A29-7605-4422-8DCF-AA6126118988}" destId="{68F4A2B2-2372-4C68-9303-595BCB370EF9}" srcOrd="1" destOrd="0" presId="urn:microsoft.com/office/officeart/2011/layout/CircleProcess"/>
    <dgm:cxn modelId="{064ED696-C008-4177-9449-D97AA2F6B6DD}" type="presParOf" srcId="{68F4A2B2-2372-4C68-9303-595BCB370EF9}" destId="{33745914-61BC-4FC4-BC6B-B223DDD8292F}" srcOrd="0" destOrd="0" presId="urn:microsoft.com/office/officeart/2011/layout/CircleProcess"/>
    <dgm:cxn modelId="{0E9B9305-2944-4C10-A8CD-2D63363A474C}" type="presParOf" srcId="{A0E32A29-7605-4422-8DCF-AA6126118988}" destId="{94E4ACFB-2516-4EC6-96D9-BA641CFED6DD}" srcOrd="2" destOrd="0" presId="urn:microsoft.com/office/officeart/2011/layout/CircleProcess"/>
    <dgm:cxn modelId="{53ACDA85-A64B-4570-A635-AB0B12B06EE0}" type="presParOf" srcId="{A0E32A29-7605-4422-8DCF-AA6126118988}" destId="{524885D5-573C-4BF2-8B2B-03A54709369A}" srcOrd="3" destOrd="0" presId="urn:microsoft.com/office/officeart/2011/layout/CircleProcess"/>
    <dgm:cxn modelId="{872EF8EF-8273-424B-844E-D28347F181B2}" type="presParOf" srcId="{524885D5-573C-4BF2-8B2B-03A54709369A}" destId="{441A28F9-A145-4F67-91CE-68A96584F693}" srcOrd="0" destOrd="0" presId="urn:microsoft.com/office/officeart/2011/layout/CircleProcess"/>
    <dgm:cxn modelId="{8CFF8097-9177-49CA-A2D6-D20970F9078A}" type="presParOf" srcId="{A0E32A29-7605-4422-8DCF-AA6126118988}" destId="{476811B6-BBA7-47E2-B403-B050E9CEAB40}" srcOrd="4" destOrd="0" presId="urn:microsoft.com/office/officeart/2011/layout/CircleProcess"/>
    <dgm:cxn modelId="{D03F7514-9496-4D35-A1AD-9341D5C8CC4F}" type="presParOf" srcId="{476811B6-BBA7-47E2-B403-B050E9CEAB40}" destId="{439FEB24-2623-462A-A91C-CC40C6E7089B}" srcOrd="0" destOrd="0" presId="urn:microsoft.com/office/officeart/2011/layout/CircleProcess"/>
    <dgm:cxn modelId="{47E004A1-331A-4EA1-B137-BB8A7A60CAC9}" type="presParOf" srcId="{A0E32A29-7605-4422-8DCF-AA6126118988}" destId="{22A4D393-D516-43C1-AE5F-FE457A192237}" srcOrd="5" destOrd="0" presId="urn:microsoft.com/office/officeart/2011/layout/CircleProcess"/>
    <dgm:cxn modelId="{B8B322B0-5D58-43DB-9ED4-9DB63FD1F401}" type="presParOf" srcId="{A0E32A29-7605-4422-8DCF-AA6126118988}" destId="{D1184271-65BD-41CB-8B7E-054A016DE2FC}" srcOrd="6" destOrd="0" presId="urn:microsoft.com/office/officeart/2011/layout/CircleProcess"/>
    <dgm:cxn modelId="{46A7EEC1-1212-4E4F-A0E1-DFF032B27549}" type="presParOf" srcId="{D1184271-65BD-41CB-8B7E-054A016DE2FC}" destId="{2B1FDCF0-CD48-4110-801F-0B0A48C38E63}" srcOrd="0" destOrd="0" presId="urn:microsoft.com/office/officeart/2011/layout/CircleProcess"/>
    <dgm:cxn modelId="{72E201AC-B33A-4CFE-9A97-B6796259E1F5}" type="presParOf" srcId="{A0E32A29-7605-4422-8DCF-AA6126118988}" destId="{7BAB58B0-CF9A-440D-BAE2-361C73C5C0E9}" srcOrd="7" destOrd="0" presId="urn:microsoft.com/office/officeart/2011/layout/CircleProcess"/>
    <dgm:cxn modelId="{421EC28D-B5FC-4E55-9D64-1D7FCBCC8092}" type="presParOf" srcId="{7BAB58B0-CF9A-440D-BAE2-361C73C5C0E9}" destId="{16DCDC9A-D732-4489-B248-90134ED94648}" srcOrd="0" destOrd="0" presId="urn:microsoft.com/office/officeart/2011/layout/CircleProcess"/>
    <dgm:cxn modelId="{6407E9B8-EDC9-4CA6-A861-C09D69C1741E}" type="presParOf" srcId="{A0E32A29-7605-4422-8DCF-AA6126118988}" destId="{C883C8AB-AFA8-4E8F-AC87-E4418C2D8C8C}" srcOrd="8" destOrd="0" presId="urn:microsoft.com/office/officeart/2011/layout/CircleProcess"/>
    <dgm:cxn modelId="{C1603483-33AA-461A-ABB5-393D276F096C}" type="presParOf" srcId="{A0E32A29-7605-4422-8DCF-AA6126118988}" destId="{9B4FF295-0702-496A-8A96-59242CBE2A1C}" srcOrd="9" destOrd="0" presId="urn:microsoft.com/office/officeart/2011/layout/CircleProcess"/>
    <dgm:cxn modelId="{10388383-26CD-4218-A531-A1A6BD9B761D}" type="presParOf" srcId="{9B4FF295-0702-496A-8A96-59242CBE2A1C}" destId="{4D135D63-A62C-49A3-A4AE-3CF87F710D79}" srcOrd="0" destOrd="0" presId="urn:microsoft.com/office/officeart/2011/layout/CircleProcess"/>
    <dgm:cxn modelId="{0669B98E-C392-4E23-89A7-7A1829E1E96C}" type="presParOf" srcId="{A0E32A29-7605-4422-8DCF-AA6126118988}" destId="{D927FEA5-9C40-44F3-ABDE-81A53E39C1F4}" srcOrd="10" destOrd="0" presId="urn:microsoft.com/office/officeart/2011/layout/CircleProcess"/>
    <dgm:cxn modelId="{1163DBA5-F604-44A5-AFF7-9575BC830418}" type="presParOf" srcId="{D927FEA5-9C40-44F3-ABDE-81A53E39C1F4}" destId="{DB39978E-B846-40D3-8AA0-7055A341FBA5}" srcOrd="0" destOrd="0" presId="urn:microsoft.com/office/officeart/2011/layout/CircleProcess"/>
    <dgm:cxn modelId="{4A449995-3A39-4815-9740-45E453AC513F}" type="presParOf" srcId="{A0E32A29-7605-4422-8DCF-AA6126118988}" destId="{44462E79-DF5D-474A-8679-B94E75BEC6DB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1CD8D-310B-4436-AC6D-54E7317AB063}">
      <dsp:nvSpPr>
        <dsp:cNvPr id="0" name=""/>
        <dsp:cNvSpPr/>
      </dsp:nvSpPr>
      <dsp:spPr>
        <a:xfrm>
          <a:off x="433702" y="105788"/>
          <a:ext cx="1734591" cy="15162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AEB6D-EFDA-404E-943E-506F8BEAE218}">
      <dsp:nvSpPr>
        <dsp:cNvPr id="0" name=""/>
        <dsp:cNvSpPr/>
      </dsp:nvSpPr>
      <dsp:spPr>
        <a:xfrm>
          <a:off x="54" y="430266"/>
          <a:ext cx="867295" cy="867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Instantiation </a:t>
          </a:r>
          <a:endParaRPr lang="en-IN" sz="900" kern="1200"/>
        </a:p>
      </dsp:txBody>
      <dsp:txXfrm>
        <a:off x="127066" y="557278"/>
        <a:ext cx="613271" cy="613271"/>
      </dsp:txXfrm>
    </dsp:sp>
    <dsp:sp modelId="{A20A298F-6675-4674-9EC0-1E5D442E742B}">
      <dsp:nvSpPr>
        <dsp:cNvPr id="0" name=""/>
        <dsp:cNvSpPr/>
      </dsp:nvSpPr>
      <dsp:spPr>
        <a:xfrm>
          <a:off x="2710353" y="105788"/>
          <a:ext cx="1734591" cy="15162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14D05-A716-42C9-A9D4-CB36C7ACB938}">
      <dsp:nvSpPr>
        <dsp:cNvPr id="0" name=""/>
        <dsp:cNvSpPr/>
      </dsp:nvSpPr>
      <dsp:spPr>
        <a:xfrm>
          <a:off x="2276705" y="430266"/>
          <a:ext cx="867295" cy="867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Static method call</a:t>
          </a:r>
        </a:p>
      </dsp:txBody>
      <dsp:txXfrm>
        <a:off x="2403717" y="557278"/>
        <a:ext cx="613271" cy="613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B183D-6567-4C92-A8DA-A0FCFC1220FE}">
      <dsp:nvSpPr>
        <dsp:cNvPr id="0" name=""/>
        <dsp:cNvSpPr/>
      </dsp:nvSpPr>
      <dsp:spPr>
        <a:xfrm>
          <a:off x="6372172" y="1157174"/>
          <a:ext cx="1907050" cy="1907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45914-61BC-4FC4-BC6B-B223DDD8292F}">
      <dsp:nvSpPr>
        <dsp:cNvPr id="0" name=""/>
        <dsp:cNvSpPr/>
      </dsp:nvSpPr>
      <dsp:spPr>
        <a:xfrm>
          <a:off x="6435959" y="1220757"/>
          <a:ext cx="1780295" cy="1779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Reflection </a:t>
          </a:r>
          <a:r>
            <a:rPr lang="en-US" sz="1000" kern="1200" dirty="0" smtClean="0"/>
            <a:t>(Not required) </a:t>
          </a:r>
          <a:endParaRPr lang="en-IN" sz="1000" kern="1200" dirty="0"/>
        </a:p>
      </dsp:txBody>
      <dsp:txXfrm>
        <a:off x="6690287" y="1475088"/>
        <a:ext cx="1271639" cy="1271320"/>
      </dsp:txXfrm>
    </dsp:sp>
    <dsp:sp modelId="{441A28F9-A145-4F67-91CE-68A96584F693}">
      <dsp:nvSpPr>
        <dsp:cNvPr id="0" name=""/>
        <dsp:cNvSpPr/>
      </dsp:nvSpPr>
      <dsp:spPr>
        <a:xfrm rot="2700000">
          <a:off x="4393142" y="1157040"/>
          <a:ext cx="1907081" cy="1907081"/>
        </a:xfrm>
        <a:prstGeom prst="teardrop">
          <a:avLst>
            <a:gd name="adj" fmla="val 10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FEB24-2623-462A-A91C-CC40C6E7089B}">
      <dsp:nvSpPr>
        <dsp:cNvPr id="0" name=""/>
        <dsp:cNvSpPr/>
      </dsp:nvSpPr>
      <dsp:spPr>
        <a:xfrm>
          <a:off x="4465122" y="1220757"/>
          <a:ext cx="1780295" cy="1779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Field Injection</a:t>
          </a:r>
          <a:endParaRPr lang="en-US" sz="2000" kern="1200" dirty="0" smtClean="0"/>
        </a:p>
      </dsp:txBody>
      <dsp:txXfrm>
        <a:off x="4719450" y="1475088"/>
        <a:ext cx="1271639" cy="1271320"/>
      </dsp:txXfrm>
    </dsp:sp>
    <dsp:sp modelId="{2B1FDCF0-CD48-4110-801F-0B0A48C38E63}">
      <dsp:nvSpPr>
        <dsp:cNvPr id="0" name=""/>
        <dsp:cNvSpPr/>
      </dsp:nvSpPr>
      <dsp:spPr>
        <a:xfrm rot="2700000">
          <a:off x="2430483" y="1157040"/>
          <a:ext cx="1907081" cy="1907081"/>
        </a:xfrm>
        <a:prstGeom prst="teardrop">
          <a:avLst>
            <a:gd name="adj" fmla="val 10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CDC9A-D732-4489-B248-90134ED94648}">
      <dsp:nvSpPr>
        <dsp:cNvPr id="0" name=""/>
        <dsp:cNvSpPr/>
      </dsp:nvSpPr>
      <dsp:spPr>
        <a:xfrm>
          <a:off x="2494285" y="1220757"/>
          <a:ext cx="1780295" cy="1779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Method injection </a:t>
          </a:r>
          <a:endParaRPr lang="en-US" sz="2000" kern="1200" dirty="0" smtClean="0"/>
        </a:p>
      </dsp:txBody>
      <dsp:txXfrm>
        <a:off x="2748613" y="1475088"/>
        <a:ext cx="1271639" cy="1271320"/>
      </dsp:txXfrm>
    </dsp:sp>
    <dsp:sp modelId="{4D135D63-A62C-49A3-A4AE-3CF87F710D79}">
      <dsp:nvSpPr>
        <dsp:cNvPr id="0" name=""/>
        <dsp:cNvSpPr/>
      </dsp:nvSpPr>
      <dsp:spPr>
        <a:xfrm rot="2700000">
          <a:off x="459646" y="1157040"/>
          <a:ext cx="1907081" cy="1907081"/>
        </a:xfrm>
        <a:prstGeom prst="teardrop">
          <a:avLst>
            <a:gd name="adj" fmla="val 1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9978E-B846-40D3-8AA0-7055A341FBA5}">
      <dsp:nvSpPr>
        <dsp:cNvPr id="0" name=""/>
        <dsp:cNvSpPr/>
      </dsp:nvSpPr>
      <dsp:spPr>
        <a:xfrm>
          <a:off x="523448" y="1220757"/>
          <a:ext cx="1780295" cy="1779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Constructor injection</a:t>
          </a:r>
          <a:endParaRPr lang="en-IN" sz="2000" kern="1200" dirty="0"/>
        </a:p>
      </dsp:txBody>
      <dsp:txXfrm>
        <a:off x="777776" y="1475088"/>
        <a:ext cx="1271639" cy="12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92CB-09D5-4495-B6A2-CB21BC2E096A}" type="datetimeFigureOut">
              <a:rPr lang="en-IN" smtClean="0">
                <a:latin typeface="Arial Narrow" panose="020B0606020202030204" pitchFamily="34" charset="0"/>
              </a:rPr>
              <a:t>04-03-2020</a:t>
            </a:fld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5AC2-FA44-4B02-8BED-1D142A0E8209}" type="slidenum">
              <a:rPr lang="en-IN" smtClean="0">
                <a:latin typeface="Arial Narrow" panose="020B0606020202030204" pitchFamily="34" charset="0"/>
              </a:rPr>
              <a:t>‹#›</a:t>
            </a:fld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CEB48270-54FA-45F8-A15A-0934743E1831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65DDE781-5B6B-4877-8771-5073EBA82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3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30" y="199564"/>
            <a:ext cx="1407600" cy="5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D:\조직문화\로고\LGE_CI_LOGO\누끼 컷\LGE_Logo_3D_Tagline(W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70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394"/>
            <a:ext cx="8915400" cy="334962"/>
          </a:xfrm>
        </p:spPr>
        <p:txBody>
          <a:bodyPr>
            <a:noAutofit/>
          </a:bodyPr>
          <a:lstStyle>
            <a:lvl1pPr algn="l">
              <a:defRPr sz="1800" b="1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 Narrow" panose="020B0606020202030204" pitchFamily="34" charset="0"/>
              </a:defRPr>
            </a:lvl1pPr>
            <a:lvl2pPr>
              <a:defRPr sz="1400">
                <a:latin typeface="Arial Narrow" panose="020B0606020202030204" pitchFamily="34" charset="0"/>
              </a:defRPr>
            </a:lvl2pPr>
            <a:lvl3pPr>
              <a:defRPr sz="1400">
                <a:latin typeface="Arial Narrow" panose="020B0606020202030204" pitchFamily="34" charset="0"/>
              </a:defRPr>
            </a:lvl3pPr>
            <a:lvl4pPr>
              <a:defRPr sz="1400">
                <a:latin typeface="Arial Narrow" panose="020B0606020202030204" pitchFamily="34" charset="0"/>
              </a:defRPr>
            </a:lvl4pPr>
            <a:lvl5pPr>
              <a:defRPr sz="14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LGE Internal Use Only</a:t>
            </a: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10" name="Picture 2" descr="D:\Vision task_20180502이후\디자인_0503\영문\영문\세로형_E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625827" y="6474023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9F3CD-62DA-42D4-A937-6271BF5BA615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/ 42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1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2571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1FA4-0705-495C-AA03-863E296D8B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7F02-1E3A-43F2-82F3-491035A0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3FB1FA4-0705-495C-AA03-863E296D8B49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C72B7F02-1E3A-43F2-82F3-491035A0BD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hipilev.net/blog/2014/safe-public-construc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30794/what-is-dependency-inje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64728" y="5307376"/>
            <a:ext cx="9765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2020/02/25</a:t>
            </a:r>
            <a:endParaRPr lang="ko-KR" altLang="en-US" sz="15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32455" y="5661248"/>
            <a:ext cx="1237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India SW Lab</a:t>
            </a:r>
            <a:endParaRPr lang="ko-KR" altLang="en-US" sz="1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347511" y="1996397"/>
            <a:ext cx="72077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170443" y="1519535"/>
            <a:ext cx="1565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3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Dragger2</a:t>
            </a:r>
            <a:endParaRPr lang="ko-KR" altLang="en-US" sz="2800" i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3350" y="2743200"/>
            <a:ext cx="2939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 smtClean="0">
                <a:latin typeface="Arial Narrow" panose="020B0606020202030204" pitchFamily="34" charset="0"/>
              </a:rPr>
              <a:t>Content</a:t>
            </a:r>
          </a:p>
          <a:p>
            <a:endParaRPr lang="en-IN" sz="1400" b="1" u="sng" dirty="0" smtClean="0">
              <a:latin typeface="Arial Narrow" panose="020B0606020202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/>
              <a:t>Dependency Injection</a:t>
            </a:r>
            <a:endParaRPr lang="en-IN" sz="1400" dirty="0" smtClean="0"/>
          </a:p>
          <a:p>
            <a:pPr marL="342900" indent="-342900">
              <a:buAutoNum type="arabicPeriod"/>
            </a:pPr>
            <a:r>
              <a:rPr lang="en-IN" sz="1400" dirty="0" smtClean="0">
                <a:latin typeface="+mj-lt"/>
              </a:rPr>
              <a:t>Dagger 2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0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Injection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7762"/>
            <a:ext cx="40862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029200" y="3428999"/>
            <a:ext cx="1905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3124200"/>
            <a:ext cx="263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entity can access </a:t>
            </a:r>
            <a:endParaRPr lang="en-US" dirty="0"/>
          </a:p>
          <a:p>
            <a:r>
              <a:rPr lang="en-US" dirty="0" smtClean="0"/>
              <a:t>and modify the field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1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</a:t>
            </a:r>
            <a:endParaRPr lang="en-IN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683568" y="1772816"/>
            <a:ext cx="4650432" cy="3408784"/>
          </a:xfrm>
          <a:prstGeom prst="snip1Rect">
            <a:avLst>
              <a:gd name="adj" fmla="val 310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r>
              <a:rPr lang="en-US" sz="2500" dirty="0" smtClean="0"/>
              <a:t>Pros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Constructor signature reflects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Injected fields can be finalized[*]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Easy to mock services in unit tests</a:t>
            </a:r>
          </a:p>
          <a:p>
            <a:endParaRPr lang="en-IN" sz="2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665879"/>
            <a:ext cx="53473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Constructor Injection</a:t>
            </a:r>
            <a:endParaRPr lang="en-IN" sz="25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019800" y="1925216"/>
            <a:ext cx="3528392" cy="3256384"/>
          </a:xfrm>
          <a:prstGeom prst="snip1Rect">
            <a:avLst>
              <a:gd name="adj" fmla="val 310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tlCol="0" anchor="t"/>
          <a:lstStyle/>
          <a:p>
            <a:r>
              <a:rPr lang="en-US" sz="2500" dirty="0" smtClean="0"/>
              <a:t>Cons</a:t>
            </a:r>
          </a:p>
          <a:p>
            <a:endParaRPr lang="en-US" sz="2500" dirty="0"/>
          </a:p>
          <a:p>
            <a:r>
              <a:rPr lang="en-US" sz="2500" dirty="0" smtClean="0"/>
              <a:t>None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437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</a:t>
            </a:r>
            <a:endParaRPr lang="en-IN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683568" y="1772816"/>
            <a:ext cx="3888432" cy="3180184"/>
          </a:xfrm>
          <a:prstGeom prst="snip1Rect">
            <a:avLst>
              <a:gd name="adj" fmla="val 310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r>
              <a:rPr lang="en-US" sz="2500" dirty="0" smtClean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 signature reflects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happen after construction</a:t>
            </a:r>
            <a:endParaRPr lang="en-IN" sz="2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9712" y="838200"/>
            <a:ext cx="53473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Method Injection</a:t>
            </a:r>
            <a:endParaRPr lang="en-IN" sz="25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932040" y="1925216"/>
            <a:ext cx="3983360" cy="3027784"/>
          </a:xfrm>
          <a:prstGeom prst="snip1Rect">
            <a:avLst>
              <a:gd name="adj" fmla="val 310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tlCol="0" anchor="t"/>
          <a:lstStyle/>
          <a:p>
            <a:r>
              <a:rPr lang="en-US" sz="2500" dirty="0" smtClean="0"/>
              <a:t>Cons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as explicit as constructor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leads to implicit ordering requirements (temporal coupling)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9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</a:t>
            </a:r>
            <a:endParaRPr lang="en-IN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683568" y="1772816"/>
            <a:ext cx="3528392" cy="3713584"/>
          </a:xfrm>
          <a:prstGeom prst="snip1Rect">
            <a:avLst>
              <a:gd name="adj" fmla="val 310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r>
              <a:rPr lang="en-US" sz="2500" dirty="0" smtClean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happen after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9712" y="838200"/>
            <a:ext cx="53473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Field Injection</a:t>
            </a:r>
            <a:endParaRPr lang="en-IN" sz="25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932040" y="1925216"/>
            <a:ext cx="3754760" cy="3561184"/>
          </a:xfrm>
          <a:prstGeom prst="snip1Rect">
            <a:avLst>
              <a:gd name="adj" fmla="val 310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tlCol="0" anchor="t"/>
          <a:lstStyle/>
          <a:p>
            <a:r>
              <a:rPr lang="en-US" sz="2500" dirty="0" smtClean="0"/>
              <a:t>Cons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cons of method injection (non explicit, Temporal coupling)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Non-evident dependencies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67272" y="5867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https://shipilev.net/blog/2014/safe-public-construction/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5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611560" y="609600"/>
            <a:ext cx="7848872" cy="720080"/>
          </a:xfrm>
          <a:prstGeom prst="round2DiagRect">
            <a:avLst>
              <a:gd name="adj1" fmla="val 43122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Baskerville Old Face" panose="02020602080505020303" pitchFamily="18" charset="0"/>
              </a:rPr>
              <a:t>The best fundamental technique of dependency Injection</a:t>
            </a:r>
            <a:endParaRPr lang="en-IN" sz="22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1161" y="1600200"/>
            <a:ext cx="409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stellar" panose="020A0402060406010301" pitchFamily="18" charset="0"/>
              </a:rPr>
              <a:t>CONSTRUCTOR INJECTION </a:t>
            </a:r>
            <a:endParaRPr lang="en-IN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stellar" panose="020A0402060406010301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69" y="3124199"/>
            <a:ext cx="824757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use constructor injection unless:-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 service instance when the client is instantiated (e.g. Runtime specified strategy)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You do not instantiate the client (e.g. Activity)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Framework imposed limitation on constructor (e.g. Fragment)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4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611560" y="609600"/>
            <a:ext cx="7848872" cy="720080"/>
          </a:xfrm>
          <a:prstGeom prst="round2DiagRect">
            <a:avLst>
              <a:gd name="adj1" fmla="val 43122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Baskerville Old Face" panose="02020602080505020303" pitchFamily="18" charset="0"/>
              </a:rPr>
              <a:t>Large scale structure </a:t>
            </a:r>
            <a:endParaRPr lang="en-IN" sz="22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2667000"/>
            <a:ext cx="94392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4" y="1981200"/>
            <a:ext cx="9525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1295400"/>
            <a:ext cx="43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the violation of dependency injection?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8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804988"/>
            <a:ext cx="967740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295400"/>
            <a:ext cx="255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a proper injection?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14400"/>
            <a:ext cx="723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3:-</a:t>
            </a:r>
          </a:p>
          <a:p>
            <a:r>
              <a:rPr lang="en-US" dirty="0" smtClean="0"/>
              <a:t>Why dependency injection frameworks exist, and why are they so complex?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429000"/>
            <a:ext cx="783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4:-</a:t>
            </a:r>
          </a:p>
          <a:p>
            <a:r>
              <a:rPr lang="en-US" dirty="0" smtClean="0"/>
              <a:t>If all clients get services from outside, where all these services being instantiated?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49664" y="5726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https://stackoverflow.com/questions/130794/what-is-dependency-injection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9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611560" y="609600"/>
            <a:ext cx="7848872" cy="720080"/>
          </a:xfrm>
          <a:prstGeom prst="round2DiagRect">
            <a:avLst>
              <a:gd name="adj1" fmla="val 43122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Baskerville Old Face" panose="02020602080505020303" pitchFamily="18" charset="0"/>
              </a:rPr>
              <a:t>2.Scope of Architectural Patterns</a:t>
            </a:r>
            <a:endParaRPr lang="en-IN" sz="22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ight Arrow Callout 4"/>
          <p:cNvSpPr/>
          <p:nvPr/>
        </p:nvSpPr>
        <p:spPr>
          <a:xfrm>
            <a:off x="762000" y="1981200"/>
            <a:ext cx="4191000" cy="3733800"/>
          </a:xfrm>
          <a:prstGeom prst="rightArrowCallo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6" name="Right Arrow Callout 5"/>
          <p:cNvSpPr/>
          <p:nvPr/>
        </p:nvSpPr>
        <p:spPr>
          <a:xfrm flipH="1">
            <a:off x="5029200" y="1981200"/>
            <a:ext cx="4495800" cy="3733800"/>
          </a:xfrm>
          <a:prstGeom prst="rightArrowCallo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835" y="3524934"/>
            <a:ext cx="141743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Architectural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Pattern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36634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Design Pattern</a:t>
            </a:r>
            <a:endParaRPr lang="en-IN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2177534"/>
            <a:ext cx="2538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Narrow in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Provide solutions for </a:t>
            </a:r>
          </a:p>
          <a:p>
            <a:r>
              <a:rPr lang="en-US" sz="1500" dirty="0" smtClean="0"/>
              <a:t>very specific software </a:t>
            </a:r>
          </a:p>
          <a:p>
            <a:r>
              <a:rPr lang="en-US" sz="1500" dirty="0" smtClean="0"/>
              <a:t>related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Very detailed (</a:t>
            </a:r>
            <a:r>
              <a:rPr lang="en-US" sz="1000" dirty="0" smtClean="0"/>
              <a:t>observable</a:t>
            </a:r>
            <a:r>
              <a:rPr lang="en-US" sz="15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152686"/>
            <a:ext cx="2590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Broad in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Give solutions for </a:t>
            </a:r>
          </a:p>
          <a:p>
            <a:r>
              <a:rPr lang="en-US" sz="1500" dirty="0" smtClean="0"/>
              <a:t>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Not detailed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Architectural pattern not </a:t>
            </a:r>
          </a:p>
          <a:p>
            <a:r>
              <a:rPr lang="en-US" sz="1500" dirty="0" smtClean="0"/>
              <a:t>equal to architecture</a:t>
            </a:r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 smtClean="0"/>
          </a:p>
          <a:p>
            <a:endParaRPr lang="en-US" sz="15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 smtClean="0"/>
              <a:t>Different architectures are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800" dirty="0" smtClean="0"/>
              <a:t>Presentation :- </a:t>
            </a:r>
            <a:r>
              <a:rPr lang="en-US" sz="800" dirty="0" err="1" smtClean="0"/>
              <a:t>MVx</a:t>
            </a:r>
            <a:endParaRPr lang="en-US" sz="80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sz="800" dirty="0"/>
              <a:t>Notification :- Publish – subscribe (Event </a:t>
            </a:r>
            <a:r>
              <a:rPr lang="en-US" sz="800" dirty="0" smtClean="0"/>
              <a:t>bus library)</a:t>
            </a:r>
            <a:endParaRPr lang="en-US" sz="800" dirty="0"/>
          </a:p>
          <a:p>
            <a:pPr marL="742950" lvl="1" indent="-285750">
              <a:buFont typeface="+mj-lt"/>
              <a:buAutoNum type="arabicPeriod"/>
            </a:pPr>
            <a:r>
              <a:rPr lang="en-US" sz="800" dirty="0" smtClean="0"/>
              <a:t>State change management:- Event driven (offline application)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1274" y="3276600"/>
            <a:ext cx="42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Vs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Image result for android aut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2899048"/>
            <a:ext cx="3888432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258444" y="2899048"/>
            <a:ext cx="3888432" cy="13681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Dagger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0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 smtClean="0">
                <a:latin typeface="Baskerville Old Face" panose="02020602080505020303" pitchFamily="18" charset="0"/>
              </a:rPr>
              <a:t>DIAP is a extrapolation of fundamental dependency injection techniques to a system level</a:t>
            </a:r>
          </a:p>
          <a:p>
            <a:r>
              <a:rPr lang="en-US" sz="1500" dirty="0" smtClean="0">
                <a:latin typeface="Baskerville Old Face" panose="02020602080505020303" pitchFamily="18" charset="0"/>
              </a:rPr>
              <a:t>The main characteristic of DIAP is 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“Segregation of application’s logic into 2 set of classes”</a:t>
            </a:r>
            <a:r>
              <a:rPr lang="en-US" sz="1500" dirty="0" smtClean="0">
                <a:latin typeface="Baskerville Old Face" panose="02020602080505020303" pitchFamily="18" charset="0"/>
              </a:rPr>
              <a:t>, They are : -</a:t>
            </a:r>
          </a:p>
          <a:p>
            <a:pPr lvl="1"/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Functional Set </a:t>
            </a:r>
            <a:r>
              <a:rPr lang="en-US" sz="1500" dirty="0" smtClean="0">
                <a:latin typeface="Baskerville Old Face" panose="02020602080505020303" pitchFamily="18" charset="0"/>
              </a:rPr>
              <a:t>: - Contains classes that encapsulate core applications functionality</a:t>
            </a:r>
          </a:p>
          <a:p>
            <a:pPr lvl="1"/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Construction Set </a:t>
            </a:r>
            <a:r>
              <a:rPr lang="en-US" sz="1500" dirty="0" smtClean="0">
                <a:latin typeface="Baskerville Old Face" panose="02020602080505020303" pitchFamily="18" charset="0"/>
              </a:rPr>
              <a:t>: - Contains classes that resolve dependencies and instantiate objects from functional set</a:t>
            </a:r>
          </a:p>
          <a:p>
            <a:pPr marL="914400" lvl="2" indent="0">
              <a:buNone/>
            </a:pPr>
            <a:endParaRPr lang="en-US" sz="1500" dirty="0" smtClean="0"/>
          </a:p>
          <a:p>
            <a:pPr marL="914400" lvl="2" indent="0">
              <a:buNone/>
            </a:pPr>
            <a:r>
              <a:rPr lang="en-US" sz="1500" dirty="0">
                <a:latin typeface="Baskerville Old Face" panose="02020602080505020303" pitchFamily="18" charset="0"/>
              </a:rPr>
              <a:t>Functional and Construction sets must be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disjoint</a:t>
            </a:r>
            <a:r>
              <a:rPr lang="en-US" sz="1500" dirty="0" smtClean="0">
                <a:latin typeface="Baskerville Old Face" panose="02020602080505020303" pitchFamily="18" charset="0"/>
              </a:rPr>
              <a:t>.</a:t>
            </a:r>
          </a:p>
          <a:p>
            <a:pPr marL="914400" lvl="2" indent="0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marL="914400" lvl="2" indent="0">
              <a:buNone/>
            </a:pPr>
            <a:endParaRPr lang="en-IN" sz="2000" dirty="0">
              <a:latin typeface="Baskerville Old Face" panose="02020602080505020303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11560" y="609600"/>
            <a:ext cx="7848872" cy="720080"/>
          </a:xfrm>
          <a:prstGeom prst="round2DiagRect">
            <a:avLst>
              <a:gd name="adj1" fmla="val 43122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Baskerville Old Face" panose="02020602080505020303" pitchFamily="18" charset="0"/>
              </a:rPr>
              <a:t>Dependency Injection Architectural Patterns (DIAP)</a:t>
            </a:r>
            <a:endParaRPr lang="en-IN" sz="22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573596" y="3581400"/>
            <a:ext cx="8646604" cy="2819400"/>
          </a:xfrm>
          <a:prstGeom prst="fram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5572" y="3581400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Application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343400"/>
            <a:ext cx="1828800" cy="1371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4214" y="4343400"/>
            <a:ext cx="1828800" cy="1371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200400" y="4648200"/>
            <a:ext cx="3200400" cy="838200"/>
          </a:xfrm>
          <a:prstGeom prst="leftRightArrow">
            <a:avLst>
              <a:gd name="adj1" fmla="val 50000"/>
              <a:gd name="adj2" fmla="val 722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46482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48006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49530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0" y="51054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81800" y="46101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4200" y="47625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600" y="49149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9000" y="5067300"/>
            <a:ext cx="10668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4077" y="4882634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Integration 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0651" y="402184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Set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24214" y="3972822"/>
            <a:ext cx="17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Construction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5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Callout 3"/>
          <p:cNvSpPr/>
          <p:nvPr/>
        </p:nvSpPr>
        <p:spPr>
          <a:xfrm>
            <a:off x="304800" y="914400"/>
            <a:ext cx="4800600" cy="3505200"/>
          </a:xfrm>
          <a:prstGeom prst="rightArrow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5" name="Right Arrow Callout 4"/>
          <p:cNvSpPr/>
          <p:nvPr/>
        </p:nvSpPr>
        <p:spPr>
          <a:xfrm flipH="1">
            <a:off x="5271285" y="914400"/>
            <a:ext cx="4406113" cy="3505200"/>
          </a:xfrm>
          <a:prstGeom prst="rightArrow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488085"/>
            <a:ext cx="6030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FDIT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85756" y="2494638"/>
            <a:ext cx="6367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DIAP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3559" y="1295400"/>
            <a:ext cx="2974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Class Level of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Application level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Class level unit testing</a:t>
            </a:r>
            <a:endParaRPr lang="en-IN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6839607" y="1219200"/>
            <a:ext cx="2913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Application Level of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Class level testability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Application level maintainability </a:t>
            </a:r>
            <a:endParaRPr lang="en-IN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200400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Injecting dependencies </a:t>
            </a:r>
          </a:p>
          <a:p>
            <a:r>
              <a:rPr lang="en-US" dirty="0" smtClean="0"/>
              <a:t>to a class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39606" y="3124200"/>
            <a:ext cx="283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2 set of class</a:t>
            </a:r>
          </a:p>
          <a:p>
            <a:r>
              <a:rPr lang="en-US" dirty="0" smtClean="0"/>
              <a:t>Functional and Construction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544214" y="5105400"/>
            <a:ext cx="675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2 are closely related and hence they will complicate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60960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64008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5" name="Picture 2" descr="C:\Users\pawan06.kumar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3641"/>
            <a:ext cx="8839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Image result for android aut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03648" y="4735140"/>
            <a:ext cx="6624736" cy="10081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Fundamental Theory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123728" y="3429000"/>
            <a:ext cx="5184576" cy="93610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Emergence of Dependency Injection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555776" y="2276872"/>
            <a:ext cx="4320480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Pure Dependency Injection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915816" y="1196752"/>
            <a:ext cx="3600400" cy="7920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Dagger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9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Image result for android aut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049760" y="548680"/>
            <a:ext cx="7560840" cy="72008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1.Dependency Injection</a:t>
            </a:r>
            <a:endParaRPr lang="en-IN" sz="4000" dirty="0">
              <a:latin typeface="Baskerville Old Face" panose="02020602080505020303" pitchFamily="18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906592" y="3068960"/>
            <a:ext cx="1944216" cy="576064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IN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6875748" y="3068960"/>
            <a:ext cx="1800200" cy="576064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98880" y="3068960"/>
            <a:ext cx="2592288" cy="57606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Makes use of </a:t>
            </a:r>
            <a:endParaRPr lang="en-IN" sz="1500" dirty="0"/>
          </a:p>
        </p:txBody>
      </p:sp>
      <p:sp>
        <p:nvSpPr>
          <p:cNvPr id="8" name="Frame 7"/>
          <p:cNvSpPr/>
          <p:nvPr/>
        </p:nvSpPr>
        <p:spPr>
          <a:xfrm>
            <a:off x="510548" y="2564904"/>
            <a:ext cx="2736304" cy="17281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5716" y="374584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11" name="Frame 10"/>
          <p:cNvSpPr/>
          <p:nvPr/>
        </p:nvSpPr>
        <p:spPr>
          <a:xfrm>
            <a:off x="6407696" y="2564904"/>
            <a:ext cx="2736304" cy="17281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8364" y="3745840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2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87546" y="983960"/>
            <a:ext cx="1201936" cy="288032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IN" dirty="0"/>
          </a:p>
        </p:txBody>
      </p:sp>
      <p:sp>
        <p:nvSpPr>
          <p:cNvPr id="5" name="Frame 4"/>
          <p:cNvSpPr/>
          <p:nvPr/>
        </p:nvSpPr>
        <p:spPr>
          <a:xfrm>
            <a:off x="3439096" y="548680"/>
            <a:ext cx="2298836" cy="1152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40750" y="1849470"/>
            <a:ext cx="504056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350362" y="4197680"/>
            <a:ext cx="484832" cy="6297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858796" y="1988840"/>
            <a:ext cx="12139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Makes use of</a:t>
            </a:r>
            <a:endParaRPr lang="en-IN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8165" y="4326976"/>
            <a:ext cx="12139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Makes use of</a:t>
            </a:r>
            <a:endParaRPr lang="en-IN" sz="1500" dirty="0"/>
          </a:p>
        </p:txBody>
      </p:sp>
      <p:sp>
        <p:nvSpPr>
          <p:cNvPr id="14" name="Pentagon 13"/>
          <p:cNvSpPr/>
          <p:nvPr/>
        </p:nvSpPr>
        <p:spPr>
          <a:xfrm rot="16200000">
            <a:off x="6531496" y="1807096"/>
            <a:ext cx="1224136" cy="648072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IN" dirty="0"/>
          </a:p>
        </p:txBody>
      </p:sp>
      <p:sp>
        <p:nvSpPr>
          <p:cNvPr id="15" name="Pentagon 14"/>
          <p:cNvSpPr/>
          <p:nvPr/>
        </p:nvSpPr>
        <p:spPr>
          <a:xfrm rot="5400000">
            <a:off x="6489285" y="4183360"/>
            <a:ext cx="1224136" cy="648072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3987546" y="3178480"/>
            <a:ext cx="1201936" cy="288032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IN" dirty="0"/>
          </a:p>
        </p:txBody>
      </p:sp>
      <p:sp>
        <p:nvSpPr>
          <p:cNvPr id="17" name="Frame 16"/>
          <p:cNvSpPr/>
          <p:nvPr/>
        </p:nvSpPr>
        <p:spPr>
          <a:xfrm>
            <a:off x="3439096" y="2743200"/>
            <a:ext cx="2298836" cy="1152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Snip Single Corner Rectangle 17"/>
          <p:cNvSpPr/>
          <p:nvPr/>
        </p:nvSpPr>
        <p:spPr>
          <a:xfrm>
            <a:off x="3991810" y="5498864"/>
            <a:ext cx="1201936" cy="288032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IN" dirty="0"/>
          </a:p>
        </p:txBody>
      </p:sp>
      <p:sp>
        <p:nvSpPr>
          <p:cNvPr id="19" name="Frame 18"/>
          <p:cNvSpPr/>
          <p:nvPr/>
        </p:nvSpPr>
        <p:spPr>
          <a:xfrm>
            <a:off x="3443360" y="5066816"/>
            <a:ext cx="2298836" cy="1152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1584" y="1628800"/>
            <a:ext cx="8952904" cy="2448272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marL="0" indent="0">
              <a:lnSpc>
                <a:spcPct val="300000"/>
              </a:lnSpc>
              <a:buNone/>
            </a:pPr>
            <a:r>
              <a:rPr lang="en-US" dirty="0" smtClean="0"/>
              <a:t>Receive References from “outside”</a:t>
            </a:r>
            <a:endParaRPr lang="en-IN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615606" y="609600"/>
            <a:ext cx="7848872" cy="720080"/>
          </a:xfrm>
          <a:prstGeom prst="round2DiagRect">
            <a:avLst>
              <a:gd name="adj1" fmla="val 43122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Baskerville Old Face" panose="02020602080505020303" pitchFamily="18" charset="0"/>
              </a:rPr>
              <a:t>How </a:t>
            </a:r>
            <a:r>
              <a:rPr lang="en-US" sz="35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Clients</a:t>
            </a:r>
            <a:r>
              <a:rPr lang="en-US" sz="3500" dirty="0" smtClean="0">
                <a:latin typeface="Baskerville Old Face" panose="02020602080505020303" pitchFamily="18" charset="0"/>
              </a:rPr>
              <a:t> obtain references to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Services</a:t>
            </a:r>
            <a:endParaRPr lang="en-IN" sz="35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056" y="1628800"/>
            <a:ext cx="30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Active Dependency Resolution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1584" y="4246404"/>
            <a:ext cx="8952904" cy="2154396"/>
          </a:xfrm>
          <a:prstGeom prst="fra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9883" y="4207446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Passive Dependency Resolution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340024" y="5334000"/>
            <a:ext cx="6768752" cy="563406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1562719"/>
              </p:ext>
            </p:extLst>
          </p:nvPr>
        </p:nvGraphicFramePr>
        <p:xfrm>
          <a:off x="2501900" y="1989022"/>
          <a:ext cx="4445000" cy="17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9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716517"/>
              </p:ext>
            </p:extLst>
          </p:nvPr>
        </p:nvGraphicFramePr>
        <p:xfrm>
          <a:off x="228600" y="1524000"/>
          <a:ext cx="83439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 Diagonal Corner Rectangle 3"/>
          <p:cNvSpPr/>
          <p:nvPr/>
        </p:nvSpPr>
        <p:spPr>
          <a:xfrm>
            <a:off x="611560" y="609600"/>
            <a:ext cx="7848872" cy="720080"/>
          </a:xfrm>
          <a:prstGeom prst="round2DiagRect">
            <a:avLst>
              <a:gd name="adj1" fmla="val 43122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Fundamental Techniques of dependency Injection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8640"/>
            <a:ext cx="8229600" cy="868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3843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707904" y="2362749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1828800"/>
            <a:ext cx="3272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in Null pointer exception,</a:t>
            </a:r>
          </a:p>
          <a:p>
            <a:r>
              <a:rPr lang="en-US" dirty="0" smtClean="0"/>
              <a:t>because these services </a:t>
            </a:r>
          </a:p>
          <a:p>
            <a:r>
              <a:rPr lang="en-US" dirty="0" smtClean="0"/>
              <a:t>are not initialized </a:t>
            </a:r>
            <a:endParaRPr lang="en-IN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81400"/>
            <a:ext cx="3184181" cy="290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4139952" y="5257800"/>
            <a:ext cx="1448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2969" y="4876800"/>
            <a:ext cx="29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created any new instance</a:t>
            </a:r>
          </a:p>
          <a:p>
            <a:r>
              <a:rPr lang="en-US" dirty="0" smtClean="0"/>
              <a:t>of the service class</a:t>
            </a:r>
            <a:endParaRPr lang="en-IN" dirty="0"/>
          </a:p>
        </p:txBody>
      </p:sp>
      <p:sp>
        <p:nvSpPr>
          <p:cNvPr id="11" name="Cloud Callout 10"/>
          <p:cNvSpPr/>
          <p:nvPr/>
        </p:nvSpPr>
        <p:spPr>
          <a:xfrm>
            <a:off x="7879709" y="2362200"/>
            <a:ext cx="1946700" cy="998959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</a:t>
            </a:r>
            <a:r>
              <a:rPr lang="en-US" b="1" dirty="0" smtClean="0"/>
              <a:t>final</a:t>
            </a:r>
            <a:r>
              <a:rPr lang="en-US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4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Injection 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3843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707904" y="1514401"/>
            <a:ext cx="831428" cy="53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9332" y="1052736"/>
            <a:ext cx="3272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in Null pointer exception,</a:t>
            </a:r>
          </a:p>
          <a:p>
            <a:r>
              <a:rPr lang="en-US" dirty="0" smtClean="0"/>
              <a:t>because these services </a:t>
            </a:r>
          </a:p>
          <a:p>
            <a:r>
              <a:rPr lang="en-US" dirty="0" smtClean="0"/>
              <a:t>are not initialized 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81412" y="4655305"/>
            <a:ext cx="1448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1560" y="4361112"/>
            <a:ext cx="296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created any new instance</a:t>
            </a:r>
          </a:p>
          <a:p>
            <a:r>
              <a:rPr lang="en-US" dirty="0" smtClean="0"/>
              <a:t>of the service class</a:t>
            </a:r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62200"/>
            <a:ext cx="3893400" cy="41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13812</TotalTime>
  <Words>544</Words>
  <Application>Microsoft Office PowerPoint</Application>
  <PresentationFormat>A4 Paper (210x297 mm)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 Injection </vt:lpstr>
      <vt:lpstr>Method Injection </vt:lpstr>
      <vt:lpstr>Field Injection</vt:lpstr>
      <vt:lpstr>Pros and cons</vt:lpstr>
      <vt:lpstr>Pros and cons</vt:lpstr>
      <vt:lpstr>Pros and cons</vt:lpstr>
      <vt:lpstr>PowerPoint Presentation</vt:lpstr>
      <vt:lpstr>PowerPoint Presentation</vt:lpstr>
      <vt:lpstr>Question 1</vt:lpstr>
      <vt:lpstr>Question 2</vt:lpstr>
      <vt:lpstr>Questions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Saikia</dc:creator>
  <cp:lastModifiedBy>pawan06.kumar</cp:lastModifiedBy>
  <cp:revision>401</cp:revision>
  <dcterms:created xsi:type="dcterms:W3CDTF">2019-03-20T09:02:52Z</dcterms:created>
  <dcterms:modified xsi:type="dcterms:W3CDTF">2020-03-04T03:32:42Z</dcterms:modified>
</cp:coreProperties>
</file>