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98"/>
    <p:restoredTop sz="95833"/>
  </p:normalViewPr>
  <p:slideViewPr>
    <p:cSldViewPr snapToGrid="0" snapToObjects="1">
      <p:cViewPr varScale="1">
        <p:scale>
          <a:sx n="108" d="100"/>
          <a:sy n="108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2577140" y="2650681"/>
            <a:ext cx="7740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IBM Call For Code</a:t>
            </a:r>
          </a:p>
        </p:txBody>
      </p:sp>
    </p:spTree>
    <p:extLst>
      <p:ext uri="{BB962C8B-B14F-4D97-AF65-F5344CB8AC3E}">
        <p14:creationId xmlns:p14="http://schemas.microsoft.com/office/powerpoint/2010/main" val="36455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3388025" y="1391225"/>
            <a:ext cx="5783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173857" y="4218868"/>
            <a:ext cx="32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Pawan Kumar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5679-677C-E84A-B8BC-E36D5C94DC4F}"/>
              </a:ext>
            </a:extLst>
          </p:cNvPr>
          <p:cNvSpPr txBox="1"/>
          <p:nvPr/>
        </p:nvSpPr>
        <p:spPr>
          <a:xfrm>
            <a:off x="2173857" y="4937605"/>
            <a:ext cx="508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pawankv89@gmail.com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9FA67-DB4C-CB48-97C7-2805B49CE10F}"/>
              </a:ext>
            </a:extLst>
          </p:cNvPr>
          <p:cNvSpPr txBox="1"/>
          <p:nvPr/>
        </p:nvSpPr>
        <p:spPr>
          <a:xfrm>
            <a:off x="2173857" y="5726828"/>
            <a:ext cx="4309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+91 9910914896</a:t>
            </a:r>
          </a:p>
        </p:txBody>
      </p:sp>
    </p:spTree>
    <p:extLst>
      <p:ext uri="{BB962C8B-B14F-4D97-AF65-F5344CB8AC3E}">
        <p14:creationId xmlns:p14="http://schemas.microsoft.com/office/powerpoint/2010/main" val="320069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2803441" y="1529247"/>
            <a:ext cx="7360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Submission track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5679-677C-E84A-B8BC-E36D5C94DC4F}"/>
              </a:ext>
            </a:extLst>
          </p:cNvPr>
          <p:cNvSpPr txBox="1"/>
          <p:nvPr/>
        </p:nvSpPr>
        <p:spPr>
          <a:xfrm>
            <a:off x="2843335" y="3565352"/>
            <a:ext cx="3771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COVID-19 Track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9FA67-DB4C-CB48-97C7-2805B49CE10F}"/>
              </a:ext>
            </a:extLst>
          </p:cNvPr>
          <p:cNvSpPr txBox="1"/>
          <p:nvPr/>
        </p:nvSpPr>
        <p:spPr>
          <a:xfrm>
            <a:off x="7366960" y="3551091"/>
            <a:ext cx="3536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0E4D3E-B000-C942-B73A-1E56E471EAB0}"/>
              </a:ext>
            </a:extLst>
          </p:cNvPr>
          <p:cNvSpPr txBox="1"/>
          <p:nvPr/>
        </p:nvSpPr>
        <p:spPr>
          <a:xfrm>
            <a:off x="6164166" y="3551092"/>
            <a:ext cx="1418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06820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2173857" y="1408478"/>
            <a:ext cx="8867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 of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173853" y="2503880"/>
            <a:ext cx="938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have build a simple solution for give to need help for people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1C693-2B06-324D-A14F-B870B65EEB6F}"/>
              </a:ext>
            </a:extLst>
          </p:cNvPr>
          <p:cNvSpPr txBox="1"/>
          <p:nvPr/>
        </p:nvSpPr>
        <p:spPr>
          <a:xfrm>
            <a:off x="2173852" y="2983729"/>
            <a:ext cx="938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People help less for Food or Money basic need for every People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367A4-C9E1-394C-B9EE-85D9C2584C7D}"/>
              </a:ext>
            </a:extLst>
          </p:cNvPr>
          <p:cNvSpPr txBox="1"/>
          <p:nvPr/>
        </p:nvSpPr>
        <p:spPr>
          <a:xfrm>
            <a:off x="2173851" y="3463578"/>
            <a:ext cx="938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not a solution but this is a way to help People actually need someone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6DE8C-FD68-AA45-B810-4415783EBF24}"/>
              </a:ext>
            </a:extLst>
          </p:cNvPr>
          <p:cNvSpPr txBox="1"/>
          <p:nvPr/>
        </p:nvSpPr>
        <p:spPr>
          <a:xfrm>
            <a:off x="2173851" y="4171464"/>
            <a:ext cx="85836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Application based on two way Communication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Need Help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Give Help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this Application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Help People select your needs and continue with your Name and Current Location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 Help support, People select needs People in the list and continue People Location &amp; Weather with what needs of People </a:t>
            </a:r>
          </a:p>
        </p:txBody>
      </p:sp>
    </p:spTree>
    <p:extLst>
      <p:ext uri="{BB962C8B-B14F-4D97-AF65-F5344CB8AC3E}">
        <p14:creationId xmlns:p14="http://schemas.microsoft.com/office/powerpoint/2010/main" val="10961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1552755" y="1391225"/>
            <a:ext cx="1047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of IBM Services or IBM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682815" y="4236135"/>
            <a:ext cx="32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5679-677C-E84A-B8BC-E36D5C94DC4F}"/>
              </a:ext>
            </a:extLst>
          </p:cNvPr>
          <p:cNvSpPr txBox="1"/>
          <p:nvPr/>
        </p:nvSpPr>
        <p:spPr>
          <a:xfrm>
            <a:off x="2682815" y="4902587"/>
            <a:ext cx="508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MAP SDK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9FA67-DB4C-CB48-97C7-2805B49CE10F}"/>
              </a:ext>
            </a:extLst>
          </p:cNvPr>
          <p:cNvSpPr txBox="1"/>
          <p:nvPr/>
        </p:nvSpPr>
        <p:spPr>
          <a:xfrm>
            <a:off x="2682815" y="5726828"/>
            <a:ext cx="4309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331345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1552755" y="1391225"/>
            <a:ext cx="1047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 Link for 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682815" y="4089941"/>
            <a:ext cx="4149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 Code Link: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5679-677C-E84A-B8BC-E36D5C94DC4F}"/>
              </a:ext>
            </a:extLst>
          </p:cNvPr>
          <p:cNvSpPr txBox="1"/>
          <p:nvPr/>
        </p:nvSpPr>
        <p:spPr>
          <a:xfrm>
            <a:off x="2682815" y="5296417"/>
            <a:ext cx="508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Snapshots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1713A-F51F-CA44-B5E3-49ED32B136D4}"/>
              </a:ext>
            </a:extLst>
          </p:cNvPr>
          <p:cNvSpPr txBox="1"/>
          <p:nvPr/>
        </p:nvSpPr>
        <p:spPr>
          <a:xfrm>
            <a:off x="2682814" y="4674716"/>
            <a:ext cx="55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/pawankv89/Care-</a:t>
            </a:r>
            <a:r>
              <a:rPr lang="en-IN" dirty="0" err="1"/>
              <a:t>People.git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392EC-57FF-F34C-A2BD-2B4A941826AB}"/>
              </a:ext>
            </a:extLst>
          </p:cNvPr>
          <p:cNvSpPr txBox="1"/>
          <p:nvPr/>
        </p:nvSpPr>
        <p:spPr>
          <a:xfrm>
            <a:off x="2682814" y="5881192"/>
            <a:ext cx="65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/pawankv89/Care-People/tree/master/images</a:t>
            </a:r>
          </a:p>
        </p:txBody>
      </p:sp>
    </p:spTree>
    <p:extLst>
      <p:ext uri="{BB962C8B-B14F-4D97-AF65-F5344CB8AC3E}">
        <p14:creationId xmlns:p14="http://schemas.microsoft.com/office/powerpoint/2010/main" val="162369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1552755" y="1391225"/>
            <a:ext cx="10472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YouTube or Vimeo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682814" y="4089941"/>
            <a:ext cx="689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Attached Video link for demo: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DD374-633F-4743-8654-58BEF84769A5}"/>
              </a:ext>
            </a:extLst>
          </p:cNvPr>
          <p:cNvSpPr txBox="1"/>
          <p:nvPr/>
        </p:nvSpPr>
        <p:spPr>
          <a:xfrm>
            <a:off x="2682813" y="4764856"/>
            <a:ext cx="689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youtu.be</a:t>
            </a:r>
            <a:r>
              <a:rPr lang="en-IN" dirty="0"/>
              <a:t>/hzhH5pCA26Q</a:t>
            </a:r>
          </a:p>
        </p:txBody>
      </p:sp>
    </p:spTree>
    <p:extLst>
      <p:ext uri="{BB962C8B-B14F-4D97-AF65-F5344CB8AC3E}">
        <p14:creationId xmlns:p14="http://schemas.microsoft.com/office/powerpoint/2010/main" val="403942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1552755" y="1391225"/>
            <a:ext cx="1047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Associated attachments/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512C-9ABB-AB43-8D32-7C38083C677F}"/>
              </a:ext>
            </a:extLst>
          </p:cNvPr>
          <p:cNvSpPr txBox="1"/>
          <p:nvPr/>
        </p:nvSpPr>
        <p:spPr>
          <a:xfrm>
            <a:off x="2682814" y="4089941"/>
            <a:ext cx="6892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Mention all the files in addition to the power-point that should be considered for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0BA24-C417-0243-B3A1-D9C263AC1176}"/>
              </a:ext>
            </a:extLst>
          </p:cNvPr>
          <p:cNvSpPr txBox="1"/>
          <p:nvPr/>
        </p:nvSpPr>
        <p:spPr>
          <a:xfrm>
            <a:off x="2897578" y="5830784"/>
            <a:ext cx="712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/pawankv89/Care-People/tree/master/ppt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5C5FA-1A47-9343-B697-9BE50A3DF3D6}"/>
              </a:ext>
            </a:extLst>
          </p:cNvPr>
          <p:cNvSpPr txBox="1"/>
          <p:nvPr/>
        </p:nvSpPr>
        <p:spPr>
          <a:xfrm>
            <a:off x="2577140" y="2650681"/>
            <a:ext cx="7740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448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</TotalTime>
  <Words>228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Verdana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23</cp:revision>
  <dcterms:created xsi:type="dcterms:W3CDTF">2020-06-15T15:32:02Z</dcterms:created>
  <dcterms:modified xsi:type="dcterms:W3CDTF">2020-06-15T17:31:30Z</dcterms:modified>
</cp:coreProperties>
</file>