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75" d="100"/>
          <a:sy n="75" d="100"/>
        </p:scale>
        <p:origin x="7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0959-CD86-614E-8EE6-242E2DC5F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688F1-4916-574C-B63A-E35D1B34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0FC4-6796-8A44-8609-18E150BB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68FB-9681-914B-A083-DF7DD5DA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8EE0-427A-C446-AD95-BDDA8A6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92F1-8F4B-724E-A9E8-526E49F6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F3C08-7217-4D40-B307-AD8B1BADA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470B-823F-9149-BF5E-46FC9291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18BA-4279-A04D-B38D-8E869699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7ED7-A57C-CF46-85FA-508D1417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4D19-24A3-2E47-8A0E-39C28DBCA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8F84-AB19-B347-861C-ABEEA711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328F-1340-C547-8B5F-CDFC73CD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F8515-B9E5-284F-9B7A-E9ABF5F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6429-BFA8-754F-9716-6A66480A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B695-E7B5-CA40-9B62-BE7A0844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B125-EDEC-0240-A851-42FFD996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B09E-6824-4348-B770-551C02F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9C6D-BC21-ED49-96D5-B364EF12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79A0-08EF-1348-9431-4F15C9A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5A4F-E2F1-BD4A-8E3D-0556FCF1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C5F0A-3FA5-2348-A32E-90F00035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5000-5CA1-F44C-B758-FC05288E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FA8E-B1EE-5C4D-B095-CC2069E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4133-B92B-6D41-8AD1-1A0BFB17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173-F57E-9A4F-8BFB-943C1296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253F-EC65-3942-98C6-F1AF7859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DF187-4D97-7644-A4C3-44B7879E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FA71-BCC2-1C44-9F7D-170AF40F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E752-E0EB-E649-B2F1-90B6BA4F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165-792C-004E-9B92-A99DA23C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D80D-8B66-154B-8DA7-D7565E79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A35C-D752-8C4B-86BB-747423AF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F235-CDD4-FB4B-AAFA-679531FF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61F5-D568-0C4E-AB84-F16E0DB1E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11C1B-9B98-0B43-8619-48DDF7358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6236D-DB43-AA4A-9F10-923E809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A898-BCD6-F944-831A-23E7CF53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EFA51-C64F-454A-8545-F1647BD0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90FB-DB42-4243-BC9F-3392CEEF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B4327-0ECD-9A4B-AB8B-03C21A8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E3DC-ADC3-C744-BAAB-2D351E46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EC5C3-ECC8-174C-B3E7-C96A500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31444-69A6-A548-9FAF-1F324DB6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716B-DD2C-E141-B71D-3D8F8AB8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EE424-985E-6E41-9EB7-843D8FA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C8A-6018-9945-BAB9-FB74F74E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7620-2B8B-0048-8853-88A408DA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FB2D8-9FFA-7C44-B484-F9548E8F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D91F-B68F-2442-B171-A1AFA1AF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717D-80BC-F847-985E-985E41A9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8FAA-79BD-1142-A5EF-8D6FA07E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DFE-D953-AA4E-BDCD-60624A08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D5C57-605A-4140-B84D-2EA40205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3D2C4-77F9-2B44-A5A5-299C563B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CCA53-B63D-EC4E-8F49-9C5056DD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B9D4-5A3E-ED48-B897-6C9E1DA1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021B-2999-7844-B4D3-35C53DE3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0EE82-88E6-EA41-9AB5-F4CD8336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0D4B-4F30-C340-AAD1-42018F74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4FBE-5748-AA42-87B3-E6F80A4D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CD-FC2A-874A-B428-2DD673C7669E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9FD7-860E-B843-8FCB-5D78AB1E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1489-3F27-5544-A48E-218FB8E38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CA9F-D8D5-024C-B3AC-70E5A93F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B01E6-C476-A548-B6DD-B9B8433D7BE8}"/>
              </a:ext>
            </a:extLst>
          </p:cNvPr>
          <p:cNvSpPr/>
          <p:nvPr/>
        </p:nvSpPr>
        <p:spPr>
          <a:xfrm>
            <a:off x="421105" y="360948"/>
            <a:ext cx="2304000" cy="158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Load local HTML File using Device WebView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07AF59-C0BB-4049-B86D-6DC9F561CD27}"/>
              </a:ext>
            </a:extLst>
          </p:cNvPr>
          <p:cNvSpPr/>
          <p:nvPr/>
        </p:nvSpPr>
        <p:spPr>
          <a:xfrm>
            <a:off x="4836706" y="397044"/>
            <a:ext cx="2304000" cy="158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Fetch HTML Page from Local WebView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1FEDC9-AD7C-0E4F-84FC-5E908EDF5F2F}"/>
              </a:ext>
            </a:extLst>
          </p:cNvPr>
          <p:cNvSpPr/>
          <p:nvPr/>
        </p:nvSpPr>
        <p:spPr>
          <a:xfrm>
            <a:off x="9252307" y="397044"/>
            <a:ext cx="2304000" cy="158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User Enter Address Details And Pressed Button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EB5DDD-F806-234F-AF47-814247E936A4}"/>
              </a:ext>
            </a:extLst>
          </p:cNvPr>
          <p:cNvSpPr/>
          <p:nvPr/>
        </p:nvSpPr>
        <p:spPr>
          <a:xfrm>
            <a:off x="421105" y="2678359"/>
            <a:ext cx="2304000" cy="158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 Core Location to geocode address information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546C9-A65B-8A4C-8511-C583A35C6072}"/>
              </a:ext>
            </a:extLst>
          </p:cNvPr>
          <p:cNvSpPr/>
          <p:nvPr/>
        </p:nvSpPr>
        <p:spPr>
          <a:xfrm>
            <a:off x="421105" y="4995771"/>
            <a:ext cx="2304000" cy="158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Call </a:t>
            </a:r>
            <a:r>
              <a:rPr lang="en-US" dirty="0" err="1"/>
              <a:t>Javascript</a:t>
            </a:r>
            <a:r>
              <a:rPr lang="en-US" dirty="0"/>
              <a:t> function in WebView to set Lat/Lon to Web View Fields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CF2CD0-735E-9D4C-8740-84993B1DBAA6}"/>
              </a:ext>
            </a:extLst>
          </p:cNvPr>
          <p:cNvSpPr/>
          <p:nvPr/>
        </p:nvSpPr>
        <p:spPr>
          <a:xfrm>
            <a:off x="9252307" y="2767845"/>
            <a:ext cx="2304000" cy="158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Call Swift function, passing in Address information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CD4315-B370-204D-86C6-168CC5A31E76}"/>
              </a:ext>
            </a:extLst>
          </p:cNvPr>
          <p:cNvSpPr/>
          <p:nvPr/>
        </p:nvSpPr>
        <p:spPr>
          <a:xfrm>
            <a:off x="9252307" y="4990917"/>
            <a:ext cx="2304000" cy="1584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View</a:t>
            </a:r>
          </a:p>
          <a:p>
            <a:pPr algn="ctr"/>
            <a:r>
              <a:rPr lang="en-US" dirty="0" err="1"/>
              <a:t>Javascript</a:t>
            </a:r>
            <a:r>
              <a:rPr lang="en-US" dirty="0"/>
              <a:t> Updates Latitude/Longitude fields with values sent from </a:t>
            </a:r>
            <a:r>
              <a:rPr lang="en-US" dirty="0" err="1"/>
              <a:t>Swiift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C4883A5-320B-EA46-A39F-0430B1F0CFA8}"/>
              </a:ext>
            </a:extLst>
          </p:cNvPr>
          <p:cNvSpPr/>
          <p:nvPr/>
        </p:nvSpPr>
        <p:spPr>
          <a:xfrm>
            <a:off x="2818819" y="929692"/>
            <a:ext cx="1924172" cy="4465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E403E37-B6F7-8E4F-A498-E08AF3C48C75}"/>
              </a:ext>
            </a:extLst>
          </p:cNvPr>
          <p:cNvSpPr/>
          <p:nvPr/>
        </p:nvSpPr>
        <p:spPr>
          <a:xfrm>
            <a:off x="7235250" y="965788"/>
            <a:ext cx="1924172" cy="4465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9ED6126-A04A-9549-81B9-4DA75EB6860C}"/>
              </a:ext>
            </a:extLst>
          </p:cNvPr>
          <p:cNvSpPr/>
          <p:nvPr/>
        </p:nvSpPr>
        <p:spPr>
          <a:xfrm>
            <a:off x="2912534" y="5559661"/>
            <a:ext cx="6246888" cy="4465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F3FE82-02F6-8649-A5D8-CEB578A2BB11}"/>
              </a:ext>
            </a:extLst>
          </p:cNvPr>
          <p:cNvSpPr/>
          <p:nvPr/>
        </p:nvSpPr>
        <p:spPr>
          <a:xfrm>
            <a:off x="10260374" y="2025787"/>
            <a:ext cx="287866" cy="697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D80647A-8D57-E04D-B072-A71C972BD537}"/>
              </a:ext>
            </a:extLst>
          </p:cNvPr>
          <p:cNvSpPr/>
          <p:nvPr/>
        </p:nvSpPr>
        <p:spPr>
          <a:xfrm>
            <a:off x="1354667" y="4378270"/>
            <a:ext cx="362371" cy="53239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773B9A59-6756-FF49-97F2-EEFC7166A840}"/>
              </a:ext>
            </a:extLst>
          </p:cNvPr>
          <p:cNvSpPr/>
          <p:nvPr/>
        </p:nvSpPr>
        <p:spPr>
          <a:xfrm>
            <a:off x="2912534" y="3267159"/>
            <a:ext cx="6128355" cy="4064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3</cp:revision>
  <dcterms:created xsi:type="dcterms:W3CDTF">2019-06-08T11:53:17Z</dcterms:created>
  <dcterms:modified xsi:type="dcterms:W3CDTF">2019-06-08T12:16:49Z</dcterms:modified>
</cp:coreProperties>
</file>