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B979D-5B27-4A6A-9301-B049356459DC}" v="3" dt="2023-10-26T08:59:03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5:25:37.78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3689 1194 346 0,'0'0'255'16,"0"0"-77"-16,0 0-38 0,0 0-28 15,0 0-15-15,0 0-20 16,0 0-25-1,-2 0-19-15,2 0-4 16,-2 1-9-16,2 0-11 0,-4 4-9 16,1 1-6-16,-2 14-15 15,1 10-5-15,0 12 26 16,-5 10 19-16,3 0 2 16,-4-2-4-16,3-5 5 15,1-7-15-15,2-12-2 16,4-11-1-16,0-9-4 15,0-6 2-15,0 0 16 0,0-12 13 16,0-21 42-16,8-22-26 16,7-15-45-16,2-5-1 15,-2 0 3 1,-6 8-3-16,0 15-1 16,-1 13 4-16,0 17 19 15,-4 9 9-15,1 12 1 0,1 1-24 16,17 0-9-16,23 26-25 15,21 14 12-15,15 14 11 16,-3 2 2-16,-15 6 0 16,-20-2-3-16,-21-10 3 0,-23 0-10 15,-4-3 3 1,-52-3 2-16,-29-2 5 16,-20-6 10-16,-6-8-4 15,9-15-6-15,23-10-55 16,26-3-86-16,35-34-86 15,20-20-312-15</inkml:trace>
  <inkml:trace contextRef="#ctx0" brushRef="#br0" timeOffset="710.82">4475 1423 502 0,'0'0'214'16,"0"0"-46"-1,0 0-51-15,0 0-40 0,0 0-30 16,0 0-36 0,-2-11-11-16,-9 11-17 0,-13 18-9 15,-5 4 26-15,0 2 7 16,6-4-6-16,12-4-1 15,7-4-4-15,4-9-5 0,0 0-4 16,0-3 4-16,0 0-3 16,6 0 12-1,15-9 12-15,1-13 6 16,2 0-5-16,-6 3 5 16,-7 2 20-16,-1 8-2 15,-6 0 1-15,-2 9-10 0,0 0-12 16,-2 0-15-16,0 0-10 15,11 0-13-15,5 10-2 16,6 9 24-16,0 0 1 16,-3-2 0-16,-2-2-3 15,-7 1 1-15,0-5-15 16,3-2-72-16,8-9-92 16,10 0-291-16</inkml:trace>
  <inkml:trace contextRef="#ctx0" brushRef="#br0" timeOffset="1274.58">4821 1333 211 0,'0'0'159'0,"0"0"-18"16,0 0-8-16,0 0-50 0,0 0-23 16,0 0-39-16,-7 5-21 15,5 15-4 1,0 5 4-16,2 0 32 15,0-1 0-15,0-4-22 0,0-6-2 16,2-4-4-16,4-6 4 16,2-4-1-16,7 0 13 15,10-9 45-15,10-17 2 16,5-2-45-16,-9 6-13 16,-8 7-2-16,-12 4 33 15,-8 9 14-15,-3 2-10 16,0 0-40-16,0 0-4 15,2 24-28-15,4 17-3 16,5 15 28-16,1 6 3 0,-1-2 3 16,-3 0-1-16,-4-10 0 15,-4-12 0-15,0-9 3 16,0-15 5 0,-12-5 25-16,-30-5 19 0,-21-4 10 15,-15 0-34-15,-3 0-18 16,10-9-12-16,13-9-5 15,20-11-73-15,28-13-116 0,10-10-223 16</inkml:trace>
  <inkml:trace contextRef="#ctx0" brushRef="#br0" timeOffset="1776.28">5429 1488 470 0,'0'0'166'0,"0"0"-18"15,0 0-22-15,0 0-39 16,0 0-24-16,0 0-14 16,-4 0-20-16,4 0-2 0,0 0-5 15,0 0-6-15,4 0-6 16,19 0-2-16,19 0-5 15,22-12-3-15,25-11-24 16,7-9-147-16,-5-6-191 16</inkml:trace>
  <inkml:trace contextRef="#ctx0" brushRef="#br0" timeOffset="2414.03">6280 1037 285 0,'0'0'356'0,"0"0"-183"16,0 0-55-16,0 0-71 15,0 0-47-15,0 0-25 16,-76 21 23-16,36 2 2 0,14-8 5 16,10-3-5-1,8-6-5-15,8-3-27 0,0-3-25 16,0 0 44-16,13 0 13 15,11-12 13-15,8-6-11 16,-5 1 3-16,-6 2 0 16,-3 5 26-16,-11 2 15 15,-3 1 0-15,-2 5 4 16,-2 2 3-16,0 0-16 16,0 0-37-16,0 0-2 15,0 0-13-15,0 10-5 0,8 10 2 16,0 9 18-1,1 5-1-15,-3-3 1 16,-6 6 19-16,0-3 14 16,0-2 5-16,0-2 0 15,0-4 2-15,-2-4-16 0,-4-2-6 16,4-2-8-16,-1-1-2 16,1-4-5-16,2-2 1 0,0-6-3 15,0-2 3 1,0-3-1-1,0 0-2-15,0 0-1 0,0 0-36 16,0-8-45-16,-2-9-123 16,-2 4-187-16</inkml:trace>
  <inkml:trace contextRef="#ctx0" brushRef="#br0" timeOffset="2759.95">6118 1458 135 0,'0'0'183'15,"0"0"-68"-15,0 0-12 16,0 0-15-16,0 0-20 15,0 0-3-15,-16 1-2 16,16-1 9-16,0 0-4 0,0 0-1 16,0 0-8-16,0 0-7 15,0 0-3-15,0 3-15 16,0-3-12 0,0 0-7-16,0 0-3 15,23 0-5-15,16 0-6 16,24 0-1-16,9 0-4 0,5 0-83 15,8 0-57-15,2-14-63 16,-5-11-40-16</inkml:trace>
  <inkml:trace contextRef="#ctx0" brushRef="#br0" timeOffset="3494.4">6407 649 439 0,'0'0'269'0,"0"0"-62"0,0 0-83 16,0 0-46-16,-133-63-45 15,79 63-29-15,-8 17-2 16,-5 22-2-16,7 14 1 15,11 16-2-15,7 13 2 16,13 16 2-16,6 15 0 16,10 11 4-16,7 6 3 15,6-3-1-15,0-9-9 16,8-20 2-16,21-24 0 16,15-32-2-16,23-36-15 15,30-18 3-15,20-54 12 16,20-19 0-16,0-18-19 15,-6-8-11-15,-17 0 15 0,-20-4 15 16,-27 0 0-16,-27 7 4 16,-27 10 8-16,-13 17 41 15,-40 26-13 1,-40 16 34-16,-29 24-37 16,-25 15-32-16,-16 1 5 0,11 28-10 15,16 6 0-15,30 4-72 16,37-3-166-16,31-5-115 15</inkml:trace>
  <inkml:trace contextRef="#ctx0" brushRef="#br0" timeOffset="6243.28">7747 1084 308 0,'0'0'166'0,"0"0"-45"0,0 0-8 16,0 0-10-1,0 0-21-15,0 0-26 16,0 0-22-16,0-11-11 16,0 11-12-16,0 0-11 0,0 0-1 15,0 0-7 1,-5 5-7-16,2 5 13 0,1-2 2 15,2-2-1-15,0-1-3 0,0-5-1 16,0 0 3 0,0 0 2-16,0 0 0 15,0-2 17-15,5-11-5 16,2 2-5-16,-3 3 0 16,-4 4-1-16,0 1-6 0,0 3-2 15,0 0-46-15,0 0-94 16,-16 8-126-16,-5 13 69 15</inkml:trace>
  <inkml:trace contextRef="#ctx0" brushRef="#br0" timeOffset="6796.5">7729 1483 136 0,'0'0'59'15,"0"0"-16"-15,0 0 5 16,0 0-8-16,0 0-6 16,0 0 13-16,0 38-11 0,0-32 0 15,0-1-2-15,0-4 13 16,0 2-14-16,0-3-1 15,0 0-7 1,0 0 4-16,0 0 11 16,0 0 19-16,0 0 3 15,0 0 4-15,0-3-20 0,0-3-24 16,0 0-3-16,0 4 22 16,0-3-1-16,0 3-16 15,-7 0-20-15,1 0-4 16,-8 2-6-16,1 0-9 0,-3 0-19 15,3 0-28 1,9 6-18-16,4 0-75 16,0-5-55-16,6-1-36 15</inkml:trace>
  <inkml:trace contextRef="#ctx0" brushRef="#br0" timeOffset="8363.39">2881 2346 160 0,'0'0'240'16,"0"0"-138"-16,0 0-56 15,0 0 23-15,0 0 4 16,0 0-21-16,-12-6-13 16,12 6-17-16,0-2-8 0,14 0-3 15,34-5 4-15,48-2-6 16,56-7 19-16,49-6 2 15,42-7-4-15,26 0-5 16,19-1-4-16,7-1-4 16,6 3-5-16,-2 6 1 15,-18 0-9-15,-34 8 0 16,-47 6 0-16,-50 4-3 16,-57 4 3-16,-43 0-4 15,-35 0-8-15,-15 0 0 16,0 0 12-16,0 0 11 0,-5-2 25 15,-5 0 10-15,1-2-11 16,-3-1-18 0,6 4-1-16,4 1 2 15,2 0 0-15,0 0-11 16,0 0 0-16,0 0-7 0,0 0-4 16,0 0-2-16,0 0 0 15,0 0 1-15,0 0 3 16,0 0-4-16,0-2 6 0,4-2 1 15,23-2 8 1,33-2 2-16,36-6-4 16,33-4-4-16,27 0-1 15,7 0-2-15,4 1 0 16,-3 0 0-16,-17 1 0 0,-15-1 0 16,-31 2 1-16,-30 1-1 15,-34 5 2-15,-21 6 0 16,-11 3 0-1,-5 0 6-15,0 0-4 16,0 0 6-16,0 0-3 0,0 0-2 16,0 0 4-16,0 0 1 15,0 0-10-15,0 0-5 16,0 0 0-16,0 0 4 16,0 0-1-16,0 0 2 0,0 0 3 15,0 0-3 1,0 0 5-16,0 0-2 15,0 0 4-15,0 0-4 16,0 0 3-16,0 0-1 16,0-3-3-16,0 3-1 15,0 0-2-15,0 0-2 0,-3-1-19 16,-5-4-27-16,-13 4-27 16,-12 1-54-16,-16 0-26 15,-7 0-19-15,-1 0-70 0</inkml:trace>
  <inkml:trace contextRef="#ctx0" brushRef="#br0" timeOffset="10244.7">7731 1191 408 0,'0'0'92'0,"0"0"-27"15,0 0-5-15,0 0-8 16,0 0-30-16,0 0-12 0,0 0-10 16,-7 0 0-16,7 0-5 15,0 0-2-15,0 0-5 16,0 0 2-16,0 0 0 15,0 0 10 1,0-6 7-16,13-4 14 0,3-7-20 16,-3 5 6-16,-4-1 0 15,-9 3 26-15,0 0 17 16,0-1-24-16,0 5-12 16,0 2-2-16,-4 4-12 15,2 0 0-15,-5 0-21 0,-4 0-76 16,-5 9-87-1,-9 3-69-15</inkml:trace>
  <inkml:trace contextRef="#ctx0" brushRef="#br0" timeOffset="10877.88">7702 1471 17 0,'0'0'32'16,"0"0"8"-16,0 0 41 0,0 0-31 16,0 0-6-16,0 0-14 15,2 25 1-15,-2-15 14 16,0 3-7-16,0-5-19 16,0 1 1-16,0-6-15 0,0 2 2 15,0-5-6-15,0 0 5 16,0 0 11-1,0 0 24-15,0 0 3 16,0 0-2-16,0 0-13 16,0 0-5-16,0 0-7 15,0 0-1-15,0 0-6 0,0 0-1 16,0 0-9-16,0 0-1 16,0 0-7-16,-2 6-10 15,-5 2 9-15,1 3 9 16,-2-3 0-16,8 1 0 15,0-7-4-15,0-2-13 16,0 0 7-16,0 0 10 16,10 0 11-16,7-8 10 15,-1-6-12-15,-3 0-1 16,-6 0-4-16,-4 2 6 0,-3 5-6 16,0 0-4-16,0 3-6 15,-16 4-26-15,-13 0-53 16,-4 0-77-16,1 6-74 15</inkml:trace>
  <inkml:trace contextRef="#ctx0" brushRef="#br0" timeOffset="11462.48">7849 1383 389 0,'0'0'157'0,"0"0"-95"15,0 0-3-15,0 0-4 16,0 0-17-16,0 0-6 0,-4 5-12 16,4-4-10-16,0-1 11 15,0 0 8-15,0 0 4 16,0 0-1 0,0 0-3-16,0 0-5 15,0 0 2-15,0 0-2 0,0 0-3 16,13 0 8-16,40 0-1 15,41-7-13-15,42-10-3 16,33-2 0-16,16 2-7 16,0 3-3-16,-12 4 5 15,-16 4-7-15,-26 3 1 16,-26 3 0-16,-29 0-1 16,-30 0 0-16,-23 0-4 15,-17 0 0-15,-6 0-3 16,0 0 7-16,0 0 6 15,0 0-6-15,0 0 8 0,-4 0 4 16,4 0-1-16,-2 0-2 16,0 0-1-1,-5 0-8-15,-7 0-4 0,-3 0-74 16,-8 0-32-16,-6 0-53 16,0 0-129-16,4 0-257 15</inkml:trace>
  <inkml:trace contextRef="#ctx0" brushRef="#br0" timeOffset="13375.92">4135 3096 461 0,'0'0'307'16,"0"0"-155"-16,0 0-52 0,0 0-30 15,0 0-31-15,0 0-26 16,0 0-13-16,0 24-14 16,0-4-9-1,-3 6 17-15,-3 2 6 16,2-1 4-16,1-4 9 16,3-4-13-16,0-9 6 0,0-5-6 15,0-5-33-15,0 0-70 16,0 0-63-16,16-18 20 15,2-21-127-15</inkml:trace>
  <inkml:trace contextRef="#ctx0" brushRef="#br0" timeOffset="13708.22">4097 2909 419 0,'0'0'181'0,"0"0"-55"15,0 0-19-15,0 0-35 16,-125-18-45-16,90 25-13 0,-8 21-11 15,-4 13 6-15,-2 12 14 16,11 10-10-16,11 8 3 16,19 3-16-16,8-6-1 15,13-10-1-15,38-14-12 16,23-15 14-16,24-21 0 16,20-8-22-16,14-34-37 15,-1-25-68-15,-13-13 49 16,-31-4 12-16,-34 1 66 0,-33 4 30 15,-20 8 61-15,-22 5 17 16,-40 8-48-16,-20 11-20 16,-17 14-13-1,-5 21-8-15,-6 4-2 16,10 10 0-16,11 17-17 16,24 3-26-16,38-7-135 0,27-13-181 15</inkml:trace>
  <inkml:trace contextRef="#ctx0" brushRef="#br0" timeOffset="14458.74">5730 2895 197 0,'0'0'104'15,"0"0"-4"-15,0 0 8 16,0 0 8-16,0 0-8 16,0 0-10-16,0 0-14 0,-25 0-15 15,25 0-6-15,0 0-8 16,0 0-17-16,0 0-1 15,7 0 0-15,22-7 2 16,22-14-12-16,23-2-26 16,20-4-1-16,-4 6 0 0,-5 6-2 15,-13 7-19-15,-19 4-60 16,-12 4-55 0,-24 0-72-16,-17 0-144 15</inkml:trace>
  <inkml:trace contextRef="#ctx0" brushRef="#br0" timeOffset="14779.04">5913 2909 656 0,'0'0'173'16,"0"0"-83"-16,0 0-26 15,0 0-43-15,0 0-21 0,0 0-7 16,0 40 4-16,0-13 3 16,0 4 31-1,2 6-3-15,-2 2 10 16,0-2 2-16,0-3-14 0,0-4-11 16,0-7-12-16,0-6 2 15,0-7-1-15,0-2-4 16,2-4-26-16,0 1-72 15,-2 3-60-15,0-1-99 16,0 0-87-16</inkml:trace>
  <inkml:trace contextRef="#ctx0" brushRef="#br0" timeOffset="14979.44">5782 3441 617 0,'0'0'316'0,"0"0"-169"0,0 0-27 16,0 0-57-16,0 0-43 15,0 0-20-15,10 0-4 16,19 0-6-16,11 0-4 16,12 0-13-16,8-6-48 15,13-12-71-15,8-8-165 16</inkml:trace>
  <inkml:trace contextRef="#ctx0" brushRef="#br0" timeOffset="15729.68">6449 3154 536 0,'0'0'225'0,"0"0"-111"0,0 0-41 16,0 0-60-16,0 0-13 15,0 0-22 1,-8 94 22-16,3-54 10 15,1-5 4-15,4-12-6 0,0-5-5 16,0-9-2-16,0-9 1 16,0 0 0-16,9-4 5 15,7-27 38-15,5-9-5 16,6-1-16-16,-6 3-12 16,-6 11 1-16,-8 12 40 0,-5 12 1 15,-2 3-6 1,0 0-48-16,2 0-6 15,7 22-25-15,14 12 10 16,8 6 21-16,15-1 3 16,8-7-3-16,13-9-4 0,5-10-31 15,5-13 22-15,1-3-28 16,-7-26 12-16,-4-12 7 16,-13-4 7-16,-12-12-1 15,-11-3 16-15,-15-3 3 16,-14 1 20-16,-2 1 20 0,-4-1-6 15,-19 3-4 1,-1 7-3-16,-1 13 0 16,8 14-2-16,5 13 11 15,5 9 1-15,5 3-9 0,0 0-31 16,0 0-5 0,-5 19-18-16,1 15-1 15,-6 10 24-15,4 8 0 0,1 4 0 16,0 6 21-1,5 9 8-15,-1 1 0 16,3 0-3-16,0-6-8 0,0-8-6 16,5-9-9-16,9-10-1 15,-4-8-1-15,4-8-1 16,-1-10-14-16,5-7-54 16,14-6-60-16,7-12-67 15,11-29-268-15</inkml:trace>
  <inkml:trace contextRef="#ctx0" brushRef="#br0" timeOffset="15995.13">6937 3154 429 0,'0'0'459'15,"0"0"-290"-15,0 0-18 16,0 0-50-16,0 0-53 16,0 0-46-16,-21-20-2 15,61 16-7-15,20-5-6 16,25-4 7-16,10-5-2 0,-3-2-42 16,-8 4-17-16,-10 0-53 15,-12-2-77-15,-15-3-170 16</inkml:trace>
  <inkml:trace contextRef="#ctx0" brushRef="#br0" timeOffset="16361.94">7557 3021 643 0,'0'0'217'0,"0"0"-147"16,0 0 1-16,0 0-51 15,0 0-20-15,0 0-6 16,2 67 6-16,12-28 13 16,-1 5 13-16,-4 6 8 0,-2-1-5 15,-3-6-8-15,-2-8 6 16,0-6-9-16,-2-11-8 15,3-9 1-15,-3-6-9 16,0-3 4-16,0 0 21 16,0-6 19-16,0-22 34 15,0-11-53-15,0-8-21 16,8-8-3-16,13-1-2 0,10 1-1 16,18 5-8-16,18 8-94 15,14 5-128-15,0 7-267 16</inkml:trace>
  <inkml:trace contextRef="#ctx0" brushRef="#br0" timeOffset="17093.58">8051 3069 363 0,'0'0'331'0,"0"0"-145"16,0 0-68-16,0 0-60 15,0 0-52-15,0 0-6 0,-26 47-23 16,10-3 16-16,-2 9 7 16,3-2 3-16,9-5 1 15,6-10 0 1,0-9-1-16,8-11-1 16,17-10-2-16,6-6 2 0,5-6-1 15,-1-26 14-15,-6-12-7 16,-9-5-1-16,-13-2 18 15,-7 2 25-15,0 5-1 16,-23 12-9-16,-4 10-19 16,-2 12-21-16,-8 10-4 15,3 0-11-15,3 15-61 16,14 16-54-16,17 1-78 16,11-8-127-16,40-12-106 0</inkml:trace>
  <inkml:trace contextRef="#ctx0" brushRef="#br0" timeOffset="17578.47">8662 2738 592 0,'0'0'264'16,"0"0"-64"-16,0 0-56 16,0 0-49-16,0 0-76 15,0 0-19-15,0 6-33 16,0 49 20-16,-7 23 13 0,1 7 0 15,2 3 1-15,4-2 1 16,0-13 0 0,0-22 0-16,0-20 1 0,6-20 1 15,-4-11-4 1,-2 0 17-16,0-20 15 16,-8-16 4-16,-19-3-31 0,-9 2-4 15,-7 11-1-15,-1 18-6 16,-1 8-4-16,3 14-1 15,9 24-16-15,8 8-34 16,14 0-5-16,11-7 18 16,0-7 9-16,11-14 5 0,18-14 10 15,13-4 24 1,3-21 18-16,5-17 30 16,-6-3 34-16,-11 0 22 15,-10 11 5-15,-10 10-27 0,-9 8-13 16,-2 12-13-16,-2 0-43 15,0 0-13-15,5 18-24 16,6 14-25-16,6 12 23 16,8-1-35-16,2-5-23 0,6-12-49 31,8-15-64-31,5-11-28 0,6-8-150 16</inkml:trace>
  <inkml:trace contextRef="#ctx0" brushRef="#br0" timeOffset="17913.05">9065 3083 482 0,'0'0'229'0,"0"0"-118"0,0 0-56 15,0 0-55-15,0 0 36 16,-24 105-9-16,21-67-14 16,3-5-2-16,0-8-6 15,0-7-1-15,0-10 2 16,14-8 1-16,11 0 8 0,8-19 24 15,9-21 2 1,1-7-20-16,-7-1 10 16,-13 6 14-16,-7 16-3 15,-9 11 20-15,-5 11 10 16,-2 4-16-16,0 0-56 16,0 7-11-16,0 27-29 15,0 10 33-15,2 6 7 16,6-3 0-16,0-6 2 15,5-10-2-15,6-9-40 16,7-13-72-16,8-9-9 0,8-8-158 16</inkml:trace>
  <inkml:trace contextRef="#ctx0" brushRef="#br0" timeOffset="18493">9803 2944 608 0,'0'0'249'16,"0"0"-96"-16,0 0-30 15,0 0-62-15,0 0-45 16,0 0-16-16,0 0-24 15,-65 55 4-15,30 0 20 0,-1 7 10 16,7 2-2-16,9-4 4 16,13-12-5-1,7-8-6-15,0-11 0 16,29-9 2-16,25-8-3 16,15-12-5-16,14 0-29 0,1-29-66 15,3-11-63-15,-5-16-136 16,-1-10-159-16</inkml:trace>
  <inkml:trace contextRef="#ctx0" brushRef="#br0" timeOffset="18775.05">10465 2649 482 0,'0'0'391'0,"0"0"-202"15,0 0-26-15,0 0-74 0,0 0-44 16,0 0-45-1,-25-4-4-15,21 28-22 0,-5 9 22 16,-5 17 4-16,-6 9 9 16,-4 7 9-1,-5 10 24-15,0 10 3 0,2 7 0 16,9-5-6-16,7-10-17 16,11-12-11-16,0-17-6 15,0-17-5-15,7-12 1 16,11-18-1-16,18-2-32 15,17-19-47-15,14-27-86 0,2-14-190 16,-9-6-314-16</inkml:trace>
  <inkml:trace contextRef="#ctx0" brushRef="#br0" timeOffset="19212.47">10081 3136 509 0,'0'0'301'0,"0"0"-134"16,0 0-43 0,0 0-70-16,0 0-34 0,134 0-20 15,-33-4 0-15,-1-2-13 0,-11 1-16 16,-16 3 11 0,-8-3 8-16,-10-1 6 15,-7 0 4-15,-15 2 5 16,-11-2 0-16,-6 2 16 15,-12 4-4-15,-2-2 8 0,-2 2 6 16,0 0-9-16,0 0-14 16,0 0-8-16,0 0-7 15,0 0-4-15,0 0 4 16,0 0-3-16,0 12 1 16,0 9 6-16,0 8 3 15,-2 5 6-15,0 3 5 16,0-2-1-16,2-5 5 15,0-4-6-15,0-4-1 0,0-9-3 16,0-7-1-16,0-3 0 16,0-3-3-1,0 0-1-15,0 0-24 16,0 0-49-16,0 0-53 0,0-8-115 16,0-14-365-16</inkml:trace>
  <inkml:trace contextRef="#ctx0" brushRef="#br0" timeOffset="19544.32">10797 2871 483 0,'0'0'267'0,"0"0"-116"0,0 0-71 16,0 0-31-16,0 0-25 15,0 0-10 1,-2-10-14-16,4 10 1 0,9-2 0 16,2-2 0-1,-1 0 1-15,-4-2 19 0,-6 2 24 16,-2-2 9-16,0 0-9 16,0 2-12-16,0 0-2 15,-2 4-31-15,-16 0-2 16,-4 2-9-16,-4 16 5 15,3 2-15-15,6 2-31 0,14 2-43 16,3 1-57 0,14-4-51-16,21-3-110 15</inkml:trace>
  <inkml:trace contextRef="#ctx0" brushRef="#br0" timeOffset="20175.68">11153 3169 601 0,'0'0'188'16,"0"0"-78"-16,0 0-57 0,0 0-53 16,0 0-10-16,0 0 10 15,-23 111 4-15,15-75 0 16,4-4-1-16,-1-6 0 15,5-9 3 1,0-10-4-16,0-7 6 16,5 0 9-16,17-3 32 0,0-23 3 15,-2-11-40-15,-9-1 2 16,-11-4 8-16,0 3 22 16,-15 6-16-16,-16 9-28 15,-3 12 0-15,7 12-5 16,5 0-1-16,9 0-32 0,9 12-45 15,4 3-31 1,19-6-36-16,30-9 53 16,9 0-20-16,3-10-8 15,-1-16 90-15,-14 1 35 0,-5 2 79 16,-13 6 39-16,-10 9 22 16,-9 7-23-1,3 1-43-15,-6 0-48 0,3 18-24 16,-3 17 9-16,-6 8 1 15,0 5-7-15,0 1-1 16,0-11 2-16,5-7-6 16,13-15-5-16,4-13-8 0,12-3 13 15,10-27 25 1,1-19-14-16,1-12-7 16,-3 4 25-16,-14 9 8 15,-10 18 9-15,-7 15 12 16,-10 9 10-16,3 3-33 15,1 19-35-15,3 17-19 0,5 10 19 16,-3 0 5-16,-3-3-5 16,2-5-32-16,5-14-165 15,12-14-269-15</inkml:trace>
  <inkml:trace contextRef="#ctx0" brushRef="#br0" timeOffset="20992.97">13033 2624 413 0,'0'0'231'0,"0"0"-59"16,0 0-53-16,0 0-28 0,0 0-16 15,0 0-37-15,0-29-38 16,0 30-2-1,0 30-19-15,3 13 21 0,1 16 9 16,-4 10 17-16,0 8 11 16,0 5 6-1,0-3 9-15,-2-2-24 0,2-12-16 16,0-14-2-16,7-17-2 16,15-17-7-16,9-13-1 15,16-5-5-15,20-12-52 16,8-28-122-16,-1-14-177 0</inkml:trace>
  <inkml:trace contextRef="#ctx0" brushRef="#br0" timeOffset="21512.77">12886 3014 689 0,'0'0'250'15,"0"0"-110"-15,0 0-28 0,0 0-74 16,0 0-38-16,0 0-10 16,197-11-34-1,-95 0 16-15,-2-2-12 16,-17 4-6-16,-25-2 20 16,-16 5 16-16,-22-2 10 0,-9 4 4 15,-1 1 8-15,-10-2 18 16,0 4 6-16,0 1 2 15,0 0-17-15,0 0-6 16,0 0-12 0,0 0-3-16,0 0-8 0,0 0-1 15,0 6-10-15,-12 13 14 16,-3 13 5-16,-8 6 10 16,1 11 6-16,4 2-5 15,2-1 4-15,16-1-10 16,0-9-2-16,21-12-1 15,27-6-2-15,8-14-3 0,6-8-44 16,-4 0 31-16,-6-28-24 16,-12-11 22-1,-11-9 12-15,-15-5 6 16,-14-3 7-16,0 0 13 0,-21 4-1 16,-22 8-9-16,-11 13-4 15,-16 15-6-15,-3 14-7 16,8 2 0-1,18 6-102-15,32 6-152 0,15-2-301 16</inkml:trace>
  <inkml:trace contextRef="#ctx0" brushRef="#br0" timeOffset="23045.07">14943 2689 352 0,'0'0'215'0,"0"0"-83"0,0 0-45 16,0 0-46-16,0 0-30 15,0 0-11-15,-2 44-11 16,2-12 11-16,0 5 27 16,0 6 16-16,0-5-9 15,0-2-6-15,12-6-4 0,-4-6-4 16,1-9-6-1,-3-5 1-15,-1-9-5 16,-2-1 4-16,-3 0 15 16,0 0 25-16,0-5 12 15,2-18 10-15,0-7-56 0,-2-13-14 16,0-4 4-16,0-3-5 16,-4 1 0-16,-2 5 2 15,6 5 1-15,0 2-3 16,3 4 4-1,21 3-4-15,3 3-5 0,2 11-1 16,0 9-3-16,0 7-1 16,5 0-6-16,-1 13-9 15,0 21 11-15,-6 8-2 16,-4 2 1-16,-8 0 4 0,-3-2 2 16,3-13 4-1,-1-7 0-15,-4-10 1 0,-1-11 3 16,5-1-2-1,3-6 12-15,12-19 6 16,9-11-10-16,0-5-2 0,2-7-1 16,0 6 1-16,-4 4-2 15,-5 13-2 1,-13 10 4-16,-7 8 11 0,-6 2 9 0,-5 5-10 16,2 0-18-1,3 0-7-15,7 12-9 16,11 19 1-16,6 11 14 15,4 16 0-15,-4 10-2 16,-2 14 3-16,-2 9 1 16,-8 10-1-16,-1 8 2 0,-5-1-2 15,-9-8 0-15,-2-15 0 16,0-17 0 0,-27-16 0-16,-17-12 2 15,-26-9 5-15,-25-4 29 0,-26-11-1 16,-21 0-9-16,-16-5-13 15,9-7-13-15,22-4-10 16,36-18-112-16,50-42-141 16,41-26-389-16</inkml:trace>
  <inkml:trace contextRef="#ctx0" brushRef="#br0" timeOffset="23782.45">16150 2771 331 0,'0'0'279'16,"0"0"-101"-16,0 0-48 15,0 0-78-15,0 0-51 16,0 0-1-16,0 18-18 0,0 10 13 16,0 1 5-1,0 1 2-15,0-7 12 16,12-5-4-16,3-3-1 15,8-8 1-15,8-7 2 0,7 0 4 16,-1 0 5-16,4-18-4 16,-8-5-3-16,-6-4 9 15,-5 0 4-15,-8 2 10 16,-10 5 18-16,-4 6-8 0,0 6-5 16,0 4 2-1,0 4-19-15,0 0-23 16,0 0-2-16,0 0-9 15,0 0-8-15,0 12-9 16,0 14 9-16,4 9 17 16,3 8 1-16,2 6-1 0,2 2 2 15,0 4-1-15,-1-3 1 16,-4 0-1 0,-6-10-1-16,0-6 3 0,0-3-3 15,-18-8 9-15,-24 0 1 16,-18-7 7-16,-19-7 2 15,-14-11-19-15,4 0-23 16,9-18-92-16,20-28-80 0,33-15-148 16</inkml:trace>
  <inkml:trace contextRef="#ctx0" brushRef="#br0" timeOffset="24312.57">17095 2621 549 0,'0'0'243'0,"0"0"-55"15,0 0-84-15,0 0-59 16,0 0-45-16,0 0-8 15,-108 30 4-15,63 1 4 0,7 6-1 16,13-1-3 0,17-2-6-16,8 0 6 15,0-4-1-15,31-4 1 16,17 2 3-16,12-3 1 16,-6-1-2-16,-14-4-5 0,-13-2 1 15,-15-6-2-15,-8-2-2 16,-4-3 3-16,-12 2 2 15,-34 1 5 1,-25 0 29-16,-18-2-15 16,-10-2-14-16,8-3-6 0,15-3-46 15,20 0-39-15,23-12-79 16,20-13-173-16</inkml:trace>
  <inkml:trace contextRef="#ctx0" brushRef="#br0" timeOffset="25062.47">17536 2711 436 0,'0'0'200'0,"0"0"-112"0,0 0-34 16,0 0-52-16,0 0 2 16,0 0 12-16,-64 98 26 15,51-56-7-15,2 1-11 16,4 2-1-16,7-1-5 16,0-7-7-16,0-5-3 0,16-13-3 15,15-8 3 1,15-11 5-16,10-9 8 15,8-25 1-15,-1-7-9 16,-7-5-4-16,-7-3 1 16,-11-1 10-16,-14-2-2 0,-13 2 3 15,-11 1-4-15,-4 11-3 16,-32 11-2-16,-13 7-7 16,-7 11-5-16,1 9-1 15,10 0-1-15,12 0 1 0,10 19-8 16,15-4-2-1,3 6 2-15,5-2-4 16,0 3 12-16,7 1 1 16,15 1 3-16,3-2 0 15,-1 0 0-15,-4 2-2 16,-7 1-1-16,-3 7 5 0,-10 4-3 16,0 5 16-1,-5 8 12-15,-11 1 11 0,6-2-19 16,10-4-14-16,0-4-2 15,19-4-5 1,14-8 8-16,10-10-8 16,-3-8-1-16,5-10-20 0,6 0-55 15,5-25-133-15,4-16-357 16</inkml:trace>
  <inkml:trace contextRef="#ctx0" brushRef="#br0" timeOffset="25746.07">18223 2641 509 0,'0'0'241'0,"0"0"-53"16,0 0-62-16,0 0-33 16,0 0-25-16,0 0-26 15,0-18-13-15,0 16 1 16,0 0-3-1,0-3-6-15,0 4-3 16,0-4-2-16,0 4 0 0,0-2-9 16,2 1-1-16,0 2-2 15,-2 0 2-15,0 0 3 16,0 0-4-16,0 0-3 16,0 0-2-16,0 0-5 0,0 0-6 15,0 8-10 1,0 17-4-16,0 11 19 15,-6 12 6-15,-6 4 2 16,1 4-2-16,5 2 1 16,6-2 6-16,0-3-1 15,0-3-2-15,0-8 0 0,2-8-3 16,0-10 0-16,-2-12 0 16,0-8 2-16,0-4 13 15,0 0 21-15,0 0 26 16,0 0 27-16,0-2-15 0,0-6-18 15,2 0-24 1,3 4-25-16,-3 0-4 16,0 4-3-16,2 0 1 15,-1 0-2-15,4 0-3 16,6-2 2-16,12-3 0 0,14-3 2 16,15-5-2-16,13-1-7 15,9 1-72-15,4 0-89 16,5-3-148-16,4-7-306 15</inkml:trace>
  <inkml:trace contextRef="#ctx0" brushRef="#br0" timeOffset="41530.25">3950 4903 264 0,'0'0'257'15,"0"0"-158"-15,0 0-29 0,0 0 15 16,0 0-33-16,0 0-28 16,0 0-11-1,26-39 3-15,-9 28-5 16,-2 0-1-16,1 3 4 0,-8 5-3 16,3 3-11-16,1 0 0 15,-1 0-10 1,5 7-4-16,-3 18 3 0,-7 9-17 15,-6 11-9-15,0 8 11 16,-15 3 26 0,-10-4 0-16,1-14 12 0,9-13 5 15,7-13-10-15,8-11 5 16,0-1 18-16,0 0 50 16,0 0 15-16,0 0-10 0,0-6-29 15,18-10-30 1,9-5-21-16,11-2-5 15,13-5-6-15,12-6-38 16,10-6-63-16,10-8-180 0,2-6-357 16</inkml:trace>
  <inkml:trace contextRef="#ctx0" brushRef="#br0" timeOffset="42079.71">3839 4596 546 0,'0'0'144'15,"0"0"-58"-15,0 0-19 16,-132 2-45-16,92 26-19 16,-4 10-3-16,-1 15-2 15,-2 18 2-15,7 23 12 0,2 19-2 16,7 7 22-1,10 0-3-15,19-9-16 16,2-15-11-16,47-16-2 16,34-18 0-16,32-28 2 15,28-29 13-15,15-18-14 0,8-56-1 16,-1-28-13-16,-12-24-19 16,-24-11-14-16,-38-2-7 15,-46 6 53 1,-41 5 10-16,-18 15 40 0,-50 16-10 15,-32 20 0-15,-23 26 3 16,-24 34-20-16,-21 14-10 16,-13 48-9-16,-4 18 7 15,12 8-11-15,35 0-11 16,49-4-86-16,56-15-89 16,36-27-169-16</inkml:trace>
  <inkml:trace contextRef="#ctx0" brushRef="#br0" timeOffset="54842.43">5946 4774 325 0,'0'0'256'0,"0"0"-84"0,0 0-54 0,0 0-21 16,0 0-31-16,0 0-19 16,0 0-6-1,0-8-5-15,0 8-14 16,0 0-15-16,0 0-2 16,0 0-5-16,0 0-6 0,0 12-12 15,0 16-7-15,0 19 20 16,0 14 5-16,0 11 28 15,0 3-6-15,0-1-3 16,4-3-13-16,1-10-3 16,0-5 6-16,-3-7-7 15,0-5 5-15,-2-7-6 16,0-8 3-16,0-7-4 16,0-10 2-16,0-8-2 15,0-4 5-15,3 0 14 16,-3 0 37-16,2 0 23 0,-2 0-8 15,0 0-13-15,2 0-20 16,-2-2-14-16,0 0-14 16,0 0-7-16,0-1 0 15,2 2-2 1,-2 1 1-16,0 0-1 0,0-1-1 16,0-2 1-16,0 1 1 15,0 1 4-15,0-2 3 16,0 3 0-16,0-2-3 15,2 1-3-15,2-4 1 0,1 1 3 16,7-4-4-16,5 0 3 16,18-5-6-16,25-6-5 15,21-5 1 1,19-8 3-16,10-8-74 16,6-4-72-16,-1-7-69 15,-12 0-173-15</inkml:trace>
  <inkml:trace contextRef="#ctx0" brushRef="#br0" timeOffset="55406.96">6846 5261 266 0,'0'0'168'15,"0"0"-93"-15,0 0-1 0,0 0-23 16,0 0-15-16,0 0-17 0,-4 6-1 15,4-6 8 1,0 0 12-16,0 0 18 16,0 0 19-16,0 0-15 15,0 0 2-15,4-14-13 0,6-1-10 16,-2-7-39-16,-1 1 1 16,-3 4 0-1,-4-2 3-15,0 5-3 0,0 3 12 16,0 3 2-16,0 4-1 15,0 1-4 1,-4 3-10-16,-3 0-5 0,-3 0-8 16,-11 15-2-16,-1 8 9 15,-3 4 6-15,3 0-3 16,8 0 0-16,6-4-3 16,3-2 3-16,5-3 1 15,0-8-4-15,11 0 6 16,20-7 5-16,11-3 2 0,14 0-7 15,7 0-10 1,4-3-77-16,-2-15-104 16,-8-6-148-16</inkml:trace>
  <inkml:trace contextRef="#ctx0" brushRef="#br0" timeOffset="55824.27">7334 5085 586 0,'0'0'232'16,"0"0"-122"-16,0 0-24 0,0 0-33 15,0 0-47-15,0 0-6 16,-73 12-16-16,40 32 13 16,-8 8-1-1,10-6 4-15,13-6 0 16,12-12-8-16,6-9-12 15,0-9-29-15,9-10 29 0,15 0 20 16,10-16 20-16,5-22 11 16,3-5-9-16,-7 3-13 15,-14 7 29-15,-7 12 15 16,-7 10 17-16,-7 6-5 0,0 5-19 16,0 0-33-1,0 0-13-15,6 6-22 16,3 20-8-16,7 4 27 15,6 7 0-15,0-5 3 0,3-7-17 16,-1-4-32-16,8-10-33 16,-1-11-29-16,6 0-30 15,-3-24-134 1,-5-17-48-16</inkml:trace>
  <inkml:trace contextRef="#ctx0" brushRef="#br0" timeOffset="56113.66">7685 5025 548 0,'0'0'224'0,"0"0"-75"16,0 0-62-16,0 0-44 16,0 0-28-16,0 0-15 0,8 34 0 15,17-2 9-15,-1 3 5 16,3 2-1-16,2 3-2 16,-5-1-6-1,-6-8 0-15,-5-6 9 16,-8-13-4-16,-5-8-9 0,0-4 5 15,0 0 7-15,0 0 15 16,0-18 50-16,-7-8-44 16,-1-5-25-16,2 3 4 15,6-2-4-15,0 2-6 16,3 1-3-16,27-2-41 16,9 7-56-16,10 8-62 0,2 4-49 15,-6 7-142-15</inkml:trace>
  <inkml:trace contextRef="#ctx0" brushRef="#br0" timeOffset="56756.5">8205 5023 509 0,'0'0'289'0,"0"0"-139"15,0 0-51 1,0 0-50-16,0 0-42 0,0 0-7 15,-6 24-13-15,3-2 8 16,1 6 5-16,-2 1 28 16,2 0-2-16,0 0 9 0,2-2 2 15,0 1-9-15,0-1-3 16,0 0-6-16,0-4 1 16,0-3-9-16,0-4-2 15,0-8-5 1,2-2 5-16,-2-5-6 15,0-1-3-15,0 0 4 0,0 0 4 16,0 0 14-16,2 0 18 16,-2 0 9-16,0 0-15 15,0 0-12-15,0 0-14 16,0 0-8-16,0 0-1 0,0 0 1 16,0 0-2-16,0 0 2 15,0 0 1-15,0 0-1 16,0 0 5-1,0 0 4-15,0-6 3 16,0-3 4-16,0-7-9 16,0-4-3-16,0-4-2 0,0-2-2 15,0-2 0 1,2-3 0-16,11 2-6 16,5 0-14-16,1 9-3 0,-7 4 2 15,-3 6 15-15,-1 6 2 16,-6 4 1-16,-2 0-6 15,4 0-5-15,7 6-6 16,7 12 1-16,4 8 15 0,0-3 3 16,-1 0-5-16,-4-1 3 15,-5-1 3 1,-2-6-5-16,-5-1-21 16,-1-2-37-16,-2-2-33 15,3-1-30-15,4-1-47 16,8-8-102-16,10 0-151 0</inkml:trace>
  <inkml:trace contextRef="#ctx0" brushRef="#br0" timeOffset="57125.35">8647 5101 328 0,'0'0'144'0,"0"0"-31"16,0 0-18-16,0 0-29 16,0 0-21-1,0 0-9-15,-10-12 5 0,8 12 2 16,2 0 5-16,0 0-4 16,0 0-5-16,0 0-11 15,0 2-18-15,0 14-8 16,0 5 10-16,0 4 10 15,0 6 8-15,0 1-1 16,0 1 5-16,0 2-9 16,-2-5-7-16,2-2-7 15,0-6-5-15,0-8 0 0,0-4-2 16,0-8 1 0,0-2 0-16,0 0-5 15,0 0-4-15,0-18-28 0,4-14-77 16,4-15-143-16,-6-12-185 15</inkml:trace>
  <inkml:trace contextRef="#ctx0" brushRef="#br0" timeOffset="57447.31">8431 4927 437 0,'0'0'213'16,"0"0"-98"-16,0 0-40 16,0 0-45-16,0 0-20 0,0 0-4 15,69-73 1-15,-63 66 5 16,-4 1 26-16,-2-1 17 16,0 1-8-16,0 5-7 15,-11 1-19-15,-11 0-21 16,-5 0-9-16,-2 9 5 15,10 6 1-15,5-3-9 16,9 2-42-16,5-2-34 0,0-3-47 16,27 2 15-16,23-3 18 15,14-8-3-15,5 0-50 16</inkml:trace>
  <inkml:trace contextRef="#ctx0" brushRef="#br0" timeOffset="58173.87">8780 4885 118 0,'0'0'176'16,"0"0"-18"-16,0 0-37 0,0 0-57 15,0 0-19-15,0 0 31 16,36 110 8-16,-36-54-4 16,-9-4-29-16,5-8-22 15,4-12-23-15,0-13 1 16,0-10-5-16,0-9 0 16,11 0 1-16,13-12 13 0,12-26 33 15,4-12-32-15,-4-2-7 16,-10 10 15-1,-8 13 22-15,-9 14 1 16,-7 11 2-16,0 4-16 16,-2 0-34-16,10 19-17 0,0 10-6 15,11 6 22-15,4 3 2 16,-2-1 0 0,4-3 0-16,0-6-1 0,2-7-7 15,0-7-4-15,0-11 9 16,4-3 2-16,9-12 0 15,10-27 4-15,2-14-4 16,-1-7-11-16,-11 4 3 16,-10 6 3-16,-12 10 5 0,-14 13 2 15,-6 8 10-15,0 6 18 16,0 4-4-16,-13 0-14 16,-9 5-12-1,-5 3-7-15,0 1 5 16,0 0-2-16,1 7-5 0,-4 15 1 15,8 9 0-15,5 3 2 16,6 6-3-16,8 0-13 16,3-4 1-16,0-4 3 15,14-10 0-15,17-12 4 16,4-8 9-16,13-2 5 16,0-18 6-16,1-16 0 15,-4-8-1-15,-10 2 2 16,-8 2 1-16,-9 7 36 15,-9 16 2-15,-5 7 5 16,-4 5 5-16,0 3-26 0,0 0-30 16,0 14-17-16,0 25-7 15,0 14 24-15,0 11 0 16,0 14 2 0,0 2-2-16,0-1 1 15,10 2 0-15,-4-3 4 0,-6-4-2 16,0-6-2-16,-6-9 1 15,-19-18 1-15,-13-12 0 16,-7-17 5-16,-8-12-8 16,-10-5-15-16,-6-32-60 0,-2-17-89 15,7-13-174-15</inkml:trace>
  <inkml:trace contextRef="#ctx0" brushRef="#br0" timeOffset="62477.56">11001 5131 487 0,'0'0'161'16,"0"0"-48"-1,0 0-3-15,0 0-18 16,0 0-15-16,0 0-19 16,0 0-17-16,0 0-18 0,-55-86-23 15,31 114-18-15,-21 12 11 16,-11 10 7-16,1 3 2 15,14-12-2-15,24-13-4 16,15-11-18-16,2-12-46 16,6-5 29-16,25 0 20 15,16-29 19-15,6-11 7 16,3-12-3-16,-14 7 3 16,-13 9 3-16,-15 12 33 15,-9 14 18-15,-5 6-4 0,0 4-13 16,0 0-40-1,0 2-4-15,2 21-21 16,2 7-4-16,9 5 25 0,5 3 0 16,7-7-3-16,6-5-14 15,2-12-11-15,-1-7-6 16,-3-7 5-16,-5 0 4 16,-2-21 9-16,3-15-44 15,-3-17-166-15,-5-7-188 0</inkml:trace>
  <inkml:trace contextRef="#ctx0" brushRef="#br0" timeOffset="62958.91">11338 4806 391 0,'0'0'410'0,"0"0"-206"16,0 0-58-16,0 0-25 15,0 0-47-15,0 0-38 16,-13-14-36-16,13 19-5 15,0 30-29-15,0 22 18 16,0 25 16-16,-2 10 3 0,0-4-1 16,2-11 1-1,0-23-3-15,0-19 2 16,0-14 0-16,0-13 0 16,0-8-1-16,0 0 12 0,0 0 14 15,0-12 11-15,0-5 4 16,0 2-33-16,0 9 7 15,0 2 6-15,0 4-5 16,0 0-17 0,0 0-8-16,0 0-13 0,6 14-5 15,9 6 18-15,8 2 6 16,10-6 1-16,7-10-4 16,12-6-3-16,6-3-16 15,-5-26 12-15,-9-5-10 16,-12-6-1-16,-16-1 12 15,-16 3 11-15,0 2-1 0,-23 9 1 16,-22 8-7-16,-22 17-8 16,-10 2 4-1,-10 28-8-15,16 10-24 0,24 1-46 16,32-10-71-16,15-11-85 16,39-14-100-16</inkml:trace>
  <inkml:trace contextRef="#ctx0" brushRef="#br0" timeOffset="63312.87">11957 4961 157 0,'0'0'432'0,"0"0"-289"15,0 0-69-15,0 0-38 0,0 0-28 16,0 0 2-16,-66 80-1 15,57-37-1-15,3 1-4 16,6 1 4-16,0-7 2 16,0-10-3-16,19-10-2 0,3-9 2 15,10-9-6 1,3 0 7-16,5-21-4 16,-4-15 3-16,-7-6 2 15,-13 3-5-15,-16-3 5 0,0 9 33 16,-11 5-1-16,-23 10-14 15,-6 12-27-15,-7 6-4 16,-2 16-4 0,3 15 7-16,7 2-26 15,13-3-60-15,17-5-75 16,9-8-94-16,9-9-213 0</inkml:trace>
  <inkml:trace contextRef="#ctx0" brushRef="#br0" timeOffset="63980.21">12254 5036 466 0,'0'0'222'0,"0"0"-121"15,0 0-19-15,0 0-78 16,0 0-4-1,0 0 0-15,11 83 0 16,-2-49 5-16,0-3 1 0,2-8-3 16,-3-10 4-16,0-10-4 15,-2-3 1-15,5-1 22 16,7-28 46-16,3-7-26 16,0-4-18-16,-2 8 0 0,-11 10 0 15,-1 12-4-15,-7 8 14 16,0 2-17-1,4 0-21-15,6 14-19 16,5 16-5-16,9 11 24 16,8 4 1-16,1-4 0 0,7-7-1 15,5-11 2-15,6-9 1 16,-2-14 3 0,9 0 6-16,2-33-2 0,-2-20-1 15,-4-11-5-15,-14-10-1 16,-13-4 3-16,-10-4-3 15,-10 5 9-15,-7 11 14 16,0 10-2-16,-7 16 5 16,-8 16 9-16,1 12-15 15,5 8 2-15,1 4-25 0,-4 0-1 16,-5 16-6-16,-6 10 1 16,0 6 5-16,2 8 0 15,5 7 1 1,3 9 0-16,6 14 8 15,4 8 8-15,3 6 4 16,0-2 1-16,8-5-3 0,15-8-3 16,10-6-11-16,-2-10-2 15,-3-10 1-15,-6-15-3 16,-8-13-3-16,-5-15-41 16,2 0-64-16,5-35-64 15,-1-23-220-15</inkml:trace>
  <inkml:trace contextRef="#ctx0" brushRef="#br0" timeOffset="64191.56">12713 5059 621 0,'0'0'371'15,"0"0"-187"1,0 0-3-16,0 0-53 15,0 0-79-15,0 0-49 16,131-70-3-16,-26 40-18 16,11 6-33-16,4-1-20 15,7 1-50-15,9-8-83 0,4-13-207 16</inkml:trace>
  <inkml:trace contextRef="#ctx0" brushRef="#br0" timeOffset="67946.2">14554 4730 474 0,'0'0'195'16,"0"0"-79"-16,0 0-8 0,0 0-18 16,0 0-7-1,0 0-19-15,0-34-18 16,0 34-29-16,0 0-17 16,0 7-1-16,0 12-14 0,0 12 15 15,0 7 8-15,0 3 12 16,2 4 6-16,2 1-7 15,0-2-1-15,1-4-8 16,-3-8-6-16,2-10-3 0,-2-12 3 16,1-6-3-1,-3-4 2-15,2 0 3 16,1-14 10-16,-3-22 8 16,0-18-24-16,4-14-12 15,-2-4 2-15,7-2-2 0,-3 7 5 16,4 15 0-16,1 10 7 15,0 13 2-15,3 12 13 16,3 5 0-16,7 6-14 16,6 6-1-16,7 0-11 15,2 10 0-15,-4 18 3 16,-13 8 1-16,-15 11 1 16,-7 3 1-16,-7 7-2 15,-26-1 5-15,-1-1 2 16,3-13 1-16,14-16-1 15,11-14 0-15,6-10-23 16,4-2-8-16,31 0 28 16,18-2 3-16,9-10 5 15,4 4-5-15,-4 6 0 16,-2 2 2-16,-7 6-2 0,-12 13-5 16,-12 8 0-16,-21 3 2 15,-8 6 3-15,-6 6 7 16,-41 4 14-16,-22-2 3 0,-22-1-6 15,-7-8-9-15,-5-8 4 16,9-11-13 0,12-16-32-16,10 0-53 15,19-30-22-15,22-14-33 16,29-9-149-16</inkml:trace>
  <inkml:trace contextRef="#ctx0" brushRef="#br0" timeOffset="69033.23">15471 4971 294 0,'0'0'147'0,"0"0"-14"0,0 0 4 16,0 0-27 0,0 0-51-16,0 0-59 15,-60-2 13-15,22 38-13 0,3 7 15 16,5 1-1-16,10-1-5 16,14-12-9-16,6-12-3 15,0-9 1-15,0-10-21 16,16 0 23-16,7-17 0 0,12-20 19 15,-2-5-13 1,-6 4 1-16,-12 11 18 16,-6 12 37-16,-7 7 23 15,-2 8-18-15,0 0-46 16,0 0-21-16,7 4-14 16,4 17-12-16,7 8 26 0,8-5 0 15,5-8 0-15,10-8 1 16,3-8 1-1,6-10 2-15,-4-26 4 16,1-14-4-16,-9-6 6 0,-9-1-6 16,-9 6 3-16,-11 8 5 15,-5 13 14-15,-4 10 16 16,0 11 1-16,0 5-22 16,0 4-21-16,-15 0-10 15,-5 14-6-15,-3 16 14 16,10 3-11-16,13 3-14 0,0 2-7 15,31 0 21 1,9 1 3-16,5-5-1 16,-3-4 2-16,-8-4 3 0,-7-6 0 15,-10-8 2-15,-3-2 3 16,-10-8-2-16,-4-2-1 16,0 0 2-16,0 0 2 15,-25 4-1-15,-19-2-1 16,-12 0 2-1,3-2-21-15,13 0 4 0,13 0 4 16,16-12-10-16,11-9-4 16,17-10-25-16,46-5-28 15,19-4-21-15,10 4 4 16,-1 2 25-16,-13 4 5 0,-13 4 51 16,-19 7 16-16,-16 3 41 15,-18 9 93-15,-6 2 33 16,-6 5-41-16,0 0-23 15,0 0-44-15,0 0-24 16,0 0-35-16,0 0-1 16,0 0-9-16,0 0-4 0,0 0 1 15,0 2 3 1,0 8 7-16,0 2 2 16,0 2 1-16,0 0 0 15,0 3 5-15,0 1 2 16,0 0 0-16,2 0 4 0,2 2-2 15,1 0-2-15,-1 2 0 16,0 4 0-16,0 1 2 16,-1 6 3-16,0 1 7 15,-3 0 4-15,0-1-1 16,0-3 4 0,0-7-13-16,0-7 0 0,2-8-8 15,0-8-1-15,0 0 1 16,3 0 10-16,-1-5 7 15,2-15-22-15,6-6-70 16,-1-7-80-16,-2-5-85 16,0-8-245-16</inkml:trace>
  <inkml:trace contextRef="#ctx0" brushRef="#br0" timeOffset="69344.5">16251 4682 572 0,'0'0'162'0,"0"0"-104"0,0 0-12 16,0 0-24-16,115-4-22 16,-65-7 0-16,-12 0-6 15,-18-1 6-15,-14 2 14 0,-6-2 65 16,0 0 21-16,-4 2-20 15,-21 2-33-15,-10 6-47 16,-9 2-4-16,-6 4-2 16,6 18 3-1,8 2-26-15,14 3-68 16,18 2-52-16,4-3-31 16,17-1-90-16,21-8 1 15</inkml:trace>
  <inkml:trace contextRef="#ctx0" brushRef="#br0" timeOffset="69608.39">16917 4764 535 0,'0'0'296'0,"0"0"-97"16,0 0-52-16,0 0-56 15,0 0-49-15,0 0-38 16,-38-3-4-16,5 22-4 15,-5 10 0-15,1 7 1 0,10 5-3 16,6 8 1 0,8 1 1-16,8-4 4 15,5-10 1-15,0-8 2 16,23-14 7-16,39-12 1 0,29-2 7 16,21-8-18-16,13-17-77 15,4-2-101-15,6-3 40 16,8-5-145-16</inkml:trace>
  <inkml:trace contextRef="#ctx0" brushRef="#br0" timeOffset="70445.57">18045 4492 511 0,'0'0'168'16,"0"0"-20"-16,0 0-15 16,0 0-37-16,0 0-23 15,0 0-17-15,0 0-10 0,24 0-8 16,29-13 2-16,23-7-34 15,20 0-4 1,4 2-2-16,1 0 0 16,-3 6-5-16,-7 5-60 15,-7 2-53-15,-18 5-73 0,-29-1-137 16,-24 1-200-16</inkml:trace>
  <inkml:trace contextRef="#ctx0" brushRef="#br0" timeOffset="70742.92">18383 4499 587 0,'0'0'252'16,"0"0"-102"-16,0 0-28 15,0 0-69-15,0 0-37 0,0 0-16 16,0 33-19-16,0-5 4 15,0 8 15-15,7 6 25 16,-5 0 15-16,-2 0 8 16,0 2-13-1,0-1-2-15,0 1-13 0,0-2-2 16,-2-1-9-16,2-2-6 16,0-9-3-16,0-6-19 15,16-8-66-15,15-14-49 16,2-2-78-16,3-16-230 15</inkml:trace>
  <inkml:trace contextRef="#ctx0" brushRef="#br0" timeOffset="71430.27">18807 5011 699 0,'0'0'185'0,"0"0"-71"15,0 0-31-15,0 0-61 16,0 0-16-16,0 0-6 16,38-34-14-16,-14 14-2 15,-2-2 6-15,-8 0 5 16,-3 0 5-16,-5-2 3 0,-4 2 2 15,-2 5 5-15,0 3 10 16,0 6 8-16,0 6-4 16,-6 2-17-16,-7 0-7 15,-5 2-18-15,-2 19 17 16,-2 3-7-16,6 6 4 16,7 2-3-16,5 3 3 15,4 2 3-15,0-3 0 16,13-11 1-16,20-8 2 0,14-15 7 15,15 0 1-15,5-32 6 16,4-14-7-16,-7-8-9 16,-16 2-5-1,-15 6-6-15,-21 3 11 0,-12 10 1 16,-3 6 11-16,-25 12 5 16,-13 9-17-16,-5 6-6 15,3 0 1-15,9 19 1 16,15 3-6-16,14 0 0 0,5-2-37 15,0-3 11 1,27-4 15-16,11-1 12 16,9-4 9-16,-2 4-2 15,-10 0 1-15,-13 5-6 16,-8 3 2-16,-6 4 5 0,-3 2 11 16,-3 2 20-1,0-2 9-15,3-2-2 0,4-1-6 16,2-4-17-16,7-5 1 15,4-3-5 1,6-4 0-16,7-5-2 0,9-2-9 16,12-10-53-16,13-30-112 15,16-19-409-15</inkml:trace>
  <inkml:trace contextRef="#ctx0" brushRef="#br0" timeOffset="72546.22">19497 4798 519 0,'0'0'221'15,"0"0"-67"-15,0 0-64 16,0 0-44-16,0 0-30 15,0 0-16-15,2 6 0 16,7 22 0-16,3 7 37 16,1 5 1-16,1-5-15 0,-4-2-16 15,1-7 0 1,-1-12-5-16,-4-8 1 16,-1-6 1-16,1 0 7 15,10-20 17-15,4-18 53 0,6-8-61 16,-3 3-6-16,-7 16-1 15,-7 12-6-15,-7 11 10 16,-2 4-4-16,0 0-13 16,4 0-22-16,7 20-11 15,9 3 18-15,5-2 14 16,0-4-21-16,6-9-8 16,2-8 8-16,1-4 16 15,3-27 6-15,-8 0 7 16,-6 3 2-16,-10 11 18 0,-9 12 29 15,-4 5 2-15,0 0-31 16,2 0-27 0,4 9-22-16,9 19-7 15,9 5 27-15,10 0 2 16,10-8-26-16,7-18-16 0,5-7 6 16,5-1-14-16,-3-31-13 15,-6-7 12-15,-7-2 8 16,-7-4 24-16,-9 9 19 15,-9 10 3-15,-9 13 33 0,-6 6 38 16,-5 7 13 0,0 0-33-16,0 0-52 15,0 0-2-15,0 18-25 16,6 8 25-16,2 2 8 16,-2 5 0-16,3 0-3 15,1 6 8-15,2-2-6 0,-1 0-1 16,-2-5 0-16,-2-13-6 15,-3-6 4-15,-1-9-3 16,-3-4-1-16,0 0-13 16,0-2-52-1,0-22-50-15,2-12-169 16</inkml:trace>
  <inkml:trace contextRef="#ctx0" brushRef="#br0" timeOffset="72851.39">20451 4564 595 0,'0'0'225'0,"0"0"-106"0,0 0-44 15,0 0-52-15,0 0-21 16,0 0-4-16,131-75-1 15,-111 65 2-15,-11 4 1 16,-9 3 20-16,0 3 60 16,-2 0 2-16,-36 0-60 15,-11 0-22-15,-6 8-7 16,6 10 3-16,20-3-15 16,22 2-93-16,7-10-93 0,29-7-202 15</inkml:trace>
  <inkml:trace contextRef="#ctx0" brushRef="#br0" timeOffset="74477.92">20848 4748 434 0,'0'0'187'0,"0"0"-52"16,0 0-25-16,0 0-38 15,0 0-26-15,0 0-17 16,-5-1-25-16,5 1-4 16,0 4-8-16,0 13 3 15,9 9 5-15,0 4 13 16,-4 2 2-16,-3 4 11 16,2 3 10-16,-2-9-14 15,1-5-9-15,3-8-10 16,-2-9 0-16,1-6 1 15,-3-2 2-15,7 0 9 0,7-32 20 16,6-17 44-16,7-6-57 16,2 1-5-16,-4 11-1 15,-7 11-2 1,-6 12-4-16,-8 12 3 0,-2 5-6 16,6 3-7-16,9 7-18 15,8 22-9-15,7 10 25 16,-3 7-4-16,-2 5-11 15,2-5-21-15,4-8-24 16,6-16-52-16,3-19-19 0,6-3-35 16,-6-29-39-1,-11-13-8-15,-12-4 205 0,-17-3 10 16,-4 8 146-16,0 7 14 16,0 11-13-1,-7 11-19-15,3 7-15 16,4 4-25-16,-3 1-51 0,3 0-37 15,-4 14-13-15,-3 16-12 16,5 8 25-16,2 6 3 16,0 0 0-16,18-5 0 15,11-10-3-15,5-10 5 16,-1-13 5-16,0-6 3 16,1-12 15-16,-7-19 10 0,-5-4-6 15,-9-2-8 1,-11 4-1-16,-2 6 6 15,-25 7-12-15,-25 10-17 16,-18 10-10-16,2 0 5 0,10 6-1 16,20 15-36-1,25-4-75-15,11-3-33 0,25-10-30 16,33-4 63 0,15-12 14-16,10-24-98 0,-10-4 59 15,-13-5 41-15,-10-8 101 16,-10-9 115-16,-3-10 11 15,-3-5 21-15,-5-5-14 16,-7 10-7-16,-13 12-28 0,-9 17 1 16,0 22 24-1,0 13 5-15,0 8-53 16,0 0-34-16,0 0-32 16,-7 6-9-16,-7 24-17 15,-1 16 10-15,-3 20 7 0,7 12 2 16,5 15 5-16,2 2 0 15,4 5 10-15,0 3-7 16,0-5-2-16,0-9-1 16,6-12-7-16,9-27 0 15,-1-21 1-15,-1-16 0 16,7-13-1-16,16 0-6 16,13-25-26-16,14-19-119 15,1-10-137-15,3-1-265 16</inkml:trace>
  <inkml:trace contextRef="#ctx0" brushRef="#br0" timeOffset="75262.73">22492 4772 635 0,'0'0'282'0,"0"0"-123"0,0 0-44 16,0 0-49-16,0 0-41 15,0 0-25-15,-5-2-11 16,-1 16-5-16,-3 11 6 15,-7 4 10-15,5 0 2 16,-1-4-2-16,10 0 0 0,2-3 0 16,0-4 0-16,2-6-6 15,15 0 2 1,7-9 4-16,10-3 0 16,5 0 4-16,7-27-1 15,-7-5 3-15,-5-1-6 0,-14-3 4 16,-13 7 2-16,-7 0 22 15,0 5 23-15,-23 7-29 16,-15 4-21-16,-7 11-1 16,-3 2-7-16,-2 2 2 15,13 22-20-15,8 2-56 16,18 4-44-16,11-1-44 16,0-8-51-16,33-6 35 15,9-13 38-15,10-2 43 16,4-9 7-16,2-13 97 15,-1-4 96-15,3 1-29 16,0-2-25-16,0-1 48 16,3 2 1-16,-7 2-1 15,-19 8 28-15,-14 6-1 16,-17 5-3-16,-6 5-5 0,0 0-38 16,-17 0-58-16,-16 15-6 15,-6 8-8-15,1 6 1 16,16 1-6-16,9-3 0 15,11-6-40-15,2-8-5 16,0-8 5-16,17-5 33 16,8 0 13-16,6-16 20 0,0-12 9 15,-4-3 15-15,-7 6 19 16,-9 5-3-16,-7 8 17 16,-4 8-18-16,0 4-6 15,0 0-41-15,0 0-12 16,0 14-23-1,0 23 1-15,0 13 22 0,0 12-2 16,10 4 2-16,3 2 0 16,7-2 1-16,-2-12 2 15,-2-8 14-15,-10-10-9 16,-6-7-6-16,0-5-1 0,-22-3 0 16,-27-2 2-16,-17-7 6 15,-17-10-1-15,-6-2-8 16,4-8-52-1,7-24-112-15,20-14-126 16,29-11-337-16</inkml:trace>
  <inkml:trace contextRef="#ctx0" brushRef="#br0" timeOffset="75763.48">23441 4596 308 0,'0'0'381'0,"0"0"-151"16,0 0-90-16,0 0-53 16,0 0-67-16,0 0-20 15,-2 14-29 1,2 20 22-16,0 2 7 0,0 1 4 15,2-7-2-15,12-11-2 16,-1-9 3-16,7-10 4 16,13 0 5-16,9-22 17 15,8-8-7-15,-6-4-2 16,-13 4 2-16,-13 10 21 16,-11 8 14-16,-7 7 14 0,0 5-14 15,0 0-35 1,0 0-22-16,0 7-17 15,0 22-2-15,0 15 15 16,6 13 2-16,8 7 4 16,4 7-1-16,-5-1-1 0,-4-1 1 15,-7-11-1-15,-2-5 1 16,-4-12 0-16,-23-4 4 16,-13-11 4-16,-13-5 2 15,-12-12-4-15,-9-9-4 16,-1 0-3-16,6-6-67 15,9-25-120-15,17-20-123 16</inkml:trace>
  <inkml:trace contextRef="#ctx0" brushRef="#br0" timeOffset="76729.11">24569 4707 416 0,'0'0'290'0,"0"0"-81"0,0 0-107 16,0 0-82-16,0 0-20 16,0 0-18-16,-10 63 18 0,10-17 0 15,0-9 0-15,12-8 6 16,13-13-6-16,6-16-6 15,2 0 6-15,-2-21 5 16,-4-14 5-16,-12-4-1 0,-10-3 20 16,-5 3 14-1,-5 1 26-15,-24 0-18 16,-2 3-22-16,-2 3-15 16,8-1-2-16,8-6 1 15,15-1-11-15,2-4-2 16,23-1-9-16,33 2-10 15,9 6-1-15,7 10 1 16,-6 13 12-16,-8 12-3 16,-14 2 1-16,-8 2-1 15,-13 20-1-15,-11 10-5 0,-8 10 9 16,-4 12 7-16,0 12 22 16,-12 15-1-16,-9 11 5 15,0 13-3-15,-4 11-9 16,5 3-2-16,5 6-9 0,3-8 14 15,8-16 11 1,4-14-13-16,0-25-7 16,0-22-6-16,4-22 3 15,14-18-2-15,15-8 13 16,17-38 25-16,6-19-23 0,-3-10-9 16,-18-6-4-1,-19 4 11-15,-16 0 25 0,0 9 8 16,-27 10-5-1,-4 13-10-15,2 13-6 16,4 10-8-16,8 8-11 0,7 9-3 16,10 1-1-16,0 4-2 15,0 0-3-15,0 0-1 16,0-5-4-16,23-2-1 16,42-9-35-16,46-6-94 15,45-19-113-15,36-18-157 0</inkml:trace>
  <inkml:trace contextRef="#ctx0" brushRef="#br0" timeOffset="77674.07">26451 4550 395 0,'0'0'283'0,"0"0"-58"15,0 0-90-15,0 0-38 0,0 0-47 16,0 0-45 0,0 0-5-16,0 52-32 0,0 2 32 15,0 7 6-15,-2-2 1 16,2-8 4-16,0-15-4 15,0-13-7-15,0-12 5 16,0-11-4-16,0 0 13 16,4-12 18-16,7-26 56 0,5-15-37 15,2-13-48-15,-5-2-1 16,-4 2 3-16,-5 11 6 16,-4 14 9-1,0 15 20-15,0 11-6 16,3 10-3-16,-1 5-18 15,0 0-13-15,7 0-15 0,7 14-20 16,13 13-9-16,6 8 38 16,6-7 3-16,-3-6-7 15,-3-10 5-15,1-12 5 16,-1 0 2-16,6-17 9 16,-1-17 4-16,-7-6-1 0,-4 0 15 15,-9 4-7 1,-5 11 1-16,-8 9 4 15,-5 12 10-15,-2 4-1 16,5 0-36-16,8 15-17 16,12 27-4-16,13 22 21 0,9 16-2 15,4 13 4-15,-8 9-4 16,-10 6 3-16,-18-4-3 16,-15-11 2-16,0-17-2 15,-19-20 1-15,-33-14 1 16,-21-11 10-16,-28-13 9 0,-12-16 7 15,-8-2-13 1,5-26-13-16,9-21-16 16,19-6-119-16,30-14-116 15,48-3-239-15</inkml:trace>
  <inkml:trace contextRef="#ctx0" brushRef="#br0" timeOffset="78379.87">27609 4698 520 0,'0'0'199'16,"0"0"4"-16,0 0-82 16,0 0-63-16,0 0-43 0,0 0-15 15,0 0-13-15,-21 9 13 16,14 4-7-16,2-5 1 15,5 0 6-15,0-6-1 16,0 0 3-16,0-2-2 0,0 0 14 16,0 0 11-1,0 0-1-15,0 0 12 16,16 0-2-16,17-2 13 16,11-12-3-16,8-6-17 0,-7-2-1 15,-7-4-12-15,-9 2 1 16,-10 2 5-1,-7 6 17-15,-8 6 0 0,-4 5 1 16,0 5 1-16,0 0-29 16,0 0-10-16,0 0-10 15,0 0-7-15,0 19 5 16,0 6 0-16,0 8 10 16,0 1 2-16,0 2 1 15,7 6-1-15,-1 6 2 16,-1 13-1-16,-2 4-2 15,-1 6 2-15,-2 1-1 0,0-6 0 16,0-10 0 0,-8-6 1-16,-2-15-1 15,1-10 4-15,5-10-1 16,-2-9 1-16,2-4 2 0,-15-2 1 16,-31 0-1-16,-35 0 4 15,-23 0-10-15,-4-12-46 16,14-16-113-16,40-27-185 15</inkml:trace>
  <inkml:trace contextRef="#ctx0" brushRef="#br0" timeOffset="79230.2">27612 4473 25 0,'0'0'418'0,"0"0"-264"16,0 0-42-1,0 0-17-15,0 0-37 16,0 0-14-16,-7 0-19 16,7 0 5-16,0 0 0 0,0 0 3 15,0 0-10-15,0 0-12 16,0 0-7-16,0 0-4 16,0 16-5-16,0 9 5 15,0 0 10-15,0 3 6 16,0-1 10-16,0-4-2 15,0 0 4-15,0-4-9 16,0-2-8-16,0-1-3 16,0-4 0-16,0-2-6 15,0-7 0-15,0 2 2 0,0-5-3 16,0 0-1-16,0 0-50 16,0 0-44-16,12-2-24 15,-2-14-139 1,1-6-436-16</inkml:trace>
  <inkml:trace contextRef="#ctx0" brushRef="#br0" timeOffset="79846.1">27833 4456 392 0,'0'0'130'0,"0"0"-21"0,0 0-15 16,0 0-17-16,0 0-26 16,0 0-15-16,0-21-31 15,0 21-5-15,0 0-5 16,0 0-12-16,0 4 1 16,0 14 12-16,0 4 4 15,0 5 3-15,0 2 33 0,0 2 11 16,0-1-3-1,0-3-2-15,0-4-22 16,0-5-11-16,0-9-3 16,0 0-4-16,0-7-2 15,0-2-4-15,0 0-34 0,0 0-25 16,0 0-46-16,13 0-44 16,5-4-138-16</inkml:trace>
  <inkml:trace contextRef="#ctx0" brushRef="#br0" timeOffset="80307.85">28475 4311 552 0,'0'0'195'0,"0"0"-48"0,0 0-57 16,0 0-36-1,0 0-44-15,0 0-10 16,-121 6-5-16,72 19 3 15,5 6 1-15,13 1 0 16,12-1-3-16,13 5-3 16,6-5 7-16,0 5 1 15,17 3 3-15,16-3 6 16,6 3-2-16,1-4-6 16,-5-6 3-16,-8-6-3 0,-9-6-2 15,-7-10 1-15,-9-3 0 16,-2-4 6-16,0 0 10 15,0 0 4-15,-31 0-3 16,-25 4-11-16,-21-2 7 0,-8 2-10 16,6-2-4-16,19-2-53 15,23 0-98 1,28-8-140-16</inkml:trace>
  <inkml:trace contextRef="#ctx0" brushRef="#br0" timeOffset="80958.53">28862 4393 611 0,'0'0'194'0,"0"0"-54"15,0 0-38-15,0 0-51 16,0 0-50-16,0 0-1 0,-7 6-25 16,-15 21 15-16,-7 8 10 15,-2 10 4-15,6-1 4 16,10 2 2-16,6-2 0 16,9-6-9-1,0-6 2-15,13-10 1 0,16-6 3 16,15-7-1-16,12-9 9 15,9 0 1-15,-3-19 0 16,-2-10-2-16,-8-10-3 16,-12-3-2-16,-9-4 9 0,-13-2 4 15,-14 2 0 1,-4-1 9-16,-8 9-8 16,-24 6-10-16,-8 10-13 15,-13 9-4-15,-9 12-2 16,1 1 0-16,8 1 0 0,17 20-10 15,16 4-15-15,9-2-23 16,11 1 12-16,0 0 29 16,22 1 4-16,18-1 2 15,7 2 4-15,-9 0 3 0,-9 2-3 16,-14 4-8-16,-6 4 11 16,-9 4 10-1,0 2 16-15,-4 4 2 16,-14 0 18-16,2 1-13 15,10-8-18-15,4-7-10 16,2-5-4-16,0-10 3 0,0-5 1 16,6-3 2-1,5-5 0-15,3-4-7 16,6 0-25-16,8-13-41 16,11-20-108-16,3-15-226 0</inkml:trace>
  <inkml:trace contextRef="#ctx0" brushRef="#br0" timeOffset="81309.11">29419 4379 641 0,'0'0'334'16,"0"0"-106"-16,0 0-75 15,0 0-68-15,0 0-44 0,0 0-37 16,-5-6-4-16,10 32-22 15,11 11 11-15,-3 15 11 16,-9 8-1-16,-4 1 2 16,0 3-1-16,-9-3 6 0,-9-7-1 15,1-8 0 1,6-13-3-16,4-11-1 16,7-14 1-16,0-7-1 15,0-1 10-15,14 0 30 16,30 0 9-16,22-6-11 0,24-4-35 15,3 1-4-15,1 3-4 16,-3 6-40-16,-2 0-39 16,5 0-53-16,4-7-132 15,18-19-397 1</inkml:trace>
  <inkml:trace contextRef="#ctx0" brushRef="#br1" timeOffset="102078.06">11220 6813 363 0,'0'0'196'15,"0"0"-43"-15,0 0-9 0,0 0-33 16,0 0-32 0,0 0-26-16,0 0-17 15,0-46-2-15,-2 46-14 16,-7 0-20-16,-14 6-4 0,-10 23-3 16,-13 11 3-16,-4 2 0 15,8 0 2 1,13-8-6-16,13-10-18 0,14-11-13 15,2-6-30-15,0-7 17 16,25 0 21-16,8 0 31 16,1-10 8-16,-3-6 0 15,-7-2 0-15,-5-2 23 16,-4 2 16-16,1-1-7 16,-3 0-5-16,-2 2-13 0,-2 9-6 15,-7 3 13-15,0 5 3 16,-2 0-18-16,0 0-14 15,0 24-23 1,5 9 9-16,-1 9 14 16,5-1 4-16,5-1-4 0,7-8 0 15,16-10-51-15,9-13-47 16,12-9-48-16,0-6-141 16</inkml:trace>
  <inkml:trace contextRef="#ctx0" brushRef="#br1" timeOffset="102696.06">10999 6613 392 0,'0'0'133'0,"0"0"-19"16,0 0-30-16,0 0-31 0,0 0-35 15,-124-38-18-15,82 68 0 16,-8 14 0-16,-6 10 7 16,6 4 9-16,2 6 11 15,17 3-7-15,16 0-4 16,15 6 13-16,4-1-18 15,45 1 1-15,27-9 1 16,24-17-7-16,21-18 2 16,3-21-8-16,-1-8-12 0,-11-37-10 15,-14-20 7 1,-14-20 3-16,-17-5 0 16,-21-6 12-16,-25-4 0 15,-21-8 27-15,-21 1 20 16,-43 9-16-16,-30 18 6 15,-20 25-11-15,-17 24-18 0,-11 23 1 16,-9 30-1-16,-1 40-8 16,16 24-1-16,42 4-22 15,63-1-103-15,40-27-111 16,75-31-156-16</inkml:trace>
  <inkml:trace contextRef="#ctx0" brushRef="#br1" timeOffset="104249.72">12701 6793 287 0,'0'0'152'16,"0"0"-40"-16,0 0-35 0,0 0 4 16,0 0-2-1,0 0 6-15,0-86-9 16,0 86-1-16,0 0-10 15,0 0-18-15,0 0-26 0,0 0-18 16,-2 15-3-16,-6 19-21 16,-5 12 21-16,-6 13 13 15,-1 3 12-15,3-3-8 16,1-7-4-16,9-12-9 16,5-11-1-16,2-15-3 15,0-9 0-15,0-5-20 16,6-13 20-16,21-28-3 15,4-17 3-15,5-14-9 16,-11-6 2-16,-9 0 3 16,-12 5 4-16,-4 15 9 0,0 18 16 15,0 20 21-15,0 14-4 16,0 6 0-16,0 0-41 16,0 0-1-1,13 6-24-15,34 20 8 16,22 10 16-16,18 4 5 15,5 6-2-15,-15 3-1 0,-15-3-2 16,-17-2-2-16,-18-5-1 0,-18-2-1 16,-9-9 3-16,-16 1 1 15,-42 2 10 1,-33-1 16-16,-29 4-6 16,-25 1-15-16,-2-5-5 15,13-9-2-15,25-9-62 16,38-12-78-16,44-4-80 0,27-33-286 15</inkml:trace>
  <inkml:trace contextRef="#ctx0" brushRef="#br1" timeOffset="105091.3">13613 6954 344 0,'0'0'169'16,"0"0"-36"-16,0 0-22 15,0 0-14-15,0 0-22 0,0 0-38 16,-44-28-37-16,15 50-4 15,-10 10 1-15,2 4 3 16,12-3-1-16,12-12-1 16,13-5-11-16,0-10-27 15,0-6 1-15,20 0 31 16,11-24 8-16,5-10 17 16,-5-1-6-16,-6 2 25 15,-10 11 18-15,-9 10 9 16,-1 6 14-16,-5 6-18 15,3 0-48-15,3 0-11 16,12 12-24-16,4 11 17 16,9 4 7-16,3-5 0 15,1-4 0-15,4-8 4 16,1-8-4-16,4-2 4 0,3-16 2 16,1-22 2-16,0-14-3 15,-6-4 0-15,-15-6 0 16,-14-7 0-16,-10 0 13 15,-3-8 4 1,-8 5 7-16,-11 8-3 0,-2 13 2 16,6 15 7-16,3 17 12 15,6 8-3-15,4 10-2 16,0 1-36-16,2 0-6 16,0 13-25-16,0 25-2 0,0 23 27 15,0 15 1-15,0 4 4 16,0 2 3-1,0-1 9-15,6-9-1 16,12-9-9-16,4-2 3 16,-2-11-4-16,-1-13-5 0,-4-10-1 15,-1-15 4-15,-4-8-4 16,9-4-20 0,12-18-28-16,13-19-61 0,2-18-150 15,-9-5-241-15</inkml:trace>
  <inkml:trace contextRef="#ctx0" brushRef="#br1" timeOffset="105342.29">13780 6813 677 0,'0'0'253'0,"0"0"-101"16,0 0-40-16,0 0-49 16,0 0-54-16,122-68-9 15,-41 48-6-15,-1-2 4 0,-2 3 0 16,-4 1-49 0,-3-5-71-16,-2 3-95 15,-13 0-188-15</inkml:trace>
  <inkml:trace contextRef="#ctx0" brushRef="#br1" timeOffset="105812.46">14504 6867 379 0,'0'0'225'0,"0"0"-49"16,0 0-47-16,0 0-48 16,0 0-54-16,0 0-27 0,-58 0-5 15,25 31-2-15,2 3 6 16,8-3 1-16,12 0-6 15,11-9-3-15,0-8-17 16,3-8-6-16,17-6 11 0,9 0 21 16,9-26 26-1,-3-8 0-15,-2 0 1 16,-10 3 25-16,-10 8 39 16,-4 8 23-16,-6 8-24 0,-1 2-20 15,-2 5-12-15,0 0-32 16,0 0-26-16,4 5-16 15,7 15-12-15,5 7 24 16,6 8 4 0,2-5 3-16,5-5-3 0,5-6-72 15,13-11-104-15,17-8-75 16,24-19-316-16</inkml:trace>
  <inkml:trace contextRef="#ctx0" brushRef="#br1" timeOffset="107178.7">15021 6561 45 0,'0'0'421'16,"0"0"-237"-16,0 0-46 0,0 0-23 15,0 0-41-15,0 0-35 16,5-22-26-16,-5 30-13 16,0 14-11-16,0 14 11 15,0 8 19 1,4 6 12-16,2 0-1 15,-1-3-1-15,0-1-8 0,-1-8-9 16,-1-8-7-16,-1-6-5 16,0-8 0-16,0-10-9 15,-2-6-30-15,0 0 6 0,0-8 33 16,0-27 23-16,0-12-21 16,-13-17 0-1,1-13-1-15,6-1 7 16,6 6 6-16,0 10 21 15,0 17 11-15,11 16 19 0,3 4-24 16,-1 14 0-16,3 5-13 16,13 6-28-16,10 0-8 15,13 13 0-15,1 16 4 16,-8 7-4-16,-14 8 4 16,-20 8-7-16,-11 6-9 15,-4-1 15-15,-26-4-2 16,1-10 7-16,9-14 6 15,11-8-6-15,9-7-4 16,0-4-7-16,25-5 11 16,13 3 9-16,11 1-3 15,-5 1-5-15,-8-2-1 16,-11 2 0-16,-9-3-3 0,-10 2-3 16,-4 1-2-16,-2 6 8 15,-11 6 6-15,-27 7 13 16,-13 0-2-16,-9-3-2 15,0-3-10-15,2-9-5 16,11-8-75-16,7-6-94 16,15-5-73-16,19-21-254 15</inkml:trace>
  <inkml:trace contextRef="#ctx0" brushRef="#br1" timeOffset="107956.58">15886 6739 372 0,'0'0'116'0,"0"0"-36"16,0 0 17-1,0 0 1-15,0 0 20 16,0 0-14-16,13-48-22 16,-13 48-21-16,0 0-35 0,-9 0-26 15,-18 6-15-15,-8 19 10 16,-7 5 5 0,3 2-3-16,15 0 3 15,11-2-10-15,10-7-14 16,3-6-22-16,0-7 3 0,13-10 22 15,16 0 19 1,5-2 2-16,6-20 19 0,0-8 15 16,-4-1-4-16,-5 4 14 15,-6 4 0-15,-15 9 8 0,-2 9 31 16,-8 2-13-16,0 3-23 16,0 0-38-1,0 0-9-15,2 6-18 16,2 15 0-16,5 2 18 15,3 4 2-15,1-9-2 16,0-6-5-16,7-4-36 0,9-8-25 16,13 0-7-16,12-14-5 15,12-16-53-15,1-8-39 16,1-6-8-16,-8-9 36 16,-12 0 138-16,-14 0 4 15,-12 7 93-15,-13 9 52 16,-5 12 29-16,-4 5-40 15,0 8 1-15,0 5-44 16,-4 6-24-16,-19 1-40 16,-8 0-27-16,-2 21-8 0,2 8-1 15,16 3-2-15,12 4 4 16,3 0 2-16,3 2 4 16,19-4 1-1,7-2 1-15,4-2-1 16,1-1 0-16,-3-1 0 15,-4-2 0-15,-6-5-1 0,-9-5-1 16,-5-2 2-16,-7-5-7 16,0 0 2-16,-29-1 5 15,-19 3-4-15,-14-1 2 0,-5-4-48 16,5-2-84 0,16-4-123-16,19-2-270 15</inkml:trace>
  <inkml:trace contextRef="#ctx0" brushRef="#br1" timeOffset="108446.17">16989 6717 113 0,'0'0'129'0,"0"0"-26"0,0 0-6 15,0 0 14-15,0 0 16 16,0 0-1-16,62-10-31 16,-40-11-34-1,-2-2-13-15,-7 3 2 16,-5-1 25-16,-6-2-6 0,-2 5-12 15,0 2-11-15,0 2-14 16,0 2-11-16,0 7-12 16,-2 0 1-16,-6 5-10 15,-3 0-2-15,-6 0-8 0,-5 6 1 16,-7 16 5 0,-5 7 3-16,3 7 1 15,2-1 5-15,4 3 3 16,7 1 8-16,12-6-5 15,6 2-6-15,0-5-2 0,18-2-2 16,24-4 7-16,14-5-1 16,10-12 1-16,13-7-8 15,10-7-17-15,9-24-56 16,4-12-124-16,-2-7-191 16</inkml:trace>
  <inkml:trace contextRef="#ctx0" brushRef="#br1" timeOffset="109913.42">10984 8426 526 0,'0'0'215'0,"0"0"-79"16,0 0-39-16,0 0-44 15,0 0-29-15,0 0-8 16,0-8-16-16,0 8-1 0,0 4-6 15,0 16 7-15,0 8 6 16,5 12 27-16,-5 4-12 16,0 8-1-1,0 0-1-15,0-2-9 0,0-9-6 16,0-9-3-16,0-12 2 16,4-12-1-16,-2-4 0 15,0-4 1-15,-2 0 7 0,0 0 13 16,0 0 71-1,0 0 6-15,0 0-19 16,0 0-34-16,0 0-32 16,0 0 0-16,0 0-15 15,0 0-1-15,0 0-11 16,0 0-5-16,0 11-5 0,0 3 5 16,4 7 17-16,6-4 0 15,-1-4-2-15,1-7 2 16,9-6 1-16,8 0 4 15,12-13 10-15,11-12-3 16,0-3-8-16,-10 4-4 16,-13 7-6-16,-15 10 1 15,-10 2 5-15,-2 5 0 16,0 0 0-16,0 0-12 16,-16 0-13-16,-20 5 0 0,-12 9 4 15,-6 2 1-15,11-2 3 16,10-4-9-1,11-2-32-15,11-2-45 16,6 0-27-16,5-4-56 16,0-2-166-16</inkml:trace>
  <inkml:trace contextRef="#ctx0" brushRef="#br1" timeOffset="110525.37">10962 8181 320 0,'0'0'162'15,"0"0"-30"-15,0 0-50 16,0 0-30-16,-136-36 0 15,100 36-24-15,-11 12-10 0,-8 22 7 16,-12 17 19-16,-4 10-12 16,-5 19 6-16,2 9 2 15,14 13-21 1,25 6 18-16,35 1-16 16,21-3 3-16,56-11-11 0,25-16-12 15,20-18 1-15,14-25 2 16,11-26-4-16,0-12-12 15,1-50-26-15,-9-26-4 16,-12-25 26-16,-24-11 0 0,-32-2 16 16,-37-4 7-16,-34-3 37 15,-29 3 11 1,-47 3-11-16,-27 19-10 16,-14 30-1-16,-17 37-12 15,-6 31-9-15,-3 15-11 16,1 43-1-16,19 19 0 0,25 15-13 15,43 2-127-15,47-12-77 16,31-18-164-16</inkml:trace>
  <inkml:trace contextRef="#ctx0" brushRef="#br1" timeOffset="111311.08">11018 8729 214 0,'0'0'193'0,"0"0"-91"15,0 0-17-15,0 0-50 16,0 0-19-16,0 0 5 0,24-18 8 16,-22 18 16-16,-2 0 6 15,0 0-16-15,3 0-11 16,3 0-10-16,11 0 0 15,10 0 2 1,10 0 6-16,5 0-16 0,2 2-4 16,-3 3-2-16,-8-1-58 15,-12 3-59-15,-13-4-56 16,-8-3-121-16</inkml:trace>
  <inkml:trace contextRef="#ctx0" brushRef="#br1" timeOffset="111663.89">10970 8735 339 0,'0'0'144'16,"0"0"-40"-16,0 0-26 0,0 0-39 16,0 0-31-16,0 0-3 15,31-9-5-15,-8 8-2 16,2 1 1-16,-4 0-2 15,2 0 2-15,-3 0-16 16,-5 7-46-16,-5 4-28 16,-8-3-63-16,-2-2 1 15</inkml:trace>
  <inkml:trace contextRef="#ctx0" brushRef="#br1" timeOffset="117096.23">12764 8568 371 0,'0'0'188'15,"0"0"-33"-15,0 0-27 16,0 0-23-16,0 0-36 16,0 0-12-16,0 0-28 0,0 0-20 15,-9-30-9-15,9 30-12 16,-4 22-4-1,-3 12 16-15,-7 15 2 16,-5 7 29-16,-1 0 7 0,1-4-3 16,13-6-20-16,6-12-13 15,0-9 2 1,0-12-4-16,2-9-19 16,5-4-35-16,4 0 4 0,4-16 31 15,1-18-6-15,-3-10-10 16,-5-6 6-16,-8 2 7 15,0-2 22-15,0 6 4 0,-6 2 25 16,4 9 25-16,2 5-7 16,0 8 9-16,0 6-3 15,10 7 0-15,19 7-31 16,17 0-22-16,21 5-7 16,14 19 7-1,-2 8 2-15,-3 7-2 0,-13 3-1 16,-14 4-1-16,-23-1-3 15,-18-1 1-15,-8 1 4 16,-19-5 0-16,-27-2 6 16,-20 0 5-16,-9-6-1 15,-5-4-4-15,6-9 1 16,16-11-7-16,19-8-10 16,12 0-68-16,20-35-80 15,7-13-202-15</inkml:trace>
  <inkml:trace contextRef="#ctx0" brushRef="#br1" timeOffset="118982.73">14295 8613 498 0,'0'0'277'16,"0"0"-98"-16,0 0-60 15,0 0-58-15,0 0-51 0,0 0-10 16,-7 28-18-16,3 2 15 15,-6 10 3-15,-1 2 29 16,3 2 8-16,1-4-6 16,5-8-13-16,2-6-13 15,0-9-2-15,0-10-2 16,0-2 0-16,0-5 4 16,0 0-2-16,0 0 14 15,0-21 14-15,7-14-8 16,1-18-22-16,3-7-1 15,3-1 1-15,-1 8 1 0,-1 8-1 16,-2 15-1-16,-3 13 17 16,-5 8 33-16,2 7-20 15,2 2-30-15,5 5-15 16,9 22-17-16,9 11 32 16,2 7 0-16,2-2 2 15,-1-4-1-15,-11-16-1 16,-5-7-5-16,-7-14 1 0,-3-2 4 15,8-2 14-15,6-29 10 16,2-12-16-16,3-3 3 16,-5 2-2-16,-5 10-4 15,-3 12-2-15,-5 12 11 16,-5 10 15 0,-2 0-11-16,8 0-18 0,9 14-23 15,6 16 2-15,6 14 21 16,-4 6 0-16,-5 5 0 15,-9 3 2-15,-6-2-2 16,-5-4 1-16,0-6 0 16,-3-3-1-16,-10-11 2 15,0-6 0-15,2-14-2 16,-4-11 0-16,-10-1-59 16,-6-13-37-16,-10-24-179 15,-1-7-271-15</inkml:trace>
  <inkml:trace contextRef="#ctx0" brushRef="#br1" timeOffset="119582.96">15340 8466 283 0,'0'0'300'16,"0"0"-95"0,0 0-55-16,0 0-36 15,0 0-28-15,0 0-22 16,0-65-41-16,-5 65-23 15,-28 29-23-15,-21 11 23 0,-17 10 6 16,9-2 6-16,15-2-4 16,20-6-8-1,27-6-6-15,0-1 6 16,27-5 4-16,26-6 0 0,18-8 3 16,10-4 0-1,-6-2-5-15,-15-2-2 0,-14 4-1 16,-17-3-4-16,-12 2 4 15,-8-3-1-15,-6 2 2 16,-3 4 0-16,-10 6 7 0,-30 6 11 16,-24 4 3-16,-21-2-4 15,-11-7-17-15,-2-7-8 16,9-12-88-16,14 0-103 16,25-33-244-16</inkml:trace>
  <inkml:trace contextRef="#ctx0" brushRef="#br1" timeOffset="121496.97">11155 10501 258 0,'0'0'138'0,"0"0"7"15,0 0-6-15,0 0 18 0,0 0-35 16,0 0-23-16,0 0-20 16,25-82-22-16,-25 82-11 15,0 0-22-15,-15 0-24 0,-24 0-2 16,-21 22-5-1,-17 12-3-15,-4 9 8 16,10-2 2-16,17-3-3 16,23-3 1-16,25-5-6 0,6-4 0 15,29-5 8-15,31-8 7 16,19-9 1 0,20-4-8-16,-1-8-13 0,0-22-38 15,2-8-54-15,-4-9-75 16,-1-6-163-16</inkml:trace>
  <inkml:trace contextRef="#ctx0" brushRef="#br1" timeOffset="122124.58">11149 10128 273 0,'0'0'280'0,"0"0"-108"0,0 0-59 16,0 0-23-16,0 0-51 16,-152-54-31-16,94 76-5 15,-13 16-2-15,-12 12 5 16,-6 10 14-16,-9 13 8 15,-4 11 0-15,4 4 15 16,9 2-15-16,22 3-2 16,24-3-10-16,28-6-4 15,15-5-11-15,34-14 5 16,45-11-5-16,35-20 8 16,33-21-3-16,24-13 1 15,8-34-7-15,-3-29-9 16,-13-13-14-16,-20-10-7 0,-23-2-7 15,-26-3 17 1,-34-3 20-16,-31-3 6 0,-29-4 6 16,-21 5 12-16,-47 12-7 15,-36 20-4-15,-25 23-2 16,-31 29-10 0,-18 12-1-16,-14 30 1 0,3 25 0 15,15 11-1-15,32 10-11 16,43 1-90-16,53-10-88 15,46-17-179-15</inkml:trace>
  <inkml:trace contextRef="#ctx0" brushRef="#br1" timeOffset="130194.77">14834 10261 565 0,'0'0'176'16,"0"0"-56"-16,0 0-25 15,0 0-37-15,0 0-38 16,0 0-20-16,-80 8-13 15,28 40 13-15,2 6 0 0,14 0-5 16,13-4 3-16,21-4-9 16,2-5 0-16,25-3 1 15,19-6 8-15,10-5-5 16,4-4 7-16,-10-5 0 16,-10-5 0-16,-18-4-1 15,-13-3 1-15,-7-4 0 16,0-2 11-16,-2 0 28 0,-38 4-10 15,-29 2-8 1,-24 7-19-16,-15 4-2 16,10 0-1-16,18-5-19 15,25-7-25-15,26-5-27 0,19 0-68 16,10-30-129-16</inkml:trace>
  <inkml:trace contextRef="#ctx0" brushRef="#br1" timeOffset="131007.58">15163 10657 238 0,'0'0'147'0,"0"0"-77"15,0 0 41-15,0 0-21 0,0 0-35 16,0 0-12-16,25-8-40 15,-5-13-3-15,-4 0 5 16,-7 1 0 0,-7 1 6-16,-2 2 35 15,0 5-10-15,0 4 9 0,-14 6-22 16,1 2-13-16,-7 0-10 16,-9 8-5-16,-2 17 0 15,2-1 4-15,7 2 0 16,11-2-1-16,8-1-3 0,3 0 1 15,0-4 4 1,9-2 1-16,14-5 1 16,6-6 4-16,10-6 1 15,13 0 11-15,4-8-1 16,-2-19-13-16,-6-6 1 16,-8-2-3-16,-13 3-2 0,-13 2 4 15,-10 2 4 1,-4 0 29-16,0 4-10 0,-27 4-15 15,-4 6-9 1,-9 10-3-16,1 4-7 0,4 0 3 16,13 6-1-16,8 9-4 15,14-6-7-15,0 3-28 16,14-1 19-16,20 1 13 16,10-2 11-16,3 1 1 15,-5 3 0-15,-6 2-4 16,-12 5 3-16,-3 1-1 15,-8-1 2-15,-5 5 16 16,0 3 14-16,-8 1 0 16,0-2 1-16,0 0-14 0,0-3-1 15,0-10-1-15,4-3-2 16,2-8 1-16,-1-4 0 16,9 0 10-16,12-8 37 15,17-20 2 1,17-13-63-16,9-9-3 0,2-4-145 15,-5-8-148-15</inkml:trace>
  <inkml:trace contextRef="#ctx0" brushRef="#br1" timeOffset="131549.49">15843 10453 232 0,'0'0'187'16,"0"0"-54"-16,0 0-3 15,0 0-17-15,0 0-35 0,0 0-18 16,-4 6-15-16,4-2-25 16,0 7-14-16,9 4-3 15,11 9 23 1,6 9 35-16,6 3-22 0,-1 4-14 16,0 1-3-16,-2-3-8 15,-4-5-4-15,-8-11-6 16,-5-10 1-16,-4-8-1 15,-5-4 0-15,-1 0 12 16,0 0 26-16,0 0 32 0,8-2 3 16,3-18-14-16,5-8-42 15,3-6-19 1,-5-4 9-16,-3-5-4 16,-1-2 9-16,-5-2-5 0,-1 7-2 15,-2 6-7-15,-1 11 0 16,-3 10 0-16,0 7-2 15,0 6-4-15,0 0-61 16,5 0-101-16,1 16-123 16,-4 8-51-16,1 5-6 15</inkml:trace>
  <inkml:trace contextRef="#ctx0" brushRef="#br1" timeOffset="132362.84">16258 10629 168 0,'0'0'118'0,"0"0"-79"15,0 0 24-15,0 0-1 16,0 0-10-16,0 0 12 15,0 4 23-15,2-4 14 16,7 0 7-16,7-4-6 0,1-12-45 16,3-4-17-16,-1-2-12 15,-4 1 3 1,-5-1-13-16,-4 3 1 16,-2 5-5-16,-4 4 4 15,0 4 5-15,0 3-6 0,0 3-10 16,0 0-7-1,0 0-11-15,-14 0-5 0,-3 3 10 16,-6 7 1-16,7 2 1 16,3 0-2-16,3 0 2 0,5 2 0 15,0-2-3-15,3 5 2 16,2-2-1 0,0 5 1-16,0 1 5 15,14-1 0-15,10-2 3 16,4 0-1-16,11-8 0 15,1-6 6-15,4-4 2 16,-1 0 2-16,1-16-1 0,-5-11-9 16,-8 2-2-1,-7-1-2-15,-15 0 2 16,-7 3 3-16,-2 1-2 0,0 5 7 16,-2 2 1-16,-5 9-5 15,2 4-4-15,-1 2-1 16,-5 0-9-16,-1 0-2 15,2 2 1-15,-1 10 2 16,6-2 2-16,5-2-9 0,0 0-9 16,0-2 16-1,0 1 9-15,16-2 0 16,4-1 4-16,-1 1 5 16,0-4-5-16,-4 1-2 0,-6 2-2 15,-2 2-1-15,-3 3-3 16,0 5-3-16,-4 6 7 15,0 1 5-15,0 5 0 16,0 3 9-16,0-1 0 16,0-1 1-16,0-8-2 15,5-5 0-15,7-6 6 16,9-5 11-16,10-3 31 16,30 0 7-16,26-27-37 15,27-13-31-15,23-4-21 16,33-17-163-16,21-19-271 0</inkml:trace>
  <inkml:trace contextRef="#ctx0" brushRef="#br1" timeOffset="134616.84">11004 12033 339 0,'0'0'170'0,"0"0"-20"0,0 0-17 16,0 0-22-16,0 0-31 15,0 0-1-15,14-36-20 16,-14 36-26-16,0 0-33 16,0 15-5-16,0 19-23 15,0 16 28-15,0 12 17 0,0 2 0 16,0-3-1-16,0-7-7 15,12-13-4 1,5-9-3-16,-2-9 1 16,-1-12 1-16,-8-7-2 0,-4-4 0 15,-2 0 10-15,0 0 13 16,0-5 11-16,0-16 3 16,0-1-36-16,-6 3 3 15,-6 4-5-15,1 7-2 16,-7 8-4-16,-13 4-13 15,-15 25-6-15,-8 14-2 16,7 0-9-16,16-5 2 16,20-12 2-16,11-12-13 15,0-7-3-15,0-7 26 0,13 0 21 16,16-21 19 0,5-8 1-16,-1 0 2 0,-6 7 7 15,-12 5 15 1,-3 9 4-16,-8 5-6 0,-2 3-4 15,-2 0-17-15,0 0-11 16,3 0-10-16,5 0-16 16,10 15-4-16,4 9 19 15,5 5 1-15,2-2 0 16,2-2 0-16,-2-6-13 16,-2-4-31-16,-5-5-27 15,3-10-40-15,1 0-3 16,3-22-98-16,0-20-405 0</inkml:trace>
  <inkml:trace contextRef="#ctx0" brushRef="#br1" timeOffset="135142.34">11062 11831 267 0,'0'0'169'16,"0"0"-26"-16,0 0-40 0,-140-105-35 15,95 97-9-15,-4 8-31 16,-11 0-20-16,-8 29-1 15,-5 11-3-15,-2 14 3 16,-6 13 9-16,-4 12-3 16,4 13 3-16,9 11 2 15,21 9 14-15,24 6-19 16,27 3 2-16,31-7 0 16,53-9-11-16,39-24 5 15,26-20-2-15,15-29-1 16,5-32-6-16,-11-12-9 0,-11-50-5 15,-16-29 3-15,-21-17 2 16,-23-12-3-16,-29-5 12 16,-32 1 0-16,-26-1 21 15,-29 3 7 1,-38 10 4-16,-27 18-18 0,-22 24-6 16,-19 30-7-16,-12 33-1 15,-9 15-3-15,2 48 2 16,14 25-6-16,10 13-55 15,32 6-80-15,42-6-64 16,46-17-104-16</inkml:trace>
  <inkml:trace contextRef="#ctx0" brushRef="#br1" timeOffset="151263.76">12707 12196 509 0,'0'0'178'15,"0"0"-39"-15,0 0-36 16,0 0-65-16,0 0-38 16,0 0-10-16,0 0-2 0,0 62 12 15,0-29 22-15,2 9 13 16,-2 2 7-1,0 6 9-15,0 0-15 0,0 0 8 16,0-5-17-16,0-6-2 16,0-7-17-1,0-10-7-15,0-10 4 0,0-8-4 16,0-4 4-16,0 0 14 16,0-16 19-16,-18-21 50 0,-7-14-73 15,3-22 2 1,10-9-4-16,12-6-6 15,5 7-6-15,30 14 0 16,15 17 0-16,8 14 2 16,4 14-3-16,7 15 0 15,-5 7-8-15,-8 8 1 0,-8 22 2 16,-19 13-6-16,-21 8 0 16,-8 16-11-16,-35 4 4 15,-23 4 14-15,-9-7 4 16,5-13 0-16,10-17-2 15,19-14 2-15,15-14 0 16,13-6 3-16,5-4 3 16,0 0 9-16,0 0 34 15,0 0 35-15,0 0 3 16,0 0-4-16,14 0-29 0,22 0-32 16,20 0-11-1,15 4-2-15,6-1-6 16,4-3-3-16,1 3-42 15,2-3-112-15,-3-3-145 16,-12-20-335-16</inkml:trace>
  <inkml:trace contextRef="#ctx0" brushRef="#br1" timeOffset="152106.78">13457 12202 590 0,'0'0'232'16,"0"0"-68"-16,0 0-41 15,0 0-45-15,0 0-45 16,0 0-33-16,0 14-11 0,0 16-14 16,2 18 25-16,3 10 4 15,-5 6 24 1,0 3 7-16,0-6-3 16,0-10-9-16,0-11-13 15,0-16-7-15,0-12 1 16,2-8-4-16,0-4 7 0,0-9 23 15,0-24 18-15,1-17-31 16,-3-12-13-16,0-11-3 16,0-1 4-16,-9-3-3 15,-9 10 3-15,7 13 0 16,4 14 4-16,7 16 16 0,0 12 10 16,0 5-6-16,38 7-29 15,22 0 0 1,19 0-8-16,2 25 0 15,-4 9-4-15,-19 8 9 16,-14 4-8-16,-24 4 0 0,-20 1 3 16,0-1 3-16,-38 2 5 15,-13-2 0-15,-7-6 6 16,-7-4 1-16,-3-8 1 0,-7-13-8 16,7-14-27-1,12-5-82-15,24-28-126 16,32-24-276-16</inkml:trace>
  <inkml:trace contextRef="#ctx0" brushRef="#br1" timeOffset="153179.87">14192 12115 340 0,'0'0'120'0,"0"0"-22"16,0 0-13-16,0 0-28 16,0 0-1-16,0 0 32 15,-2 0 5-15,2 0-18 0,0 0-3 16,-2 0-21 0,0 3-18-16,2 2-31 15,-2 8-2-15,-3 9-18 0,0 11 18 16,-1 15 8-16,-3 3 18 15,0 3 14 1,4 0 1-16,5-4-6 16,0-1-11-16,0-9-6 0,0-8-16 15,8-14 2-15,-4-8-2 16,-2-8 0-16,0-2 3 16,-2-4 13-16,0-29 14 15,0-14-32-15,0-15-2 16,0-10-1-16,-4-7 2 15,0 7-5-15,4 8-2 0,0 16 5 16,10 13 2 0,15 11 1-16,4 11 2 0,9 10-2 15,4 3-3 1,3 10-6-16,-7 20 3 16,-12 9 1-16,-11 7 1 0,-15 4-4 15,0 4 0-15,-21-6 4 16,-4-10 3-16,5-12 1 0,13-12 0 15,7-8 0 1,0-6-11-16,0 2-4 16,11 2 12-16,12 4 3 15,8 5 5-15,-2 2-3 16,-4 7-1-16,-6 3 4 16,-9 1 9-16,-8-1 10 0,-2 3-2 15,-12 3-4-15,-23-3-4 16,-14-6 2-16,-9-6-5 15,-2-8 3 1,2-8-14-16,4 0-22 0,10-24-54 16,21-13-96-16,23-4-146 15,11-7-406-15</inkml:trace>
  <inkml:trace contextRef="#ctx0" brushRef="#br1" timeOffset="153813.07">14772 12196 508 0,'0'0'366'0,"0"0"-178"16,0 0-50-16,0 0-72 16,0 0-66-1,0 0-3-15,0 48-22 16,0-16 15-16,0 8 10 0,0 8 25 15,0 0 7-15,-8-2-4 16,6-7-15-16,0-14-6 16,2-10-5-16,0-9-1 15,0-6 4-15,0 0 14 16,0-15 32-16,0-20 36 0,0-15-78 16,0-12-5-1,0 1-4-15,0 5 4 16,2 12-1-16,4 14 8 15,-6 12 5-15,2 8 18 0,0 7-6 16,-2 3-28-16,6 0-9 16,5 27-22-16,10 9 16 15,3 6 14-15,3-4-4 16,1-6-4-16,-3-10-12 16,-7-12-10-16,-1-10 30 15,4 0 1-15,4-25 16 16,10-12-4-16,1-9-5 15,-7 2-1-15,-3 6 5 16,-5 9-1-16,-10 15 13 0,-5 9 4 16,-2 3-9-16,-4 2-17 15,8 0-1-15,7 7-14 16,7 22 0-16,5 6 13 16,-5 8-2-16,-4 7-1 15,-7 4 1-15,1 0 2 16,-6 1-1-16,-2-7 1 15,-4-1-1-15,0-6-7 16,0-3-18-16,0-10-48 16,0-11-32-16,0-17-115 15,19-3-147-15,8-39-301 0</inkml:trace>
  <inkml:trace contextRef="#ctx0" brushRef="#br1" timeOffset="154241.56">15857 11958 420 0,'0'0'197'16,"0"0"-13"-16,0 0-58 0,0 0-24 16,0 0-14-16,0 0 16 15,13-89-21 1,-13 89-33-16,-9 0-50 0,-20 22-18 16,-11 18 12-1,-7 12 5-15,5 2 1 16,15 0-4-16,14-4 2 0,13-5-2 15,2-5 3-15,36-6 1 16,14-4 4-16,8-4 1 16,-5-2 0-16,-12-4-5 15,-14-3-1-15,-16-3-3 16,-11-2 4-16,-2-1 6 16,-13 8 4-16,-41 1 4 15,-29 4 5-15,-21 2-3 0,-6-7-16 16,4-8-93-16,10-11-208 15</inkml:trace>
  <inkml:trace contextRef="#ctx0" brushRef="#br0" timeOffset="167928.2">2796 14193 435 0,'0'0'187'0,"0"0"-57"0,0 0-19 16,0 0-31-16,0 0-34 16,0 0 0-16,-27-22-6 15,27 12 1-15,9-4-19 16,15-5-22-16,8 2 0 0,3 1 0 15,-4 8 0-15,-2 1 0 16,-2 7-1-16,-6 0-7 16,-2 0 4-1,-5 11-3-15,-3 9 0 16,-11 4-3-16,0 7 2 0,-11 6 3 16,-22 3 5-16,-1-2 1 15,7-4 3-15,9-12-3 16,12-7-1-16,6-8-6 15,0-2-4-15,0-1 0 16,8 1 10-16,23 4 1 16,9 0 3-16,10 3-1 15,1 7-1-15,-7-4-2 16,-8 6 0-16,-11-2 0 16,-12 0 0-16,-10 3-2 15,-3 0 2-15,-25 2 4 0,-33 1 12 16,-15 0 18-1,-14-6-21-15,2-12-8 0,2-6-4 16,1-1-1 0,4-12-30-16,7-24-44 0,15-10-69 15,27-8-194-15</inkml:trace>
  <inkml:trace contextRef="#ctx0" brushRef="#br0" timeOffset="168409.7">2996 13766 415 0,'0'0'138'0,"0"0"-13"16,-146-50-35-16,94 50-37 15,-6 0-30-15,-4 25-17 0,-7 18 0 16,-7 12-1-16,-2 10 6 16,2 15 5-1,5 8 8-15,11 6 1 16,18 5 1-16,21-6-10 16,21-4-8-16,21-6 0 15,36 1-2-15,32-12-4 0,31-6 9 16,28-16 1-16,12-22-12 15,-2-24-2-15,-9-5-70 16,-22-55 32-16,-15-30 30 0,-16-14 10 16,-16-15 6-1,-19-6-5-15,-26-1 1 16,-33-2-1-16,-8 4 16 16,-55 3 0-16,-28 15 10 15,-31 22-5-15,-30 27 11 16,-22 39-13-16,-17 17 8 0,2 47-15 15,14 26-13-15,30 8 0 16,56 4-27-16,58-5-118 16,31-19-186-1</inkml:trace>
  <inkml:trace contextRef="#ctx0" brushRef="#br0" timeOffset="170963.99">4725 14051 491 0,'0'0'179'16,"0"0"-32"-1,0 0-22-15,0 0-58 0,0 0-10 16,0 0-10-1,0 0-22-15,38-40-16 0,7 19 4 16,13-1 7-16,6 4 5 16,7 1-8-16,5 2-8 15,4 5-9-15,5 0-3 16,0 6-51-16,-10 1-105 16,-23 3-123-16,-30 0-119 0</inkml:trace>
  <inkml:trace contextRef="#ctx0" brushRef="#br0" timeOffset="171283.07">5151 13939 296 0,'0'0'371'16,"0"0"-190"-16,0 0-48 0,0 0-66 15,0 0-51-15,0 0-16 16,-47 63 0-1,43-22 9-15,2-1 14 16,-1 5 10-16,-4 5 8 16,-1 1 17-16,-1-1 1 15,-3-6-11-15,4-3-16 16,1-3-17-16,1-3-2 16,2-4-7-16,4-6-3 15,0 0-1-15,0-9-2 16,0-9-1-16,0-2-71 0,0-5-66 15,6 0-51-15,2-3-77 16,-3-16-212-16</inkml:trace>
  <inkml:trace contextRef="#ctx0" brushRef="#br0" timeOffset="171509">4930 14646 313 0,'0'0'359'0,"0"0"-196"15,0 0-29-15,0 0-61 16,0 0-29-16,0 0-1 0,-4 0-9 16,29-5-27-1,12-3-7-15,17-5 0 16,8 7 0-16,5-6-57 15,0 1-119-15,-1-10-150 0</inkml:trace>
  <inkml:trace contextRef="#ctx0" brushRef="#br0" timeOffset="171944.86">5605 14253 337 0,'0'0'332'0,"0"0"-176"0,0 0-72 16,0 0-84-16,0 0 3 15,0 0-3-15,-24 133 20 16,15-82 17-16,2-6-13 0,5-11-10 15,2-11-8 1,0-16-6-16,0-7 2 0,0 0 8 16,7-24 64-16,12-21 21 15,10-9-90 1,2-1 2-16,-2 3-6 0,-6 17 2 16,-9 15-1-16,-8 12 13 15,-3 8 16-15,5 0-31 16,8 8-7-16,4 18-6 15,4 6 11-15,-1 4 2 16,-4-8 2-16,0 3-2 0,-3-9-4 16,-1-3-47-1,3-2-41-15,6-7-41 16,12-10-115-16,10 0-67 16</inkml:trace>
  <inkml:trace contextRef="#ctx0" brushRef="#br0" timeOffset="172262.91">6420 13993 736 0,'0'0'239'0,"0"0"-107"15,0 0-39 1,0 0-40-16,0 0-53 16,0 0-19-16,-84 28 17 15,64 12-3-15,11 0 4 0,9 0-13 16,7 2 8-1,28-4 5-15,8 2 1 16,-1-4 1-16,0-1 2 16,-8-9-3-16,-12-7 0 0,-6-5 0 15,-14-3 1-15,-2 1-1 16,-4-4 12-16,-37 7 23 16,-19 3 4-16,-13-1-20 15,-10 0-15-15,1-9-4 16,6-8-91-16,12 0-100 15,22-21-147-15</inkml:trace>
  <inkml:trace contextRef="#ctx0" brushRef="#br0" timeOffset="172796.26">6860 13790 485 0,'0'0'211'0,"0"0"-34"16,0 0-63-16,0 0-22 0,0 0-37 15,0 0-49-15,-4-41-6 16,14 75-12 0,11 13 12-16,-6 13 6 15,-11 12 16-15,-4 5 17 16,0 6 6-16,0 3 7 16,-8-9-6-16,1-7-7 0,7-16-14 15,0-10-12-15,0-13-5 16,17-12-6-16,10-4 8 15,11-13-1 1,18-2-5-16,20-8-4 0,8-28-116 16,-1-13-141-16,-9-9-373 15</inkml:trace>
  <inkml:trace contextRef="#ctx0" brushRef="#br0" timeOffset="172996.23">6766 14239 659 0,'0'0'268'15,"0"0"-124"-15,0 0-68 16,0 0-76-16,0 0-14 16,178-40 11-16,-93 32 0 15,4 0-21-15,2 2-60 16,1-10-97-16,-3-8-253 15</inkml:trace>
  <inkml:trace contextRef="#ctx0" brushRef="#br0" timeOffset="173875.66">7704 14287 508 0,'0'0'214'0,"0"0"-11"0,0 0-95 16,0 0-44-16,0 0-48 15,0 0-16 1,-94 32-2-16,68 1-2 16,10-2 2-16,7-5 0 15,9-8-6-15,0-8 0 0,0-7 2 16,16-3 6-16,4-3 6 15,4-20 23-15,1-8 1 16,-5 7-20-16,-9 8 9 16,-7 10 19-16,-2 6 9 0,2 0-47 15,6 18-18 1,8 10 7-16,8 4 11 16,15-4 5-16,10-12-5 15,13-7-8-15,8-9-10 16,-1-6 1-16,-2-26 10 15,-11-12 4-15,-6-9 2 0,-17-5 1 16,-14-8 2-16,-17-2 6 16,-4-7 8-16,-14-1 1 15,-19 0-6-15,2 6 5 16,-1 15-14-16,10 13 5 16,9 22 7-16,4 19 20 15,5 1 6-15,-1 10-40 16,0 30-33-16,3 18 30 15,2 16 3-15,0 11 6 16,0 6 10-16,12 6 5 16,7 1 10-16,4-12 5 0,2-5 1 15,1-15-13-15,-4-8-9 16,-2-12-14-16,-3-12 4 16,-7-5-3-1,-1-17-2-15,3-9 0 16,7-3-23-16,22-22-72 15,26-36-48-15,12-16-186 0</inkml:trace>
  <inkml:trace contextRef="#ctx0" brushRef="#br0" timeOffset="176345.86">8508 14633 95 0,'0'0'81'0,"0"0"-29"15,0 0-4 1,0 0 13-16,0 0 28 0,0 0 7 16,0 0 13-16,0-9-21 15,0-1-50-15,0-7-10 16,-2 9 3-16,0-2-10 15,0-3-5-15,2-1 6 16,0-4-6-16,0-4-7 16,0-4 0-16,4-5 2 15,10-1-2-15,-3-1-1 16,-3-2 4-16,-3-9 6 0,-2-2 8 16,-3-5 0-1,0-8-5-15,0-5-15 0,0-6 1 16,0-3 2-1,-3-1-1-15,-8 2 1 16,2 9 7-16,1 11 4 16,2 17 4-16,2 12 2 0,4 13 6 15,-2 6-8-15,2 4-20 16,-2 0-4-16,-3 11-22 16,-1 21 1-16,-2 12 16 0,-4 12 3 15,1 10 2-15,-1 10 0 16,6 7 2-16,1 6 3 15,3 8 8 1,2-2 5-16,0-1 5 16,0-5 8-16,0-6-5 15,23-9-2-15,6-16-5 0,13-18-11 16,20-20-1-16,29-20-7 16,30-24-5-16,16-41-139 15,9-32-216-15</inkml:trace>
  <inkml:trace contextRef="#ctx0" brushRef="#br0" timeOffset="177296.25">9108 14432 360 0,'0'0'152'0,"0"0"-40"16,0 0 2-16,0 0-17 15,0 0-29-15,0 0-24 16,-4-30-44-16,-14 37-14 0,-5 14 14 16,-2 4-2-1,10 0 2-15,9-6-4 0,6-6-10 16,0-9-19-1,4-4 15-15,21 0 18 0,10-23 21 16,5-8-10-16,-2 1-2 16,-11 6 1-16,-11 7 33 15,-10 12 22-15,-4 2 3 0,-2 3-26 16,0 0-42-16,7 7-18 16,7 12 4-1,9 8 14-15,10-5 2 16,9-4 2-16,6-12-4 15,6-6 0-15,2 0 1 16,-3-29 0-16,-4-10 3 0,-2-10 2 16,-5-8-5-16,-11-6 4 15,-6-5 2-15,-14-8 3 16,-11-4 5-16,0-5 11 16,-18 3-2-16,-11 11-4 0,0 15 0 15,7 23 21 1,5 19-2-16,0 14 0 15,0 0-32-15,-1 23-7 16,0 23-6-16,5 19-3 16,13 11 9-16,0 11 0 15,0 8 7-15,15 5-4 0,1 3 6 16,2-5 7 0,2 1 3-16,2-13 3 15,1-11-9-15,-2-12-7 16,0-16-4-16,-5-19 1 0,1-10-3 15,-3-18-22-15,8 0-48 16,11-28-50-16,0-33-102 16,6-21-423-16</inkml:trace>
  <inkml:trace contextRef="#ctx0" brushRef="#br0" timeOffset="177982.17">9370 14229 494 0,'0'0'202'0,"0"0"-63"16,0 0-33-1,0 0-38-15,0 0-21 0,0 0-21 16,23-7-19-16,26 7-2 15,18 0 8-15,11-3-2 16,2-2-6-16,1-4-5 0,-10-1-1 16,-7 0 0-16,-10 2-7 15,-16-5-6 1,-7 0 2-16,-16 5-13 16,-8 6-7-16,-4-2 17 15,-3 4-13-15,0 0-30 0,0 0-53 16,0 0-8-1,0 0 24-15,0 0 42 0,0 0 36 16,0 4 17-16,-3-4 1 16,3 2 20-16,0-2 5 15,0 0-11-15,0 0-5 16,0 0 5-16,0 0 28 16,0 0 10-16,0 0-9 0,0 0-3 15,0 0-7 1,0 0 4-16,0 0-8 0,0 0-15 15,0 0-3 1,0 0 3-16,0 0-12 16,0 2-3-16,0 0 0 0,0 2 1 15,0 4 1-15,0 2 17 16,0 2 12-16,0 6-8 16,0 2 2-16,0 8-1 15,0 8 8-15,0 2-9 16,0 2-5-16,0 1 1 0,0-2 6 15,0 0-5 1,0-3 2-16,0-6-6 16,0-10-8-16,0-7-6 15,0-9 0-15,0-3 2 0,0-1-3 16,3 0-1-16,3 0-10 16,9 0-59-16,8-1-57 15,4-22-147-15,-1-3-298 16</inkml:trace>
  <inkml:trace contextRef="#ctx0" brushRef="#br0" timeOffset="178297.05">10039 14002 398 0,'0'0'236'0,"0"0"-75"16,0 0-91-16,0 0-37 0,0 0-29 15,0 0 3-15,0 0 0 16,50-40 17-16,-44 35 27 16,-2-6 12-16,-4 4 27 15,0-5-13-15,0 1-20 16,-10 3-30-16,-9 4-22 15,-1 4-5-15,-2 0-6 16,2 0-20-16,2 10-92 16,9 9-65-16,9-6-143 0</inkml:trace>
  <inkml:trace contextRef="#ctx0" brushRef="#br0" timeOffset="179262.87">10500 14287 379 0,'0'0'162'0,"0"0"-46"16,0 0-18-1,0 0-9-15,0 0-23 16,0 0-9-16,-31-71-12 0,27 71 0 15,0 0-8-15,1 0-25 16,-6 3-12-16,-4 23-17 0,-3 10 17 16,1 6 5-1,6 0 3-15,9-8-3 16,0-6-5-16,28-6 0 16,11-12 0-16,5-10 6 15,1 0 0-15,-3-19 6 0,-9-13 5 16,-6-3-14-1,-14-6 7-15,-13 0-3 0,0 2 3 16,-29 3 8 0,-15 13-5-16,-10 11-3 0,-2 12-10 15,4 0-3-15,9 18-3 16,16 8-2-16,20 1-8 16,7-4-48-16,38-13-21 15,30-10 10-15,16 0 23 16,9-27 30-16,-6-15-37 15,-15 9 33-15,-21 9 26 0,-22 10 68 16,-15 12 31 0,-8 2-21-16,-2 8-59 15,1 26-12-15,3 14 17 16,2 6 1-16,-1 5-6 0,4-9-12 16,1-10-5-16,-2-14 2 15,2-16-4-15,8-10 1 16,12-23 8-16,8-24 24 15,10-14-6-15,-6-1-4 16,-10 8-3-16,-12 16 24 16,-11 12 23-16,-7 16-1 15,-2 6-14-15,2 4-49 16,15 0-3-16,12 22-21 16,9 10 21-16,0 8-1 0,-8 6 0 15,-14 4-2-15,-16 4-1 16,-4 4-19-16,0 1-72 15,0-14-107 1,0-19-190-16</inkml:trace>
  <inkml:trace contextRef="#ctx0" brushRef="#br0" timeOffset="180713.2">12811 14122 541 0,'0'0'195'0,"0"0"-71"16,0 0-56-16,0 0-58 15,0 0-10-15,0 0-6 16,-56 77 6-16,33-33 16 15,8 4 3-15,11-2-14 16,4-4 2-16,2-7-7 0,23-12-2 16,-1-11-1-16,0-8 3 15,3-4 5-15,-2-16 38 16,0-18 8 0,-10-4-37-16,-13-2 15 0,-2 0 13 15,-15 4-7-15,-21 3-8 16,-9 4-17-16,5 7-4 15,7 4 0-15,11-1-5 16,19-2 9-16,3-9-10 16,36-13-29-16,28-8-40 0,15-4 16 15,-4 1-1-15,-8 6 19 16,-18 11 35 0,-13 4 2-16,-16 13 26 15,-11 10 28-15,-7 6 20 16,-2 4-21-16,0 0-55 15,2 19-11-15,8 29-12 0,3 17 22 16,2 22 1-16,-4 19 1 16,-6 18 3-16,-5 13 20 15,0 17 17-15,-11 6 17 16,-5-3-4-16,7-9-4 16,9-28-17-16,0-20-20 15,7-21 1-15,20-21-1 0,-3-18-10 16,-2-21-3-16,-6-10 5 15,-3-9 2 1,7 0 4-16,7-28 29 16,9-20 12-16,-1-20-30 15,-8-7-1-15,-18-4-2 16,-9-4 0-16,-9-1-6 0,-26-6-6 16,-7 7-4-16,-1 19-3 15,7 14 0-15,14 24 0 16,6 8-3-16,5 8 2 15,6 5 2-15,1 0 1 16,4 3 1-16,0-6 2 16,0-2-1-16,14-13-4 15,39 2-18-15,32-11-42 16,33 1-45-16,20-5-106 16,17-18-191-16</inkml:trace>
  <inkml:trace contextRef="#ctx0" brushRef="#br0" timeOffset="213062.31">14949 13922 251 0,'0'0'140'16,"0"0"0"-16,0 0-2 16,0 0-7-16,0 0-10 0,0 0-22 15,0 0-4-15,4-66-18 16,-4 66-13-1,0 0-28-15,0 0-28 16,0 0-8-16,0 14-14 0,0 12-2 16,0 14 16-16,0 10 5 15,0 11 6-15,-4 3 19 16,-4 3 3-16,-1 0-9 16,1-7 4-16,2-7-13 15,0-14-2-15,1-10-1 16,5-12-8-16,0-11 0 15,0-2 1-15,0-4-4 16,0 0-1-16,0-4-31 16,25-22-34-16,19-14-89 15,14-18-171-15,-2-6-293 16</inkml:trace>
  <inkml:trace contextRef="#ctx0" brushRef="#br0" timeOffset="213395.84">15088 13856 365 0,'0'0'153'15,"0"0"-33"-15,0 0-18 16,0 0-13-16,0 0-24 15,0 0-9-15,-33-12-15 16,33 12-15-16,0 0 2 16,0 0 5-16,0 0-4 0,0 0-6 15,0 2-18-15,15 10-5 16,18 7 20-16,14 2 20 16,16-1-14-16,10 2-4 15,12-5-11-15,2-6-8 16,-10-1-3-16,-11-4-3 15,-18-1-54-15,-14 0-65 16,-16-1-89-16,-14-4-134 16</inkml:trace>
  <inkml:trace contextRef="#ctx0" brushRef="#br0" timeOffset="213729.06">15846 13752 312 0,'0'0'161'0,"0"0"-11"15,0 0-17-15,0 0-28 0,0 0-29 16,0 0-43-1,6-26-33-15,-15 34-18 16,-17 20 8-16,-17 16 10 16,-15 0 3-16,-4 4 11 15,1-2-5-15,15-7-7 0,15-14-2 16,17-11-32-16,14-12-100 16,0-2-58-16,12-9-12 15,17-20-208-15</inkml:trace>
  <inkml:trace contextRef="#ctx0" brushRef="#br0" timeOffset="214512.87">15857 13747 455 0,'0'0'161'0,"0"0"-63"0,0 0-33 15,0 0-30-15,0 0-22 16,0 0-10-1,-7 0 6-15,7 0 8 16,0 0 17-16,0 0 8 0,0 0-5 16,0 0-10-16,0 0 3 15,0 0-6-15,0 0-4 16,0 0-5-16,0 0-5 0,0 0-5 16,0 0-2-16,0 0-2 15,0 0 11 1,0 9 18-16,0-3-8 15,0 0 1-15,0-2 1 16,0 2-3-16,-2 2-7 16,0 2-3-16,-1 2 2 0,1-2-4 15,0 0-9-15,2-2 3 16,0-4-1-16,0-4-1 16,0 0 0-16,0 0 7 15,0 0 8-15,0 0 2 16,0 0 19-16,0-1 5 15,0-5-28-15,0-1-8 16,0 5-5-16,0 2 0 16,0 0-1-16,0 0-1 15,0 0-1-15,0 0-4 16,0 0 5-16,0 0-1 0,0 0-1 16,0 0 1-16,0 0 2 15,0 0-2-15,0 0 0 16,0 0-1-1,0 0 0-15,0 0-5 0,0 2 0 16,0 13-8-16,0 10 16 16,0 9 1-16,0 7 5 15,4 15 4-15,14 8-1 16,2 12-2-16,2 6 1 16,-2 7-5-16,-1 6-2 15,-6-1 2-15,-3-11-2 16,0-19 0-16,-3-24-1 0,-3-20-1 15,-2-10 0-15,0-6 2 16,0-1 5-16,-2 3 0 16,0-3-4-16,2 3-1 15,-2 2 3-15,0 0-1 16,0-8 1 0,0 2-1-16,-4 1 2 0,-69 1 15 15,-56 9 21-15,-54 11-27 16,-29 11-14-16,14 6-56 15,35 0-78-15,55-23-184 16,60-18-334-16</inkml:trace>
  <inkml:trace contextRef="#ctx0" brushRef="#br0" timeOffset="-213667.62">16393 14089 383 0,'0'0'168'0,"0"0"-30"16,0 0-36-16,0 0-28 0,0 0-24 15,0 0-25-15,0 0-18 16,-17-6 0-16,17 6 5 16,0 0-1-1,0 0 4-15,0 0 22 0,0 0 12 16,0 0-1-16,0 0-12 16,0 0-4-16,0 0-4 15,0 0-8-15,0 0-6 16,-2 0-10-16,2 0-4 15,-4 4-8-15,-4 18-8 16,0 12 13-16,-1 6 3 16,1 2 4-16,8-1 2 15,0-2-6-15,4-1 1 0,15-4-1 16,6-8 2-16,-5-3-1 16,-5-9 2-16,-3-8-2 15,-6-6 0 1,3 0 4-16,7-23 18 15,6-14 6-15,9-12-21 16,0-5-3-16,2 6 1 0,4 2-6 16,-6 8 5-16,-3 8 1 0,-10 6 4 15,-9 11 5 1,-4 7 5-16,-5 5 2 16,0 1-10-16,0 0-12 15,0 0-6-15,0 0-5 0,0 0-6 16,0 6 9-16,0 2 8 15,0-2 1 1,0-2 0-16,0-3-1 16,0 4 2-16,0-3-2 0,0-2-1 15,0 2 1-15,0-2 4 16,0 0-3-16,0 0-1 16,0 0 2-16,0 0-2 15,0 4-2-15,-3 3 0 16,1 6 2-16,0 1 2 15,2 2-1-15,0 0 1 16,0 4 2-16,0 6-2 16,0 5 0-16,2 0 0 15,10 7 2-15,3 8 0 16,3 7 5-16,7 7-2 0,-1 6 2 16,0 0-2-16,-1-5 0 15,-5-10-7-15,-5-10 0 16,-4-15 0-1,-5-7 0-15,-4-5 2 16,0 3 3-16,0-5-2 0,-17 8 6 16,-37 6 6-16,-31 4 0 15,-21-3-1-15,-15-4-14 0,3-23-35 16,16-4-91-16,23-48-218 16</inkml:trace>
  <inkml:trace contextRef="#ctx0" brushRef="#br0" timeOffset="-212939.51">17325 13652 7 0,'0'0'540'16,"0"0"-319"-16,0 0-74 16,0 0-50-16,0 0-28 15,0 0-12-15,-53-61-49 16,15 88-7-16,-16 13-1 15,1 4 6-15,13 1-5 16,19-2 0-16,21 1-1 16,5-1-4-16,38 2 4 0,15-9 4 15,17-1 2 1,3-6-3-16,-4-4 0 16,-19-6-3-16,-21-2-1 15,-21-3-3-15,-13 0 4 16,-2-1 13-16,-52 12 32 0,-24 3 19 15,-22 3-29-15,-9 0-24 16,11-12-11-16,13-11-4 16,23-8-77-16,24-2-73 15,25-35-95-15,13-9-203 0</inkml:trace>
  <inkml:trace contextRef="#ctx0" brushRef="#br0" timeOffset="-212170.19">17846 13699 450 0,'0'0'210'16,"0"0"-74"-16,0 0-30 0,0 0-72 16,0 0-34-16,0 0 2 15,-49 73 14-15,35-21 22 16,4 2-6-16,5 2-9 16,5-4-5-16,5-8-10 0,26-13-5 15,11-18 0-15,14-13 5 16,6 0 6-1,8-31 7-15,-8-14-6 16,-7-3-6-16,-10-4-2 16,-16-2 11-16,-14 0 4 15,-15-2 7-15,0 2 3 0,-29 3-16 16,-15 9-3-16,-16 14-8 16,-11 15-5-16,-14 13 0 15,-2 0 0-15,14 19 2 16,19 9-2-16,30 1-4 15,24-1-18-15,8-1 13 16,42 1 1-16,16 1 8 16,13-1 9-16,-2 0-8 15,-8 6 1-15,-15-4-4 16,-11 7 0-16,-12 8 2 0,-12 8 8 16,-14 9 8-16,-5 6 20 15,0 2 10-15,-13 0-7 16,0 0-25-1,3 3-5-15,4 1-3 0,6-14-6 16,0-10 2-16,0-22-6 16,10-13 4-16,19-15-1 15,21-13-24-15,21-39-77 0,24-28-204 16,6-13-509-16</inkml:trace>
  <inkml:trace contextRef="#ctx0" brushRef="#br0" timeOffset="-211483.78">18533 13579 298 0,'0'0'111'0,"0"0"19"16,0 0-7-16,0 0-28 0,0 0-22 15,0 0 3-15,0-40-19 16,0 40-3-16,0 0-14 16,0 0-7-16,0 0-6 15,0 0-2-15,0 0 0 16,0 0-2 0,0 0-4-16,0 0-6 0,0 0-2 15,0 0-11-15,0 8-1 16,0 9 1-16,0 2 5 15,0 7 5-15,0 1 6 0,0 6 3 16,0 1 3-16,0 9 5 16,0 2-2-16,0 8-13 15,0 1-3 1,0 2 6-16,0-2-1 16,2-5-4-16,7-11 0 15,-3-11-3-15,2-8-4 0,-4-13 6 16,-2-6 0-16,0 0 29 15,-2 0 36-15,0 0-1 16,2 0-1-16,-2-4-23 16,5 2-38-16,-5 2-1 15,0 0-9-15,0 0-1 16,2 0-4-16,0 0-1 16,14 0 2-16,30 0 0 15,23-6 0-15,26-5 1 0,13-2-63 16,-3-5-131-16,2-14-149 15,7-8-405 1</inkml:trace>
  <inkml:trace contextRef="#ctx0" brushRef="#br0" timeOffset="-209135.08">20328 13658 376 0,'0'0'199'0,"0"0"-74"0,0 0-8 15,0 0-34-15,0 0-54 16,0 0-29-1,0 0-13-15,0 72 13 16,-6-18 32-16,-3 3 5 0,2 0-8 16,7-9-16-16,0-8-7 15,0-14-4-15,9-11 2 16,13-15 1-16,17 0 3 16,5-23 12-16,5-10-10 15,-3-2 3-15,-17 9 28 16,-10 7 35-16,-15 12-1 15,-2 6-10-15,0 1-24 16,9 0-41-16,16 23-28 16,16 17 22-16,21 7 6 15,14 3 4-15,11-10-2 16,0-9-2-16,-6-14 3 0,-10-17-2 16,-10 0 2-16,-12-34 3 15,-5-19 6 1,-10-11-5-16,-9-12 9 15,-21-16 29-15,-6-8 12 16,-21-10-36-16,-35-1-3 0,-19 17-7 16,-10 22-10-16,4 27-1 15,14 30-2-15,16 15-4 16,13 18-3-16,16 30-21 16,22 14-90-16,26 10-75 0,57-14-58 15,29-16-232 1</inkml:trace>
  <inkml:trace contextRef="#ctx0" brushRef="#br0" timeOffset="-208618.34">21777 13874 325 0,'0'0'137'16,"0"0"-3"-16,0 0-21 15,0 0-17-15,0 0-27 16,0 0-25-16,-23-8-42 16,12 16-2-16,-7 14-5 0,1 10 5 15,3 2 1-15,7-2 7 16,7-5-8-1,0-11-8-15,14-6 8 16,15-10 3-16,5 0 18 16,3-20 0-16,-1-13-5 15,-12 1-9-15,-8-3 4 0,-14 4 16 16,-2 5 22-16,-11 6-2 16,-27 6-47-16,-13 11-2 15,-7 3-1-15,7 0-68 16,20 17-85-16,21-3-140 15</inkml:trace>
  <inkml:trace contextRef="#ctx0" brushRef="#br0" timeOffset="-208304.07">21986 13758 602 0,'0'0'231'0,"0"0"-72"0,0 0-55 15,0 0-63-15,0 0-41 16,0 0-12 0,89 48 5-16,-60-8 7 15,-4 8-1-15,-5 2 1 0,-4-1 5 16,-6-5-1-16,-3-10 7 16,-3-12-2-16,-4-14-7 15,0-8 12-15,0 0 85 16,0-27 42-16,0-17-49 15,-6-14-88-15,6-2 0 0,0 2-4 16,14 10-1 0,17 10-7-16,9 10-34 15,13 10-58-15,8 5-113 0,-1 0-140 16</inkml:trace>
  <inkml:trace contextRef="#ctx0" brushRef="#br0" timeOffset="-207766.47">22703 13375 483 0,'0'0'207'0,"0"0"-95"0,0 0-21 16,0 0-54-1,0 0-32-15,0 0 3 0,0 54-2 16,0-2 32-16,0 6 19 15,0 6 12-15,0 6-6 16,-8 1-8-16,-3-1-11 16,1-4-12-16,6 0-11 0,4-5-14 15,0-7-3-15,0-14-4 16,29-13-53 0,15-18-115-16,24-9-12 15,5-44-127-15</inkml:trace>
  <inkml:trace contextRef="#ctx0" brushRef="#br0" timeOffset="-207467.08">23212 13577 494 0,'0'0'261'0,"0"0"-26"15,0 0-97-15,0 0-55 16,0 0-83-16,0 0-16 16,-150 73 16-16,70-11 19 15,-7 6-4-15,9-2-3 16,16-8-10-16,19-14-2 15,21-18 3-15,13-14-3 16,9-12 0-16,0 0 2 0,0-6 35 16,7-12 38-16,10-10-57 15,4 6 12-15,-4 6-6 16,1 6 1-16,5 4-8 16,10 6-17-16,14 0-1 15,17 16-6 1,10 15 4-16,6 6 1 0,0 6-15 15,3-6-66-15,6-10-104 16,3-26-112-16</inkml:trace>
  <inkml:trace contextRef="#ctx0" brushRef="#br0" timeOffset="-206607.43">23412 13366 614 0,'0'0'236'0,"0"0"-106"15,0 0-34-15,0 0-33 16,0 0-39-16,0 0-24 16,20 35-27-16,-5 35 27 15,-3 18 20-15,-10 6 10 0,-2 0-1 16,0-1-1 0,-2-11-2-16,-10-11-11 15,6-20-6-15,4-18-1 16,0-17-4-16,2-12 0 15,0-4 2-15,0 0 39 16,0-13 75-16,0-6-18 0,0 1-79 16,0 5-8-16,0 7 7 15,0 6-4-15,0 0-18 16,0 0-7-16,0 5-19 16,2 17 10-16,6 3 15 15,8 6 1-15,9-7 0 16,15-6 0-16,12-10 3 15,14-8-2-15,7-8-1 16,1-24-13-16,-7-9-4 16,-16 4-11-16,-15-4 23 15,-25 5 5-15,-11 4 3 16,-29 8-3-16,-40 5-7 0,-20 14-11 16,-11 5 6-1,9 0 2-15,19 18-1 16,27 6-86-16,25 0-55 15,20 1-75-15,31-13-87 0,32-11-50 16</inkml:trace>
  <inkml:trace contextRef="#ctx0" brushRef="#br0" timeOffset="-205658.67">24072 13984 270 0,'0'0'209'0,"0"0"-98"0,0 0-21 16,0 0-26-16,0 0-5 16,0 0-6-16,21 0 10 15,6-1-11-15,2-16-9 16,5-3-19-16,-3-2-11 15,-4-2 6-15,-9 1 14 0,-9-4 0 16,-9 1 23 0,0-2-5-16,0 2-17 15,-16 5-19-15,-2 12-13 16,0 8-2-16,-3 1-13 16,-6 8 0-16,-5 19 5 15,-1 11 4-15,4 2-4 16,4 4 4-16,7-4 1 0,12-4 3 15,6-6-1-15,14-8 1 16,30-3 6 0,16-14 5-16,13-5-9 0,6 0-2 15,-2-9-34-15,-3-9-23 16,-9-10 1-16,-9 1-12 16,-12 0-3-16,-13 0 24 0,-15 1 47 15,-7 4 2-15,-9 5 51 16,0 9 18-1,0 3 0-15,0 4-5 16,0 1-30-16,0 0-36 0,0 0-8 16,0 13-14-16,0 13 14 15,0 6 8-15,0-3 4 16,2-5-3 0,6-9 0-16,2-7 2 0,-1-8 0 15,8 0 0-15,14-14 21 16,14-22 15-16,11-8-23 15,-5-2-5-15,-11 12 1 16,-16 8 28-16,-12 16 19 16,-10 6 7-16,-2 4-31 15,0 0-35-15,0 25-39 0,0 8 29 16,2 3 8-16,9-5-4 16,9-6-23-1,5-13 9-15,11-10 19 16,10-2 1-16,12-12 9 0,4-16-5 15,1-4-2-15,-3 0-2 16,-4 3-12-16,-11 2-12 16,-14 6-17-16,-14 6 32 15,-7 3 9-15,-8 4 3 16,-2 2 18-16,0 1 4 16,0 4-14-16,0 1-8 15,0 0-3-15,0 0-6 16,0 0 5-16,0 0-2 15,0 0 1-15,0 0-9 16,0 0 2-16,0 0-5 16,0 0 3-16,0 0-3 0,0 0-4 15,0 0-23-15,0 0-37 16,0 0-32-16,0 0-78 16,0 0-132-16,4 0-93 15</inkml:trace>
  <inkml:trace contextRef="#ctx0" brushRef="#br0" timeOffset="-205157.13">25587 13687 351 0,'0'0'132'0,"0"0"-33"15,0 0 3-15,0 0-33 16,0 0-18-16,0 0-10 16,-12-1-9-1,10 1-2-15,-7 0-11 16,-2 0 3-16,-9 4 10 16,-2 9 1-16,-2 4 15 0,-7 3-2 15,-8 6-3-15,-7 5 14 16,-4 5 1-16,4-3-18 15,7-1 2-15,10-2-12 16,14-6-13-16,9-2-13 16,6-2-2-16,17 1 1 0,37 3 8 15,19-2 6-15,21-11-17 32,15-3-99-32,18-8-108 0,25 0-140 15</inkml:trace>
  <inkml:trace contextRef="#ctx0" brushRef="#br0" timeOffset="-204523.69">25928 13333 395 0,'0'0'246'0,"0"0"-47"16,0 0-71-16,0 0-39 0,0 0-26 15,0 0-44-15,-16-21-19 16,13 50-22-16,-1 17 8 15,-9 26 14-15,-7 18 26 16,-7 13 9-16,0 5 25 16,10-2-11-16,10-10-2 15,7-11-25-15,0-23-13 16,9-22-4-16,0-23-2 16,-1-17 2-16,4 0 17 15,13-35 81-15,14-18-18 16,6-14-72-16,2 2-8 15,-12 13-2-15,-10 18-2 16,-12 15 1-16,-7 14 24 0,-2 5 3 16,4 3-29-16,7 26-31 15,10 15 22-15,13 8 7 16,13 5 0 0,18-12-17-16,20-4-71 0,21-20-78 15,10-21-129-15,12 0-317 16</inkml:trace>
  <inkml:trace contextRef="#ctx0" brushRef="#br1" timeOffset="-154466.72">13536 8708 264 0,'0'0'164'16,"0"0"-45"-16,0 0-2 15,0 0-47-15,0 0-10 16,0 0-11-16,0 0-6 0,0 0-20 16,0 0-12-16,0 0-10 15,-4 0 3-15,4 0 2 16,0 0 13-16,0 0 5 16,0 0 3-16,0 0 2 15,0 0 8 1,0 0-2-16,0 0-11 0,0 0-8 15,0 0-8-15,0 0-4 16,0 0-2-16,0 0 2 16,0 0 0-1,0-8-3-15,0-4 0 0,0 2-2 16,0 3 2-16,0-1-1 16,0 2 0-16,0-1 0 15,0 0 4-15,0 1-1 16,0-5-2-16,0 3-1 0,0 0 0 15,0 2 0-15,0 2 0 16,0 3 0-16,0-2 1 16,0 3-1-16,0 0 0 15,0 0-2-15,0 0 2 16,0 0 0-16,0 0 0 16,0 0 1-16,0-3 3 15,0-2 5-15,0-1 13 16,0 0-21-16,0 2 2 15,0 4 6-15,0-2 2 0,0 2-5 16,0 0-6 0,0 0-3-16,0 0-1 0,0 0 0 15,0 0 0-15,0 0 2 16,0 0-3-16,0 0 3 16,0 0-4-16,0 0-4 15,0 21-9-15,-6 14 11 16,-5 14 8-16,-1 5 0 15,4-1 9-15,6 2 2 16,-3-7-1-16,5-4-7 16,0-5 4-16,0-8-5 15,0-2-1-15,0-7 1 0,0-4 0 16,0-7 0-16,0-2 7 16,0-9-5-16,0 0 5 15,0 0 9-15,0 0 1 16,0-2 5-16,0-21-24 15,11-8-18 1,9-6-118-16,3-5-56 0,-1-2-153 16</inkml:trace>
  <inkml:trace contextRef="#ctx0" brushRef="#br1" timeOffset="-153917.75">13480 8572 293 0,'0'0'147'0,"0"0"-27"16,0 0-17-16,0 0-48 0,0 0-20 15,0 0-2-15,2-2 5 16,31 2 15 0,19-2-36-16,5 2-5 15,3 0 0-15,-4 0-4 16,-5 0-8-16,-6 4 0 0,-12 6 0 16,-15 2 0-1,-18 2-7-15,0 6-12 0,-38 9 19 16,-26 5 5-1,-21 4 18-15,-2 0-11 0,16-4-2 16,26-10 2-16,25-11-12 16,20-6-2-16,7-3-2 15,41-2 4-15,24 0 38 16,22-2 10-16,12 2-29 16,2 2-10-16,-8 2-3 15,-15 10-6-15,-23 2-1 0,-24 4 1 16,-18 2 0-16,-20 2 1 15,-5 4-1 1,-46 1 15-16,-27-1 27 16,-20-4 8-16,-8-4-20 15,0-10-17-15,17-6-13 0,14-6-13 16,12 0-73-16,18-24-80 16,24-17-129-16</inkml:trace>
  <inkml:trace contextRef="#ctx0" brushRef="#br1" timeOffset="-152383.85">12564 10374 426 0,'0'0'223'0,"0"0"-41"0,0 0-56 15,0 0-31-15,0 0-16 16,0 0-30-16,-16-27-18 15,16 27-31-15,-5 8-4 0,-3 24-33 16,-5 12 33 0,-8 10 4-16,-1 4 4 15,2 0 8-15,2-2-2 16,5-4-8-16,6-8 0 16,7-10-2-16,0-15-3 15,0-11-43-15,0-8-8 0,9 0-6 16,11-20 56-16,4-18 3 15,-1-12 2-15,-6-5 5 16,-7 0 12 0,1 1 12-16,7 1 9 0,8 9-5 15,17 4 2 1,17 10-22-16,15 14-6 0,10 14-6 16,4 2 2-16,-2 22 3 15,-11 18 3-15,-14 10-3 16,-17 10-6-16,-18 7 2 0,-18 5 1 15,-9 0 0 1,-25 0-1-16,-29-6 7 16,-15-10-4-16,-16-9-1 15,-12-13 4-15,-3-15-3 0,6-12-6 16,18-7-3-16,25-13-30 16,20-22-22-16,21-12-58 15,10-5-76-15,29 2-194 16</inkml:trace>
  <inkml:trace contextRef="#ctx0" brushRef="#br1" timeOffset="-151539.04">13428 10533 328 0,'0'0'212'0,"0"0"-64"16,0 0-23-1,0 0-42-15,0 0-54 16,0 0-21-16,0 0-8 16,-4 54 0-16,-12-19 12 0,1 5 23 15,-6 1 5-15,6 6 2 16,1-1-8-16,1-5-9 16,7-6-14-1,-2-7-7-15,8-14-3 16,0-7 1-16,0-7 2 0,0 0 15 15,6-22 35-15,15-19 17 16,8-13-66-16,-2-6-5 16,-2-6 1-16,-10-3 0 15,-1 3-1-15,-6 10 1 16,-1 12-1-16,-3 19 5 0,1 10 16 16,-2 7 9-1,3 8-14-15,11 2-16 16,12 26-31-16,6 12 24 15,-2 7 3-15,-11 0 0 16,-11 3-3-16,-8-3-14 16,-3-9-1-16,0-8 16 0,0-11-2 15,0-11 7-15,0-3-1 16,0-5 4-16,12 0 4 16,13 0 14-16,4 0-2 0,-4 6-6 15,-10 4-12 1,-9 2 0-16,-6 4 0 15,0 4 1-15,-29 4 7 16,-19 0 11-16,-14 1-4 16,-5-6-3-16,9-5-12 15,15-3-11-15,21-11-61 16,16 0-55-16,6-9 0 16,0-19-272-16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6:51:46.1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1188 776 631 0,'0'0'129'0,"0"0"4"16,0 0-68-16,0 0-46 16,0 0-19-16,0 0-25 15,-17 101 25-15,17-42 16 16,0-5-2-16,0 1 1 16,0-8-8-16,0-4-1 15,0-11 2-15,0-12-5 16,0-12 0-16,0-4 0 15,0-4 2-15,0 0 21 16,0-3 62-16,-13-12 16 16,-13-2-87-16,-15 8-17 0,-5 9-7 15,-4 0-1 1,2 9-3-16,5 14 3 0,16-2-3 16,10 2-7-16,17-5-41 15,0-6 11-15,6-8 13 16,25-4 14-16,7 0 21 15,3-26 13-15,-1 0 9 16,-11 2 28-16,-9 12 35 16,-14 8-5-16,-6 4 1 15,0 0-29-15,0 0-38 16,5 0-14-16,8 0-3 16,7 16-8-16,13 8 10 15,3 2-32-15,5 0-91 0,3-6-121 16,3-14-144-16</inkml:trace>
  <inkml:trace contextRef="#ctx0" brushRef="#br0" timeOffset="715.98">1107 569 604 0,'0'0'140'0,"0"0"10"15,0 0-77-15,-158-18-36 16,86 28-29-16,-8 28-6 16,-9 16-4-16,6 14 0 15,23 17-2-15,18 11 3 16,26 7-8-16,16 3 5 15,18-4 4-15,42-6 0 16,21-11 3-16,23-21 4 16,15-23-5-16,3-24-1 15,-6-17-1-15,-7-40-7 16,-11-31 6-16,-9-17 2 0,-6-12 6 16,-19-10-6-16,-24-5 5 15,-28-3 6-15,-12 6 17 16,-43 12-3-16,-26 24 8 15,-20 29-14-15,-22 31 7 16,-23 16-11-16,-16 23-11 16,4 19 4-16,28 0-9 15,41 4-7-15,58-6-80 16,36-10-130-16,73-18-290 16</inkml:trace>
  <inkml:trace contextRef="#ctx0" brushRef="#br0" timeOffset="1733.16">2544 721 436 0,'0'0'392'16,"0"0"-249"-16,0 0-80 15,0 0-27-15,0 0-36 16,0 0-23-16,-14 111 23 16,12-51 1-16,2 2 18 15,-4-2 2-15,4-5-9 16,0-7-1-16,0-10-6 16,0-10-5-16,0-10-7 15,0-12-50-15,0-6-33 16,0-6 17-16,0-31 66 0,-11-13-7 15,-7-12 14-15,5-7 21 16,1-4 31-16,10 5 33 16,2 8 2-16,0 11-1 15,14 18-3-15,5 9-15 16,10 8-22-16,23 10-46 16,25 4-5-16,24 5-10 15,2 34 11-15,-10 11-2 16,-24 14 2-16,-24 8-8 15,-28-1-12-15,-17-4 2 16,-10-5 17-16,-42-8 5 16,-15-9 0-16,-15-9 6 15,-10-11-6-15,-6-12-7 16,11-11-17-16,18-2-39 16,25-22-53-16,28-27-85 0,16-12-420 15</inkml:trace>
  <inkml:trace contextRef="#ctx0" brushRef="#br0" timeOffset="2516">3310 727 558 0,'0'0'176'16,"0"0"-81"-16,0 0-36 0,0 0-59 15,0 0-27-15,0 103 27 16,0-49 42-16,0 4 0 16,0 1-6-16,0-3-5 15,0-8-3-15,0-8-14 16,0-10-9-16,0-11 6 15,0-12-3-15,0-6-8 16,0-1-6-16,-7-7 6 16,-10-25-8-16,-5-14-3 15,1-14 2-15,8-9 9 16,13-5-6-16,0 2 6 16,13 6 22-16,16 11 6 0,0 16 20 15,0 10 1 1,-4 14-7-16,4 8-26 0,2 7-16 15,3 0-17-15,-3 22 2 16,-11 17 9-16,-18 8-1 16,-2 12-8-16,-33-1 9 15,-10-1 6-15,3-12 8 16,15-15-5-16,17-10-3 16,8-8-25-16,25-6-43 15,37-6 23-15,20 0 35 16,11 0-5-16,-4 0-16 15,-12 4 11-15,-17 7 14 16,-16 3 1-16,-17 4 5 16,-18 1 8-16,-9 2 2 15,0 5 13-15,-36 2 14 0,-18 0 17 16,-17 0 7 0,-16-6-33-16,0-6-16 0,5-12-12 15,6-4-8-15,12-8-104 16,20-30-107-16,25-17-314 15</inkml:trace>
  <inkml:trace contextRef="#ctx0" brushRef="#br0" timeOffset="3216.22">5499 561 717 0,'0'0'208'16,"0"0"-77"-16,0 0-29 0,0 0-47 15,-128-16-55-15,75 46-6 16,-3 8-1-16,7 12 4 16,20 0-10-16,25 1 1 15,4-1 0-15,43-4-6 16,17-4 6-16,9-2-2 16,-7-2 14-16,-16-5-1 15,-17-5-5-15,-15-6 2 16,-14-7-7-16,0-1 11 15,-7-1 4-15,-33 1 28 16,-25 0 18-16,-15-1-21 16,-8-4-13-16,5-6-16 15,14-3-18-15,9 0-59 0,12-1-44 16,17-17-94 0,29-7-181-16</inkml:trace>
  <inkml:trace contextRef="#ctx0" brushRef="#br0" timeOffset="3883.66">5624 1051 427 0,'0'0'86'0,"0"0"-80"0,0 0 3 16,0 0-1-16,0 0 18 16,0 0 12-16,71-5-1 15,-47-18 0-15,0-10-5 16,-6 0 10-16,-7-3 28 16,-6 7 20-16,-5 6-16 15,0 6 0-15,0 7-8 16,0 6-16-16,-5 4-24 15,-12 0-26-15,-12 16-15 16,-5 20-1-16,-1 10 9 16,12 8-2-16,19-2 5 15,4-6-3-15,17-11-2 16,28-13-23-16,16-16 23 0,7-6 5 16,8-23 4-16,-2-22 2 15,-3-15 0-15,-9-6 2 16,-15-1 1-16,-20 4 15 15,-20 7 43-15,-7 11 5 16,-9 7-15-16,-20 13-6 16,-12 13-33-16,-5 9-14 15,-6 3-11-15,6 7 6 16,13 20-3-16,12 4-12 16,19 5-41-16,2 1-12 15,25-3 20-15,21 0 17 16,8-2 7-16,-6 1 6 0,-5-2 20 15,-14 3-1-15,-7 1 1 16,-10-3 3-16,-8 0 43 16,0-4 14-16,-1-4-15 15,1-7-9-15,3-5-10 16,0-3-12-16,6-7-3 16,5-2 3-16,13 0 5 15,5 0 2-15,6-17-18 16,7-6-72-16,-1-5-132 15,4-6-202-15</inkml:trace>
  <inkml:trace contextRef="#ctx0" brushRef="#br0" timeOffset="4282.89">6461 713 796 0,'0'0'170'16,"0"0"-54"-16,0 0-49 15,0 0-67-15,0 0-18 16,0 0-17-16,42 95 35 0,-13-39 0 16,-6 6 1-1,-10 4 1-15,-4 0 3 0,-2-7 8 16,-3-9-3-1,-2-16 3-15,2-16-5 0,1-12-6 16,-3-6 10-16,5-2 61 16,6-30 71-16,8-15-70 15,0-13-69-15,4-4 2 16,-2 2 2-16,-8 2-2 16,-1 6-6-16,-4 10 2 15,-1 13-3-15,-4 8-3 16,0 13-58-16,1 7-57 15,7 3-59-15,5 0-202 16,3 3-217-16</inkml:trace>
  <inkml:trace contextRef="#ctx0" brushRef="#br0" timeOffset="4983.3">6956 1058 404 0,'0'0'199'15,"0"0"-102"1,0 0-4-16,0 0-51 0,0 0-32 15,0 0-5-15,87-51 4 16,-72 30 10-16,-3-1 15 16,-4-6 22-16,-1 0-15 15,-7 0 0-15,0 4-12 16,0 6 10-16,0 6-8 16,0 6-9-16,-7 6-15 15,-9 0-7-15,-11 6-14 16,-6 22 1-16,-5 12 9 15,7 6-1-15,9 4-1 16,9 1 1-16,13-8 0 16,0-6-15-16,33-13-7 15,21-14 8-15,12-10-4 0,12-4-12 16,0-28 6-16,-5-13 29 16,-7-3 1-16,-11-7 2 15,-12 1 0-15,-12-3 19 16,-14 3 23-16,-15 8-7 15,-2 10-3-15,0 14 5 16,-23 9-11-16,-9 13-14 16,-8 0-15-16,2 14-10 15,5 16 3-15,12 3 4 16,17 1-11-16,4-1-22 16,12 3-3-16,19-5 8 15,4 3 6-15,-1 2-1 0,-5 2 16 16,-12 0 3-1,-7 3 7-15,-8-1 13 0,-2-3 32 16,0 0 5-16,0-11-6 16,0-12-2-16,0-9-12 15,0-5-2-15,27 0 8 16,37-27 10-16,30-23-5 16,28-17-41-16,12-11-229 15,1-6-243-15</inkml:trace>
  <inkml:trace contextRef="#ctx0" brushRef="#br0" timeOffset="5687.49">8323 749 644 0,'0'0'143'0,"0"0"-73"0,0 0-61 15,0 0-9-15,0 0-26 16,0 0 26-16,0 0 11 16,29 83-11-16,-13-79 0 15,-1-4 1-15,2 0 11 16,-7-3 23-16,1-16 8 16,-6-6 12-16,-5-2-13 15,0 3 17-15,0 2-26 16,-7 5-14-16,-6 10-16 15,0 4-3-15,-5 3-18 16,-5 5-5-16,-1 22-50 16,9 10-41-16,6 1-61 15,9-2-80-15,0-4-190 0</inkml:trace>
  <inkml:trace contextRef="#ctx0" brushRef="#br0" timeOffset="6082.4">8339 1221 218 0,'0'0'107'0,"0"0"-50"15,0 0 7-15,0 0-14 16,0 0-4-16,0 0-13 16,9 58 1-16,0-58 3 15,0 0 21-15,2 0 10 16,2-2-2-16,-1-14-2 16,-6-4-15-16,-4 0-5 15,-2-2 13-15,0 2-19 16,-13 2-12-16,-7 8-26 15,2 4-1-15,5 6-5 16,2 0-6-16,4 0 1 16,2 7-36-16,5 10-30 15,0-3-26-15,2-2-14 0,23-6-50 16,4-6-148-16</inkml:trace>
  <inkml:trace contextRef="#ctx0" brushRef="#br0" timeOffset="6531.55">8529 994 332 0,'0'0'31'0,"0"0"-31"0,0 0-7 16,0 0 3-16,0 0 4 16,0 0 13-16,4-4 71 15,-4 4 16-15,0 0-17 16,0 0-5-16,0 0-7 16,0 0-12-16,0 0-16 15,0 0 0-15,0 0-2 16,0 0-3-16,0 0 3 15,0 0-9-15,0 0 4 16,0 0-1-16,0 0-4 16,0 0 8-16,0 0-4 0,4 0 4 15,32 0-9-15,34-7-3 16,23-7-14 0,20-3-2-16,3-1-8 0,-6-2-3 15,-10 2-18-15,-23-1-52 16,-23 6-42-16,-31 3-18 15,-23 4-52-15,-27 0-62 16,-27-3-188-16</inkml:trace>
  <inkml:trace contextRef="#ctx0" brushRef="#br0" timeOffset="7600.57">837 1896 11 0,'0'0'316'15,"0"0"-266"-15,0 0-13 0,-152 0 9 16,100 3-12-16,-4 5 1 16,2-1-3-16,16 0 6 15,12-3 18-15,15-4 22 16,8 0 2-16,3 0-9 16,0 0-16-16,0 0-23 15,0 0-23-15,27 0-9 16,39 0 0-16,48-11 3 15,54-4 10-15,32-3 8 16,20-5-16-16,8 3-2 16,-7 2-1-16,-19 3-2 15,-28 2-15-15,-41 8-40 16,-44 2 15-16,-41 3-65 0,-44 0-134 16,-10 4-51-16</inkml:trace>
  <inkml:trace contextRef="#ctx0" brushRef="#br0" timeOffset="8216.04">2923 1726 604 0,'0'0'145'0,"0"0"-38"0,0 0-9 16,0 0-26-16,0 0-33 16,0 0-28-16,0 0-6 15,42 0-3-15,34 0-2 16,24-5 13-16,25-3-11 15,10-7 2-15,8-1 5 16,17-3 15-16,10-6-10 16,3 3 27-16,-1 2-27 15,-14 4-4-15,-21 0-5 16,-26 6-4-16,-35 2-1 16,-34 4-3-16,-24 1 3 15,-18 3-7-15,0 0 4 0,0 0 0 16,0 0 2-1,0 0-4-15,0 0-4 16,-9 0 1-16,2 0 8 16,-1 0 0-16,-1 0-25 0,-3 5-20 15,4 1-18-15,3 2-40 16,5 0-97-16,0-5-103 16</inkml:trace>
  <inkml:trace contextRef="#ctx0" brushRef="#br0" timeOffset="9317.07">5487 1558 402 0,'0'0'136'15,"0"0"-67"-15,0 0 34 16,0 0-15-16,0 0-24 16,0 0-27-16,0 6-12 15,0-6-13-15,0 0-10 16,0 0-2-16,12 0-6 16,14 0 6-16,19 2 7 15,26-2 41-15,24 0 0 16,28 0-13-16,31-6-11 15,20-8-18-15,4 0-5 0,-7 3-1 16,-19 2-3-16,-27 3-12 16,-32 3 6-16,-33 2-5 15,-33 1 6-15,-20 0-1 16,-7 0 9-16,0 0 10 16,0 0 31-16,0 0-3 15,-2 0 5-15,-1 0-10 16,1 0-2-16,0 0-10 15,2 0-17-15,0 0-4 16,0 0-1-16,0 0-1 16,0 0-3-16,0 0-9 0,2 0-4 15,12 0 4 1,12 0 10-16,15 0 4 0,10 0 4 16,2 0-3-16,3 0 7 15,4-6-7-15,5-2 0 16,2 0-1-16,-1-1 1 15,-12 4-1-15,-16-2 0 16,-14 4 2-16,-15 3-1 16,-5 0-1-16,-1 0 1 15,-3-3 3-15,0 3-1 16,0 0 3-16,0 0-1 16,0 0-2-16,0 0 4 15,0 0-3-15,0 0 1 0,0 0-2 16,0 0-3-1,-3 0-2-15,-3 0-3 0,-7 0-7 16,-10 0-20-16,-6 0-41 16,-4 0-21-16,-3 6-33 15,-1 5-75-15,-2-5-84 16</inkml:trace>
  <inkml:trace contextRef="#ctx0" brushRef="#br1" timeOffset="53648.56">683 2939 486 0,'0'0'156'15,"0"0"-101"-15,0 0 11 16,0 0-18-16,0 0-48 16,0 0-2-16,0 0 1 15,-10 18 1-15,10-16 13 16,-5-2-4-16,3 0 20 16,2 0-2-16,0 0 3 15,0 0-1-15,0 0-2 0,0 0 6 16,0 0 6-1,0 0 5-15,0 0-9 0,0 0-20 16,0 0-6-16,0 0-5 16,0 0-2-16,-2 0 0 15,2 0 1-15,0 0-1 16,0 0-4-16,0 0 2 16,0 0-4-16,0 0 0 15,0 0-2-15,0 0 1 16,0 0 1-16,0 4-6 15,0 4-6-15,0 9-2 16,-5 5 17-16,-4 4 1 16,0 0 0-16,3-2 3 15,1 0-2-15,0-4 1 16,3-2-2-16,0-6 1 0,0-6-1 16,2-3 4-1,0-3 2-15,0 0 21 0,0 0 33 16,0 0 23-16,0 0-12 15,0 0-18-15,0 0-16 16,0 0-16-16,0 0-16 16,0 0-5-16,2 0-5 15,21-5-4-15,14-5 5 16,28 0-2-16,7 0 6 16,-1-3-5-16,-15 6-23 15,-19 1-10-15,-10 0-14 16,-8 4-13-16,-2 0-52 0,-11 2-66 15,-6-2-89 1,0-2-328-16</inkml:trace>
  <inkml:trace contextRef="#ctx0" brushRef="#br1" timeOffset="54458.36">904 2979 275 0,'0'0'240'15,"0"0"-117"-15,0 0-9 16,0 0-28-16,0 0-45 16,0 0-19-16,-2 0-1 15,2 0-5-15,0 0-6 16,0 0 2-16,0 0 2 15,0 0-5-15,0 0 10 16,0 0 1-16,0 0-12 16,0 0-5-16,2 4-3 15,10 7-15-15,5 2 13 16,7 3 2-16,1 3 0 0,0-5 4 16,-1-1-3-16,-6-6 3 15,-5-4-4-15,-1 0 4 16,-8-3 2-16,-4 0 5 15,2 0 14-15,-2 0 7 16,0 0-4-16,0 0-2 16,0 0-9-16,0 0-13 15,0 0 1-15,0 0-5 16,0 0 3-16,0 0 4 16,0 0-4-16,0 0 13 15,0 0 9-15,0 0-15 16,0 0 0-16,0 0-10 15,0 4-4-15,0 2-10 16,0 6-14-16,0 3 3 0,0 4 24 16,-4 3 2-1,-7 0-1-15,-7 0 0 0,-11-7-23 16,2-15-174-16,12-10-524 16</inkml:trace>
  <inkml:trace contextRef="#ctx0" brushRef="#br1" timeOffset="56899.53">1022 3126 6 0,'0'0'182'0,"0"0"-96"16,0 0-27-16,0 0-20 0,0 0 3 15,0 0 4-15,0 0-11 16,0 0-8-16,0 0-4 16,0 0-3-16,0 0-2 15,0 0-15-15,-2 0-3 16,2 0-1-16,0 0 1 16,0 0 2-16,0 0-2 15,0 0 0-15,0 0 9 16,0 0-1-16,0 1-8 15,0 8 0-15,0 3 0 16,-2 3 12-16,0 2 0 16,-1 3 5-16,-1-1 10 0,0-4-9 15,-4-1 0-15,4-3 7 16,0-4-1-16,-1 1-4 16,1-2-4-16,-2 5-5 15,-2-1 5-15,-3-1-9 16,1 4 5-16,-2-4 1 15,3-3-6-15,5-2 2 16,4-4-4-16,0 0 1 16,0 0 4-16,0 0 7 15,0 0 22-15,0 0-4 16,0 0-7-16,0 0-16 16,0 0-10-16,0 0-2 15,0 0-13-15,0 0-27 0,0 0-36 16,0 0-59-1,0 0-8-15,0 0-12 0,0-14-238 16</inkml:trace>
  <inkml:trace contextRef="#ctx0" brushRef="#br1" timeOffset="59215.78">2056 2664 562 0,'0'0'195'16,"0"0"-28"-16,0 0-62 15,0 0-36-15,0 0-20 16,0 0-36-16,0 0-13 15,-78-7-10-15,36 46 5 16,-8 14 3-16,4 9 2 16,3 4 2-16,14 1 1 15,10-8-3-15,12-8-1 0,7-11 1 16,0-13-1 0,22-12-3-16,5-15 1 0,2 0-5 15,2-28 8-15,0-14 8 16,-2-12 4-16,-8-9-8 15,-6-4 11-15,-4-2 15 16,2 5-5-16,3 10-3 16,-1 16 3-16,-2 12 16 15,-5 14 2-15,-4 12-15 16,3 0-28-16,6 12-6 16,7 26-14-16,5 18 14 15,-5 13 2-15,-5 6 3 16,-6 4 1-16,-2-4 0 15,4-8 4-15,2-13-3 0,1-12 0 16,-3-14-1-16,-5-12-4 16,-4-10-39-16,-2-6-59 15,0 0 13-15,-8-22 16 16,-23-12-228-16,-14-8-267 16</inkml:trace>
  <inkml:trace contextRef="#ctx0" brushRef="#br1" timeOffset="59403.57">1490 2977 536 0,'0'0'233'0,"0"0"-48"0,0 0-50 16,0 0-21-16,0 0-43 16,0 0-31-16,22-7-39 15,41-11-1-15,26-2-9 16,23-3-9-16,8 5-56 15,9 0-84-15,-6-9-115 16,-5-2-326-16</inkml:trace>
  <inkml:trace contextRef="#ctx0" brushRef="#br1" timeOffset="60267.56">3293 2581 304 0,'0'0'313'0,"0"0"-138"0,0 0-43 15,0 0-42 1,0 0-43-16,0 0-42 0,-5-18-5 16,5 43-21-16,0 15 6 15,-2 14 15-15,-5 5 11 16,0 1 1-16,1-4-1 16,1-4-6-16,5-9-4 15,0-16 2-15,0-8-2 16,0-14 4-16,0-5-4 15,0 0 7-15,-4-15 23 16,-16-11-4-16,-14-7-27 16,-17 9-2-16,-14 14-8 0,-6 10 4 15,5 0-4 1,10 17 6-16,18 9 2 0,20 2-11 16,16 4-1-16,2-3-3 15,20-2-13-15,20-11-7 16,9-13 37-16,2-3 5 15,-2 0 1-15,-5-11 27 16,-5-5 27-16,-13-1 21 16,-8 8 17-16,-5 1-19 15,-3 3-19-15,-6 5-21 16,0 0-28-16,7 0-11 16,7 0-11-16,9 19-4 15,11 5 3-15,2-1-50 16,5-2-78-16,1-9-42 0,1-12-90 15,-5 0-194-15</inkml:trace>
  <inkml:trace contextRef="#ctx0" brushRef="#br1" timeOffset="60951.09">3669 2885 468 0,'0'0'233'0,"0"0"-75"0,0 0-56 15,0 0-51-15,0 0-51 16,0 0-7-16,-69 24 4 15,40 8 3-15,2 0-1 16,7-2-3-16,13-6 1 16,7-7-2-16,0-7-15 15,0-8-18-15,10-2 29 16,12 0 9-16,2-20 32 16,3-4-5-16,-2-3 2 15,-8 9 11-15,-7 8-2 0,-6 6 14 16,-4 4-11-1,0 0-35-15,4 0-6 16,5 13-26-16,9 9 21 0,2 0 5 16,9-3-1-1,4-6 4-15,8-7 2 0,1-6-5 16,3 0-1-16,-1-27-3 16,-4-12 4-16,-7-8 0 15,-6-11 3-15,-13-8 5 16,-8-6-7-16,-6-4 21 15,0 1 7-15,-6 13-17 16,-8 14 0-16,3 22 47 16,7 14-8-16,2 10 1 0,2 2-27 15,0 0-25 1,0 26-23-16,0 23-13 0,0 16 36 16,0 11 1-16,0 8 0 15,4-1 11-15,7-3-7 16,-3-2-1-16,2-7-1 15,-1-13-2-15,1-12 2 16,2-18-3-16,-1-12-11 16,5-12-81-16,1-4-36 15,6-16-13-15,-1-26-209 16</inkml:trace>
  <inkml:trace contextRef="#ctx0" brushRef="#br1" timeOffset="61149.96">3747 2895 218 0,'0'0'651'16,"0"0"-488"-16,0 0-76 15,0 0-48-15,0 0-39 16,142-54-3-16,-57 46-22 15,5 7-65-15,-8-2-53 16,-13 1-159-16</inkml:trace>
  <inkml:trace contextRef="#ctx0" brushRef="#br1" timeOffset="61618.83">4469 2927 188 0,'0'0'465'0,"0"0"-298"0,0 0-40 16,0 0-49-16,0 0-62 16,0 0-16-16,-81-6-10 15,53 34 3-15,-1 6 4 16,11 3-6-16,7-7 7 16,11-7-17-16,0-8-8 15,0-7-8-15,17-8 28 16,10 0 7-16,4-26 53 15,5-11 6-15,-5 0-18 16,-6 3 5-16,-11 10-14 16,-6 9 39-16,-5 11-3 0,-3 4-17 15,0 0-51 1,2 8-11-16,4 21-32 0,8 7 31 16,6 1 0-16,6-4-57 15,6-9-42-15,7-16-52 16,2-8-164-16</inkml:trace>
  <inkml:trace contextRef="#ctx0" brushRef="#br1" timeOffset="62085.57">4747 2513 541 0,'0'0'368'16,"0"0"-191"-16,0 0-65 15,0 0-72-15,0 0-40 0,0 0-30 16,-24 94 20-16,19-30 10 16,5 3 7-16,0-4 7 15,0-3-3-15,0-8-9 16,7-12 3-16,5-11-3 16,-6-15 1-16,-4-11-2 15,-2-3 6-15,2 0 10 16,-2 0 50-16,0 0 29 15,0 0-42-15,0 0-33 16,0 0-21-16,0 3-9 16,7 15-17-16,5 4-4 15,-2 2 28-15,6-2-7 0,0-6-15 16,2-10-4 0,3-6 12-16,6 0 10 0,7-20 6 15,-1-14 9-15,-2-2-5 16,-8-1 5-16,-15 6-5 15,-8 5 8-15,0 5-1 16,-31 10-11-16,-22 6-8 16,-19 5 3-16,-3 0 0 15,11 20-6-15,14 3-89 16,37-10-102-16,13-9-181 16</inkml:trace>
  <inkml:trace contextRef="#ctx0" brushRef="#br1" timeOffset="62899.9">5394 2827 363 0,'0'0'217'0,"0"0"-67"16,0 0-17-16,0 0-63 16,0 0-70-16,0 0-1 15,-90 30 1-15,46 7 0 16,1 1 4-16,10 0 1 16,9-5-5-16,12-7-4 15,10-5 0-15,2-11-3 0,0-10-7 16,9 0 14-1,20-12 10-15,6-16 35 0,4-4-15 16,-8 6-3-16,-11 5 11 16,-9 9 28-16,-8 9-5 15,-3 3-7-15,0 0-54 16,4 0 0-16,2 15-28 16,8 10 22-16,6 3 4 15,7-2 2-15,8-4-36 16,10-12-32-16,8-10-46 15,3 0-18-15,0-29-53 16,-7-9-22-16,-13-6 130 16,-10-6 77-16,-10-2 39 15,-12 7 62-15,-4 2 26 0,0 9-21 16,-9 12-3-16,-16 8-24 16,-1 12-20-16,0 2-34 15,-3 6-20-15,8 20 2 16,7 4-6-16,14 6 2 15,0 4-3-15,25 0 2 16,18 1-1-16,5-4 1 16,2-5-2-16,-10-1 4 15,-11-8-3-15,-15-2-1 16,-10-9-2-16,-4-6-1 16,0-6 3-16,0 2 9 15,-23-2 6-15,-21 0 17 16,-16 2-18-16,-10-2-14 0,10 2-39 15,12-2-108-15,21 0-185 16</inkml:trace>
  <inkml:trace contextRef="#ctx0" brushRef="#br1" timeOffset="63435.05">5946 3006 224 0,'0'0'311'16,"0"0"-160"-16,0 0-11 16,0 0-54-16,0 0-31 15,0 0-38-15,45-35-16 16,-21 16-1-16,-1-4 8 16,-5-1 15-16,-7 1 11 15,-1-2 11-15,-2 0-13 16,-8 2 4-16,0 3-7 0,0 6 0 15,0 6-10-15,0 4-2 16,-10 2-17-16,-3 2-1 16,-3 0-13-16,-3 0 9 15,-4 8-2-15,-4 11 2 16,0 0 4-16,3 6-2 16,0-4 3-16,8 5 4 15,3-2 3-15,6-1-2 16,7 3-4-16,0-5 1 15,0 4-2-15,26-3 1 16,13-6 2-16,12-6-3 16,15-10-15-16,15 0-63 15,8-14-63-15,7-20-211 16</inkml:trace>
  <inkml:trace contextRef="#ctx0" brushRef="#br1" timeOffset="64566.33">7338 2707 66 0,'0'0'563'16,"0"0"-406"-16,0 0-15 0,0 0-69 15,0 0-37 1,0 0-23-16,0 0-13 0,-102-40-5 15,69 64 5-15,2 4 0 16,10-1-2-16,19 2-6 16,2-5-1-16,7 0 2 15,29-1 2-15,13 0 5 16,2-3 7-16,-5-2-2 16,-12-2 0-16,-16-4-5 15,-11-2-1-15,-7 1-8 16,0 0 1-16,-32-1 8 15,-16 5 5-15,-18-4 18 0,-5-2-11 16,0-5-8-16,9-3-1 16,6-1-3-16,9 0-53 15,16-10-120-15,26-18-139 16</inkml:trace>
  <inkml:trace contextRef="#ctx0" brushRef="#br1" timeOffset="65232.92">7539 2861 377 0,'0'0'96'0,"0"0"-28"15,0 0 12-15,0 0-43 16,0 0 1-16,0 0-1 16,113-56 28-16,-105 34-11 15,-6-4 3-15,-2 2-20 16,0 2-9-16,0 7 2 16,-6 8-5-16,-13 7-9 15,-8 0-16-15,-2 0-4 16,-6 22 3-16,-1 8 1 0,12 6 0 15,5-2 0 1,17 0-3-16,2-8-1 16,14-6 2-16,24-8 1 0,11-10 2 15,9-2 7-15,-1-11 8 16,-3-22-14-16,-4-3 3 16,-13-4 8-16,-12 0-13 15,-10-1 14-15,-13 4 35 16,-2 5-6-16,-2 5-4 15,-25 10-9-15,-6 8-25 16,-3 9-5-16,1 0-16 16,8 6 9-16,12 14 2 15,13 3-19-15,2-2-8 0,15 2 16 16,25 1 6 0,11-2 10-16,3 1-7 0,-6-2 1 15,-9 3-4-15,-15-2 5 16,-8 5-1-16,-10-2-3 15,-4 1 9-15,-2 2 0 16,0-1 20-16,0-5 1 16,5-9-8-16,-1-3-9 15,8-3 4-15,1-7-4 16,12 0 0-16,8 0-4 16,7-13-39-16,-2-8-129 15,-7-6-219-15</inkml:trace>
  <inkml:trace contextRef="#ctx0" brushRef="#br1" timeOffset="65599.03">8186 2619 489 0,'0'0'422'0,"0"0"-279"16,0 0-22-16,0 0-66 15,0 0-55-15,0 0-23 16,39 76 23-16,-5-33-2 16,-3 2 2-16,-4-1-1 15,-5-2 1-15,-7-4 0 16,-1-10 0-16,-5-10-1 16,-3-8 1-16,-1-7 2 0,-3-3 2 15,3 0 9-15,4-14 44 16,4-17 60-16,5-11-97 15,-1-2-7-15,-3 3-3 16,-3 2 0-16,-5 9-3 16,0 9-4-16,-4 8-3 15,0 7-1-15,0 6-31 16,3 0-87-16,1 0-88 16,6 14-152-16,3 2-6 15</inkml:trace>
  <inkml:trace contextRef="#ctx0" brushRef="#br1" timeOffset="66249.66">8695 2917 314 0,'0'0'274'0,"0"0"-187"16,0 0 2-16,0 0-11 15,0 0-13-15,0 0-64 16,50-48 6-16,-26 23-4 16,-4 0 6-16,-4 0 27 15,-7 2 16-15,-5 1 8 16,-2 4-5-16,-2 2-4 16,0 2-17-16,0 7-8 0,0 0-15 15,-6 5-4-15,-7 2-7 16,-3 0-12-16,-6 0 1 15,-3 9 6-15,3 12-2 16,3 8 4-16,9 2-10 16,5 5 3-16,5-1 6 15,5 1 0-15,28-9 3 16,14-9-2-16,16-10 3 16,5-8 0-16,3-9 0 15,-4-23 0-15,-9-7 0 0,-4-5 1 16,-14-2 3-16,-9-2-1 15,-11 2 3-15,-18 2 15 16,-2 9-7-16,-2 12-8 16,-29 11-6-16,-11 12-3 15,-7 0-11-15,1 13 14 16,17 18-8-16,18-1-3 16,13 2-18-16,0 1-3 15,16 0 10-15,18-5-5 16,6 3 20-16,-1-6-3 15,-3 3-15-15,-9 0 10 16,-13 4 10-16,-10-1-3 16,-4-1 8-16,0-4 4 15,0-7 17-15,-6-5 13 16,3-8-11-16,3-4 1 0,0-2 5 16,38 0 0-1,29-22 8-15,26-12-37 0,32-13-173 16,24-8-430-16</inkml:trace>
  <inkml:trace contextRef="#ctx0" brushRef="#br1" timeOffset="68315.81">10480 2689 515 0,'0'0'201'0,"0"0"-60"15,0 0-32-15,0 0-44 16,0 0 4-16,0 0-12 15,0 0 2-15,0-79-6 16,0 79-12-16,0 0-13 16,0 0-12-16,0 0-16 15,-2 0-10-15,0 9-6 16,2 14-12-16,0 8 26 16,0 7 2-16,0 0 2 15,0-2 2-15,0-4-3 16,4-3 4-16,3-6-2 0,2-9-3 15,-5-6 2-15,1-5-2 16,-1-3-27-16,3 0-56 16,0-9-31-16,-1-21-80 15,-3-10-473-15</inkml:trace>
  <inkml:trace contextRef="#ctx0" brushRef="#br1" timeOffset="68666.48">10284 2498 576 0,'0'0'171'0,"0"0"-76"0,0 0-71 16,0 0-24-16,0 0 4 15,0 0-4-15,94-71 3 16,-72 58 2-16,-9 1 5 15,-8-2 7-15,-5 0 25 16,0 3 5-16,-7-4-14 16,-20 3-15-16,-4 5-18 15,-2 4-2-15,2 3 1 16,10 0-2-16,13 0 2 16,8 7-10-16,0 10-52 15,22 2 4-15,22-4 23 0,16-1 7 16,19-6 3-1,12-8-58-15,3 0-86 0,-3 0-33 16,-9-8-25-16</inkml:trace>
  <inkml:trace contextRef="#ctx0" brushRef="#br1" timeOffset="68915.48">10957 2366 266 0,'0'0'214'16,"0"0"-93"-16,0 0-34 16,0 0-28-16,-124 8-4 15,79 10-11-15,9 3 4 16,9 0-17-16,16 8-19 15,11 2-12-15,0 7-1 16,11 7 1-16,25 2 11 16,11 2 1-16,7-5-5 0,-2-2-4 15,-4-7 2 1,-13-8 1-16,-6-7-5 16,-11-4 1-16,-7-6 6 0,-6-4-4 15,-5-3-2-15,0-3-1 16,0 0 13-16,-25 0-9 15,-21 0 9-15,-13 0-14 16,-1 0-4-16,16-17-124 16,15-15-132-16</inkml:trace>
  <inkml:trace contextRef="#ctx0" brushRef="#br1" timeOffset="69132.63">10953 2440 595 0,'0'0'268'0,"0"0"-97"16,0 0-75-16,0 0-70 15,0 0-26-15,0 0-27 16,-62 102 27-16,12-37 27 16,-6 3 7-16,0-4-16 15,10-4-10-15,15-6-8 16,13-18-137-16,18-22-231 15</inkml:trace>
  <inkml:trace contextRef="#ctx0" brushRef="#br1" timeOffset="70033.75">12000 2685 419 0,'0'0'210'0,"0"0"-9"15,0 0-82-15,0 0-30 16,0 0-22-16,0 0-23 16,-43-103-18-16,26 103-26 15,-12 0-4-15,-6 20 0 16,-6 13 0-16,7 5 3 16,10 0-6-16,13 2-5 15,11-6-6-15,0-6-9 16,16-8 14-16,10-12-2 15,12-8 15-15,2-8 6 16,7-24 3-16,-4-8-6 16,-12 0 8-16,-9 4 26 15,-13 9 41-15,-7 14 2 0,-2 7 5 16,0 6-27-16,0 0-43 16,0 0-15-16,0 13-22 15,2 16 0-15,14 9 22 16,15 2 0-16,18-5-35 15,25-16-122-15,16-17-98 16,14-2-343-16</inkml:trace>
  <inkml:trace contextRef="#ctx0" brushRef="#br1" timeOffset="70968.7">13105 2492 468 0,'0'0'266'0,"0"0"-82"16,0 0-68-16,0 0-51 16,0 0-39-16,0 0-26 15,-9 22-22-15,7 12 7 16,-3 10 15-16,3 1 3 15,2-7 0-15,0-5-2 16,0-8 1-16,0-9-1 16,0-10-1-16,0-6 2 0,0 0 3 0,0 0 18 15,7-26 36 1,1-9-11-16,6-5-37 16,-3 7 2-16,-5 13-9 15,0 7 13-15,-6 9 10 16,0 4-19-16,2 0-8 15,2 17-26-15,9 14 10 16,5 8 15-16,5-6 2 16,3-6-2-16,1-12-17 15,2-12-14-15,2-3 20 16,4-11 12-16,6-26 15 16,1-10-5-16,-8-3 2 15,-3 6 15-15,-9 7-6 0,-7 15 11 16,-7 9 6-1,-4 9-1-15,-4 4-24 0,9 0-13 16,5 24-25-16,3 12 10 16,8 8 12-16,-1 7 3 15,3 1-2-15,4-4-9 16,9-10-106-16,14-14-77 16,10-23-100-16,5-1-260 15</inkml:trace>
  <inkml:trace contextRef="#ctx0" brushRef="#br1" timeOffset="71316.67">14114 2528 463 0,'0'0'291'16,"0"0"-86"-16,0 0-79 0,0 0-56 16,0 0-52-1,0 0-18-15,-127 42-1 0,85 1 1 16,13-4 0-16,15 0-8 15,14-13-23-15,0-8-32 16,25-12 11-16,4-6 42 16,4-2 10-16,3-24 13 15,-3-2 6-15,-6-3 3 16,-9 9 66-16,-7 9-8 16,-9 4-11-16,0 9-5 0,-2 0-40 15,6 0-24-15,4 13-23 16,6 9 5-16,4 6 18 15,7-5 3-15,2-2-3 16,4-9-55-16,11-6-49 16,12-6-19-16,6-2-44 15,1-23 8-15,-7-8-200 16</inkml:trace>
  <inkml:trace contextRef="#ctx0" brushRef="#br1" timeOffset="71550.03">14660 2384 460 0,'0'0'251'15,"0"0"-22"-15,0 0-87 16,0 0-30-16,0 0-25 16,0 0-38-16,-62-60-38 15,46 60-10-15,-6 12-1 0,-5 16-5 16,0 10 0-16,7 8 2 16,9 4 3-16,9 3-1 15,2-2-1-15,11-2 2 16,22-9 3-16,19-12-3 15,19-12-16-15,16-16-49 16,13 0-46-16,3-31-67 16,-5-10-221-16</inkml:trace>
  <inkml:trace contextRef="#ctx0" brushRef="#br1" timeOffset="71966.31">15095 2051 62 0,'0'0'724'0,"0"0"-468"0,0 0-86 16,0 0-35-16,0 0-67 16,0 0-35-16,-34-44-33 15,26 83-22-15,-4 22-1 16,-3 23 23-16,4 11 6 16,3 5 8-16,8 0-6 15,0 1-3-15,0-13-3 16,14-18-2-16,1-24 2 15,2-20-1-15,-4-20-1 16,13-6 4-16,12-32 17 16,11-24-3-16,3-15-7 15,-10 3-10-15,-15 13 6 0,-12 21-5 16,-9 17 9-16,-2 13 54 16,-4 4-37-16,4 0-28 15,5 22-23-15,7 14 10 16,5 11 13-16,2-1 0 15,1-6-1-15,-4-4 0 16,0-10-4-16,-7-6-14 16,-3-6-12-16,-2-8-7 15,-1-2-1-15,2-4-45 16,4 0-51-16,4-6-76 16,0-16-225-16</inkml:trace>
  <inkml:trace contextRef="#ctx0" brushRef="#br1" timeOffset="72317.98">15670 2546 255 0,'0'0'223'0,"0"0"-32"0,0 0-41 16,0 0-28-1,0 0-51-15,0 0-40 0,0-8-24 16,0 8-7 0,0 4-8-16,0 12 5 0,6 3 3 15,1 0 19-15,2 2-1 16,2-1 1-16,-2-3-5 15,2-2 0-15,-2-2-8 16,-2-4-1-16,-3-4-5 16,-2 0-7-16,0-5-78 15,-2 0-89-15,0 0-112 16</inkml:trace>
  <inkml:trace contextRef="#ctx0" brushRef="#br1" timeOffset="72566.95">15500 2376 31 0,'0'0'601'15,"0"0"-431"-15,0 0-42 16,0 0-61-16,0 0-40 16,0 0-27-16,72-36 0 15,-46 28-8-15,-6-3 8 16,-11 2 1-16,-9-5 14 15,0-2 27-15,-2-2 0 16,-20 3-25-16,-5 8-17 16,0 3-3-16,5 4-4 15,9 1-65-15,13 16-137 16,0-3-183-16</inkml:trace>
  <inkml:trace contextRef="#ctx0" brushRef="#br1" timeOffset="73834.31">15982 2463 491 0,'0'0'187'0,"0"0"-44"16,0 0-31-16,0 0-41 15,0 0-31-15,0 0-18 0,0-37-22 16,0 59-19-16,0 14 4 15,0 14 15-15,0 0 9 16,0-2 7-16,0-7-4 16,2-10-3-16,8-10 0 15,2-8-6-15,1-12 2 16,5-1 1-16,4-8 10 16,7-21 0-16,4-6-9 15,-4-4 3-15,-6 6 5 16,-7 4 3-16,-7 11 7 15,-5 11 18-15,-2 4-8 16,0 3-22-16,-2 0-13 16,12 0-18-16,5 22-5 0,10 6 21 15,6 7 2 1,3-4 0-16,-1-3-5 0,4-6-31 16,-6-9-10-16,5-9 10 15,-2-4 7-15,1 0 20 16,-3-20 7-16,-3-2-10 15,-7-3 11-15,-7-1 1 16,-7 5 0-16,-3 1 6 16,-3 2-1-16,-4 3 22 15,0 2 5-15,3-2-8 16,-3 3-2-16,0 2 1 16,2-2-13-16,1 4-2 0,-1 2-3 15,-2 4-2 1,0 0 0-16,0 2-3 0,0 0-4 15,0 0 0-15,0 0-7 16,0 0 1-16,0 0 7 16,0 0-3-16,0 0 6 15,0 0 1-15,0 0 2 16,0 0 3-16,0 0 7 16,0 0 11-16,0 0-10 15,0 0-3-15,0 0-9 16,-2 0-2-16,-1 0-5 15,3 0 5-15,-5 0-4 16,3 0-1-16,-5 4 2 16,-1 10-4-16,-6 10 2 15,-1 2 1-15,2 5-3 0,1-2 6 16,6-3-2 0,1-3-1-16,5-3 2 0,0 0 1 15,0-4 1-15,23 2 5 16,1-2-2-16,11-2 2 15,8-6 0-15,5-6-5 16,15-2-39-16,0-8-33 16,2-22-28-16,-13-3-62 15,-18-7-13-15,-16-1-55 16,-16-3-243-16</inkml:trace>
  <inkml:trace contextRef="#ctx0" brushRef="#br1" timeOffset="74458.87">16570 2635 173 0,'0'0'125'0,"0"0"-55"0,0 0-1 15,0 0 25-15,0 0-35 16,0 0-29-16,95-71 6 15,-76 44 4-15,-4-2-7 16,-4 1 18-16,-6-2 6 16,-5 4-19-16,0 2 3 15,-5 4-7-15,-9 9-6 16,6 2-11-16,1 7-3 16,0 2-14-16,-6 0-11 15,-5 0 7-15,-8 6 4 16,-5 12 3-16,4 0-3 15,4 2 0-15,5 6-2 16,9 2-1-16,7 6-6 16,2 0 5-16,9 1-1 15,20-4-2-15,14-4-23 0,3-10-76 16,1-12-109 0,-5-5-329-16</inkml:trace>
  <inkml:trace contextRef="#ctx0" brushRef="#br1" timeOffset="75049.38">16505 2454 328 0,'0'0'155'15,"0"0"-44"-15,0 0-28 16,0 0-45-16,0 0-21 16,0 0-1-16,-25 48 12 0,23-16 7 15,2 0-9 1,0-2 1-16,0 1-12 0,5-4-10 15,13 0 4-15,1-1-9 16,6-6-1-16,6-2-18 16,7-11-67-16,9-7-127 15</inkml:trace>
  <inkml:trace contextRef="#ctx0" brushRef="#br1" timeOffset="77783.3">17931 2377 173 0,'0'0'321'16,"0"0"-151"-16,0 0-47 15,0 0-22-15,0 0-14 16,0 0-28-16,0 0 2 15,0 0 4-15,-27-3 3 16,27 3-10-16,0 0-17 16,0 0-12-16,0 0-21 15,0 0-8-15,0 0-13 16,12 14-20-16,9 12 19 16,8 14 14-16,0 7 10 15,-6 3-7-15,-7 3-3 16,-10 1 0-16,-6-1 3 15,0-7 0-15,0-8-3 16,0-10-7-16,-4-16-34 16,2-8-17-16,-1-4 33 0,3-20 25 15,-2-24 20-15,2-16-20 16,0-9 2-16,0 1 1 16,2 4-1-16,18 7 6 15,9 2-8-15,7 13 0 16,11 8-14-16,9 10-66 15,-1 16-58-15,3 8-65 16,-9 0-139-16</inkml:trace>
  <inkml:trace contextRef="#ctx0" brushRef="#br1" timeOffset="78200.7">18402 2458 475 0,'0'0'219'15,"0"0"-70"-15,0 0-67 16,0 0-82-16,0 0-7 16,0 0-2-16,-29 94 9 15,23-50 16-15,6-5 7 16,0-7-8-16,0-8-15 15,16-13 1-15,5-6-1 16,5-5 7-16,5-8 13 0,7-24 13 16,0-11-15-16,-7-3 9 15,-6 2-3-15,-12 11 17 16,-7 12-1-16,-3 10 14 16,-3 8 2-16,0 3-27 15,0 0-29-15,0 22-34 16,0 14 23-16,0 9 10 15,7-4-2-15,10-2-10 16,14-6-60-16,3-8-37 16,9-9 5-16,-6-12-80 0,-3-4-87 15,-5-4 53 1</inkml:trace>
  <inkml:trace contextRef="#ctx0" brushRef="#br1" timeOffset="78516.42">18953 2498 334 0,'0'0'251'0,"0"0"-38"15,0 0-79-15,0 0-97 16,0 0-37-16,0 36-12 16,0 4 12-16,-2 9 21 15,2-3-14-15,0-4 3 16,0-9-1-16,8-14-9 16,-2-9 6-16,3-10-1 15,1 0 8-15,11-29 77 16,8-19-32-16,4-7-41 15,-2 1 1-15,-4 9-2 16,-12 13 2-16,-7 16 19 16,-6 12 12-16,-2 4-1 0,0 0-48 15,0 18-24-15,2 18-5 16,5 7 29-16,7 1 0 16,1-6 0-16,5-8-46 15,2-10-64-15,4-12-19 16,6-8-40-16,6-4-29 15,0-28-125-15</inkml:trace>
  <inkml:trace contextRef="#ctx0" brushRef="#br1" timeOffset="78849.8">19453 2492 287 0,'0'0'213'0,"0"0"10"0,0 0-26 16,0 0-74 0,0 0-72-16,0 0-51 0,0 0-13 15,13 34 11-15,-6 14 2 16,0 6 10-16,2-1 7 15,-3-7-5-15,1-10-2 16,-1-14-7-16,-1-12 2 16,-3-9-1-16,5-1 13 15,4-17 103-15,9-21 23 16,5-16-126-16,4-6-10 16,-2-1-5-16,-8 11 1 15,-3 14-2-15,-5 16 2 16,-7 14 28-16,-4 6 0 15,5 0-31-15,2 12-15 16,6 24-27-16,2 13 41 0,3 1 0 16,1 0-5-16,-2-5-12 15,5-6-46-15,5-11-60 16,7-12-16-16,3-14-36 16,1-2-166-16</inkml:trace>
  <inkml:trace contextRef="#ctx0" brushRef="#br1" timeOffset="79115.7">20029 2538 365 0,'0'0'290'16,"0"0"-76"-16,0 0-87 0,0 0-22 16,0 0-33-16,0 0-25 15,0-14-34-15,0 14-13 16,0 14-21-16,3 12 14 15,8 6 0-15,-4 3 7 16,-5-2-1-16,0 2 1 16,0-3 6-16,0-4-5 15,3-6-1-15,0-2-1 16,-3-6-21-16,0-6-46 16,-2-2-43-16,0-6-53 15,0 0-15-15,0-27-20 16</inkml:trace>
  <inkml:trace contextRef="#ctx0" brushRef="#br1" timeOffset="79449.39">19878 2369 220 0,'0'0'402'0,"0"0"-229"0,0 0-85 16,0 0-45-16,0 0-31 16,0 0-12-16,65-23-1 15,-33 13 1-15,-3-5 5 16,-8 1 2-16,-5-4-3 16,-7-1 53-16,-7-2 11 0,-2-1-25 15,0 4-15-15,0 8-14 16,-11 6-14-16,-5 4 0 15,-5 0-18-15,-4 14 10 16,2 12-7-16,15 6-54 16,8 5-14-16,2-1-42 15,29-5-17-15,9-6-53 16,2-11 6-16</inkml:trace>
  <inkml:trace contextRef="#ctx0" brushRef="#br1" timeOffset="80149.53">20222 2419 391 0,'0'0'131'0,"0"0"-68"16,0 0-30-16,0 0 80 0,-14 132-9 16,7-88-49-1,3-7-19-15,4-8-10 0,0-11-17 16,0-10-7-16,0-8 5 16,7 0 3-16,17-18 57 15,10-16-3-15,5-9-46 16,-3-1 5-16,-5 9-9 15,-8 6 13-15,-9 15 7 16,-8 10 16-16,-4 4-8 16,5 0-42-16,6 18-21 15,5 18 6-15,9 7 14 16,0 2 2-16,-1-2 1 0,1-7-2 16,5-8 0-1,7-14-12-15,8-14-8 0,6 0 19 16,3-16-27-16,-6-15-11 15,-8-6 31-15,-7-6 5 16,-12-2 3-16,-10-4 2 16,-9 4 9-16,-4 2 32 15,0 9-1-15,-17 11-4 16,-8 6-14-16,-4 15-24 16,-4 2-2-16,-3 10-1 15,1 26-1-15,8 10-3 16,11 6-2-16,9 2-15 15,7-8-11-15,0-11-5 0,21-12 2 16,14-12 18 0,7-11 19-16,12-3 1 0,0-24 2 15,-6-8 3-15,-5 0 1 16,-12 1 1-16,-14 7 44 16,-7 9 6-16,-8 10-5 15,-2 7-6-15,0 1-32 16,0 0-14-16,0 13-19 15,-7 21 7-15,-6 10 12 16,4 6-1-16,2 4 0 16,2 5-1-16,-1-1 1 15,-3 0-3-15,1-2 3 0,-4-3 1 16,-1-3-1 0,-5-6 0-16,-3-7 2 0,-5-6 2 15,-12-11 7-15,-15-8-10 16,-19-8-35-16,-12-4-100 15,-5-14-150-15</inkml:trace>
  <inkml:trace contextRef="#ctx0" brushRef="#br1" timeOffset="83466.57">22365 1939 358 0,'0'0'208'16,"0"0"2"-16,0 0-59 0,0 0-50 15,0 0-3-15,0 0-38 16,0 0-25-16,14-87-35 15,-10 112-17-15,0 30-16 16,3 26 32-16,-3 15-1 16,-4 4-2-16,0-7 4 15,0-11 2-15,0-14 2 16,0-19-2-16,0-20 2 16,0-15-3-16,0-10-1 15,0-4 11-15,0-11 13 0,0-22 14 16,-15-2-35-16,-10 0-2 15,-10 15 0-15,-17 12-1 16,-6 8-11-16,-4 8 1 16,11 28 3-16,18 8 2 15,19 4-32-15,14-8-15 16,0-9-2-16,16-13 14 16,13-12 31-16,2-6 9 15,2-5 13-15,1-17 30 16,-5-4 36-16,-5 2-3 15,-8 6 12-15,-8 8-21 16,-3 4-2-16,-3 6-15 16,-2 0-46-16,5 0-4 0,6 0-18 15,7 22-13 1,13 4 28-16,7 1-21 0,6-5-40 16,12-8-20-16,4-10-53 15,5-4-23-15,-3-6-32 16,-10-25-9-16,-17-3 60 15,-15-4 141-15,-15 0 34 16,-5 2 94-16,0 12 11 16,0 9-14-16,-10 9-30 15,-5 6-46-15,-12 0-48 16,-4 17-1-16,-4 17-4 16,5 4 3-16,14 1 1 0,10-7-1 15,6-9-5 1,0-9-21-16,14-10 15 0,13-4 3 15,8-7 9-15,7-26 12 16,0-3-5-16,-3 0 8 16,-10 5 25-16,-10 12 19 15,-7 5-1-15,-8 12 18 16,-2 0-23-16,-2 2-42 16,3 0-11-16,3 18-29 15,8 10 22-15,1 8 7 16,6-1 2-16,0-5-2 15,-1-4 0-15,1-9 3 16,-4-6-2-16,1-7 6 16,3-4-2-16,5 0 3 15,12-11-8-15,4-10-41 0,-2-2-107 16,-4-1-94 0,-12 8-138-16</inkml:trace>
  <inkml:trace contextRef="#ctx0" brushRef="#br1" timeOffset="83950.05">23361 2017 528 0,'0'0'196'16,"0"0"-26"-16,0-109-67 15,0 95-13-15,0 7-22 16,0 3-3-16,0 4-23 15,0 0-19-15,0 0-17 16,0 0-6-16,0 6-8 16,0 26-12-16,0 16 4 15,0 21 16-15,-9 10 10 0,0 2 13 16,5 0 1-16,-1-2 2 16,5-3-12-16,0-6 1 15,0-8-6-15,0-5-4 16,3-16-4-16,3-6 1 15,5-13 0-15,-2-8 1 16,0-8-3-16,6-6 0 16,12 0-37-16,12-14-25 15,9-19-116-15,4-16-179 16</inkml:trace>
  <inkml:trace contextRef="#ctx0" brushRef="#br1" timeOffset="84149.98">23111 2380 268 0,'0'0'571'0,"0"0"-368"16,0 0-50-16,0 0-46 16,0 0-57-16,0 0-50 15,89-11-18-15,-8 2-17 16,12 7-52-16,-4 2-54 15,-6 0-21-15,-16 0-89 16,-14 0-139-16</inkml:trace>
  <inkml:trace contextRef="#ctx0" brushRef="#br1" timeOffset="84599.86">23802 2474 558 0,'0'0'219'16,"0"0"-70"-16,0 0-59 15,0 0-54-15,0 0-36 0,0 0 0 16,-93 16-5-1,59 17 1-15,10 1 1 0,7 0 0 16,13-8-18-16,4-8-9 16,0-8-15-16,10-9 34 15,13-1 11-15,11-5 31 16,9-23 5-16,-1-7-8 16,-7 1 2-16,-4 0 21 15,-10 10 9-15,-10 9 8 16,-6 8-8-16,-3 7 4 15,-2 0-38-15,2 0-26 16,5 16-27-16,1 12 8 16,4 10 19-16,-1 0 0 0,2-1-24 15,7-9-40 1,9-10-59-16,7-12-67 0,3-6-69 16,4-16-252-16</inkml:trace>
  <inkml:trace contextRef="#ctx0" brushRef="#br1" timeOffset="85032.97">24247 2049 566 0,'0'0'226'0,"0"0"25"16,0 0-84-16,0 0-48 16,0 0-69-16,0 0-50 0,-27-16-24 15,23 78-4 1,0 19 28-16,2 3 9 0,2 0-6 15,0-4 4-15,0-8-4 16,0-14-2-16,0-16 2 16,0-17-3-16,2-15 1 15,0-9 1-15,-2-1 14 16,2 0 24-16,-2 0 54 16,0 0-33-16,0 0-30 15,0 0-31-15,0 0-4 16,4 7-14-16,4 3 3 15,3 4 4-15,9-4-7 16,7-10-2-16,8 0 19 16,7-9 1-16,3-18-11 15,-7-11-6-15,-13-3 11 0,-10 2 6 16,-15 2-1 0,0 7 0-16,-15 10-3 0,-28 12-7 15,-13 8-4-15,-9 0 7 16,-6 24-12-16,11 10-96 15,13 0-88-15,28-6-146 16,19-9-296-16</inkml:trace>
  <inkml:trace contextRef="#ctx0" brushRef="#br1" timeOffset="85684.34">24711 2388 432 0,'0'0'305'15,"0"0"-84"-15,0 0-105 16,0 0-23-16,0 0-62 16,0 0-31-16,-76-18-18 15,37 56 16-15,-2 11-3 16,14 1 0-16,16-3-11 15,9-13-40-15,2-8 1 16,0-16-7-16,13-10 49 16,12 0 13-16,8-20 30 0,8-14-1 15,-1-8 3 1,-7 0 5-16,-4 4-3 16,-9 10 11-16,-7 10 9 0,-8 8-12 15,-3 10 21-15,-2 0-28 16,0 0-35-16,2 12-24 15,0 16 1-15,3 10 23 0,2-1 0 16,1-6-7 0,8-6-23-16,4-14-22 15,11-8 4-15,7-3 32 16,9-23 14-16,5-15 0 16,-6-7-4-16,-6 0 6 0,-11-1 6 15,-13 2 18-15,-16 4 14 16,0 8 18-16,-7 12-27 15,-26 11-12-15,-10 9-17 16,-3 9-16-16,5 24 16 16,17 10-12-16,15 6 2 15,9 1-18-15,2 0-11 16,27-3-6-16,6 0 7 16,6-9 13-16,-3-7 6 15,-5-9 15-15,-13-5 3 16,-9-7 0-16,-6-9 1 15,-5-1 7-15,0 0 2 16,-16 0 2-16,-21 0-11 16,-13 0-48-16,3-9-124 15,16-7-216-15</inkml:trace>
  <inkml:trace contextRef="#ctx0" brushRef="#br1" timeOffset="86116.71">25369 2578 518 0,'0'0'160'15,"0"0"-78"-15,0 0-34 0,0 0-21 16,0 0-2-1,0 0-5-15,79-94 20 0,-58 74 3 16,-6-2 12-16,-1-1-12 16,-4 0 16-16,-2-3-1 15,-6-2-6-15,-2 2-11 16,0-1-19-16,0 5-3 16,0 11-9-16,-2 4-6 15,-3 7-4-15,-6 0-7 16,-7 3-16-16,-8 21 15 15,-3 7 6-15,0 10-1 16,2 1-6-16,8 0 5 16,11-3 4-16,6 3 1 15,2-9 7-15,10-2-4 16,33-9-3-16,20-13 13 0,12-7-14 16,8-2-78-16,-1-6-110 15,-2-17-136-15</inkml:trace>
  <inkml:trace contextRef="#ctx0" brushRef="#br1" timeOffset="92316.58">27162 2166 270 0,'0'0'257'0,"0"0"-55"15,0 0-45-15,22-107-27 16,-22 103-25-16,0 1-26 16,0 3-26-16,-4 0-50 15,-23 0-3-15,-16 25-16 16,-13 9 16-16,2 6 0 15,11-2-2-15,19-1 2 16,16-1-13-16,8 2-9 0,12 2 8 16,28 0 11-1,6-1 3-15,6-6 4 0,-9-5-4 16,-17-6 4 0,-12-10-4-16,-12-7 0 0,-2-4 4 15,0-1-3-15,-21 0 13 16,-31 3-7-16,-29 2 4 15,-19 5-11-15,1-2-3 16,22-2-39-16,25-6-48 16,25 0-27-16,27-28-108 15,12-10-236-15</inkml:trace>
  <inkml:trace contextRef="#ctx0" brushRef="#br1" timeOffset="92666.7">27488 2274 479 0,'0'0'253'16,"0"0"-120"-16,0 0-58 16,0 0-62-16,0 0-10 15,0 0 4-15,-90 103-2 16,85-70-5-16,5-9-5 15,0-6-7-15,8-10 12 16,5-8 3-16,5 0 9 16,3-10 35-16,2-19 19 0,-3-2-18 15,-9 1-7-15,-11-1 5 16,0 8-22-16,-13 0 5 16,-26 6-29-16,-7 4-1 15,-5 12-5-15,2 1-4 16,18 0-20-16,15 8-76 15,16-1-42-15,25-7-123 16,37 0 48-16,23-25-27 16</inkml:trace>
  <inkml:trace contextRef="#ctx0" brushRef="#br1" timeOffset="93066.02">27744 1845 475 0,'0'0'257'15,"0"0"-78"-15,0 0-47 0,22-105-23 16,-20 99-27-16,0 5-27 15,-2 1-25-15,0 0-30 16,0 19-23-16,0 31-15 16,0 26 30-16,-9 29 8 15,-8 17 5-15,-6 5 5 16,3-1 10 0,7-10-6-16,6-12 1 0,7-18-10 15,0-17-5-15,2-21 2 16,9-18-2-16,1-16-4 15,-6-10 4-15,-1-4 0 16,1-10 18-16,-2-28 34 16,8-20-35-16,-7-13-5 15,-5-8 7-15,0-4-1 0,0 6 15 16,0 6-20 0,0 11 3-16,0 16 10 0,0 8 8 15,0 11-4-15,0 11-8 16,0 6-11-16,0 4-8 15,0 4-3-15,0 0-7 16,0 0-10-16,15 0-56 16,28 0-74-16,21 0-81 15,16-7-108-15</inkml:trace>
  <inkml:trace contextRef="#ctx0" brushRef="#br1" timeOffset="93499.08">28126 1855 66 0,'0'0'19'0,"0"0"34"16,0 0 40-16,0 0-12 15,0 0-1-15,0 0 8 16,-2-31 2-16,0 31 17 16,2 0-23-16,0 0-11 0,-2 0-14 15,2 0-6 1,-2 0-19-16,0 0-13 0,-1 0-18 16,-1 7-3-16,-3 14-8 15,-2 14 8-15,0 15 20 16,-5 9 8-16,4 12-4 15,1 3 17-15,-3 5-13 16,6-7-3-16,-3-8-4 16,3-6-5-16,4-12-5 15,2-8 0-15,0-10-6 16,0-12 6-16,2-7-7 16,19-9-3-16,22 0-1 15,13-27-51-15,13-11-87 16,-7-6-192-16</inkml:trace>
  <inkml:trace contextRef="#ctx0" brushRef="#br1" timeOffset="93716.61">27812 2163 531 0,'0'0'294'0,"0"0"-134"16,0 0-52-16,0 0-53 16,0 0-55-16,0 0-3 15,63 4-3-15,13-2 6 0,33-2 0 16,24 0-56 0,12-18-143-16,-6-20-251 0</inkml:trace>
  <inkml:trace contextRef="#ctx0" brushRef="#br1" timeOffset="94516.43">28378 2286 327 0,'0'0'305'16,"0"0"-149"-16,0 0-35 16,0 0-47-16,0 0-72 15,0 0-2-15,-24 33-24 16,12 6 24-16,2 5 0 16,3 2 2-16,7-6-2 15,0-5 0-15,0-14-7 16,9-8-4-16,7-12 11 15,3-1 2-15,8-12 40 0,4-15 7 16,3-6-11-16,-10 5-1 16,-5 8 20-16,-11 6-12 15,-6 10 4-15,-2 3-3 16,0 1-45-16,3 0-1 16,3 8-26-16,10 17 9 15,6 3 16-15,11-1 2 16,8-11-2-16,5-13-6 15,6-3 7-15,1-6 3 16,-6-20 1-16,-12-8 1 16,-12-5 8-16,-12-5 22 15,-8-4 32-15,-3-4-13 0,-8 4-27 16,-15 8-20-16,-2 13-7 16,0 14-7-16,3 13-4 15,-3 0-12-15,1 17-58 16,2 15-60-16,11 3-44 15,11 3-54-15,2-5-73 16</inkml:trace>
  <inkml:trace contextRef="#ctx0" brushRef="#br1" timeOffset="95533.24">29154 2283 565 0,'0'0'223'0,"0"0"-70"0,0 0-74 16,0 0-57-16,0 0-22 15,0 0-20-15,-64 50 20 16,29-12 0-16,7 1 0 16,10-7-1-16,12-10-14 15,6-10-38-15,0-6 7 16,0-6 46-16,0 0 18 15,17-24 91-15,5-8-72 16,3-4-6-16,-8 4 3 16,-3 6 11-16,-5 10 5 0,-5 7-20 15,-2 8 13 1,0 1-33-16,-2 0-10 0,3 6-32 16,4 20 5-16,6 5 27 15,7-4 0-15,5-7-1 16,9-9 1-16,3-8-3 15,7-3 3-15,4-9 9 16,-7-18-3-16,0-11 7 16,-15-6-10-16,-5-4 9 15,-17 1 9-15,-4 3 3 16,0 6-3-16,-15 8-16 16,-3 13-5-16,-5 11-3 15,-1 6-10-15,-5 3 1 16,5 23 3-16,10 7-45 15,9 3-7-15,5 0 2 0,10 0 22 16,19-2 6-16,-1 0-5 16,-3-2 28-16,-5 2 5 15,-11 1-6-15,-7-2 5 16,-2-7 4-16,0-5 27 16,2-9 3-16,5-6-4 15,6-6-6-15,8 0 15 16,12-3 16-16,9-19-7 15,0-3-28-15,-3-4-12 16,-10 2 5-16,-2-2-3 0,-6-1 11 16,-5 0 4-1,-5 0 0-15,-4-2 4 0,-5-1 1 16,-2 6-13 0,0 2-4-16,0 10-4 0,0 6-4 15,0 4 4-15,0 5-5 16,0-3-1-16,0 3-1 15,0 0-7-15,0 0 8 16,0 0-3-16,0 0 3 16,0 0 0-16,0 0-4 15,0 0 2-15,0 0-5 16,0 0-4-16,-9 12 1 16,-2 8 10-16,-1 5 0 15,0 2 0-15,5 8-2 16,1 1-1-16,0 2 1 0,6 0-3 15,0-1 4-15,0-6-6 16,12-4-3-16,10-2-7 16,7-11 4-16,4-8-6 15,10-6 7-15,5-3 2 16,10-24-2-16,5-9-11 16,1-4-16-16,-3-4-29 15,-16-3 8-15,-14-2 36 16,-20 0-19-16,-11 5 2 15,0 11-76-15,-32 8-42 16,1 17-119-16</inkml:trace>
  <inkml:trace contextRef="#ctx0" brushRef="#br1" timeOffset="96265.95">29728 2111 356 0,'0'0'160'0,"0"0"-32"15,0 0-24-15,0 0-25 16,0 0-18-16,0 0-33 0,21-40-20 15,-6 36-8 1,-3 2 3-16,-4 2 1 0,-3 0-4 16,1 6-4-16,-3 17-4 15,1 6 4-15,-1 10 4 16,-3-2 5-16,0 2 6 16,0-6-9-16,-12-2 0 15,-3-6-2-15,-3-2-4 16,0-7-46-16,-4-6-79 15,1-10-82-15</inkml:trace>
  <inkml:trace contextRef="#ctx0" brushRef="#br1" timeOffset="98849.99">1980 3938 693 0,'0'0'198'16,"0"0"-62"-16,0 0-34 15,0 0-55-15,0 0-47 16,0 0-18-16,0 54-15 15,0 5 33-15,-7 7-3 16,-1-1 7-16,-2-2-2 16,4-12 0-16,1-12 4 0,5-13-2 15,0-16-4-15,0-5 4 16,0-5 3-16,0 0 9 16,0-11 15-16,-6-12 30 15,-8 0-51-15,-3 7-10 16,-17 11 0-16,-13 5-12 15,-15 21-6-15,-11 23 13 16,6 12 1-16,15 3 2 16,23-5-43-16,27-4-29 15,2-12-17-15,25-16 3 16,19-18 28-16,12-4 51 16,2-35 9-16,2-12 23 15,-10-6 41-15,-15 5 48 16,-11 11 41-16,-8 6-25 15,-7 15-21-15,-5 10-31 0,-4 4-28 16,0 2-41-16,2 0-7 16,6 15-31-16,4 20 4 15,9 11 6-15,4-2-46 16,0-3-45-16,7-9-66 16,6-16-68-16,6-16-126 15</inkml:trace>
  <inkml:trace contextRef="#ctx0" brushRef="#br1" timeOffset="99716.35">2326 4510 572 0,'0'0'216'0,"0"0"-108"15,0 0-23-15,0 0-31 16,0 0-15-16,0 0-6 16,0-18-11-16,4-2-21 15,1 0 13-15,-5-3 10 16,0-1 6-16,0-2-8 16,0 6-9-16,0 3 1 15,-5 10-3-15,1 4 0 16,-1 3 0-16,3 0-11 15,-3 0-14-15,-5 4-9 16,-7 21 10-16,-2 5 10 0,1 5 1 16,5 0-8-16,8 2 9 15,5-7-5-15,0-4 0 16,13-8-1-16,21-11-17 16,17-7 18-16,16-13-4 15,13-25-10-15,7-14-37 16,-5-7-19-16,-8-1 41 15,-18-5 35-15,-19-2 6 16,-14 1 17-16,-15 2 35 16,-5 11 3-16,-3 15 6 15,0 16-2-15,0 16-2 16,0 6-15-16,0 0-48 0,-5 4-12 16,-1 26-18-16,-5 19 14 15,-1 10 11-15,1 8 5 16,7-4 0-16,4-6 0 15,0-9 3-15,0-15-2 16,0-10 2-16,4-11-1 16,-1-7-1-16,-1-5 7 15,-2 0 19-15,0-5 29 16,0-13 26-16,-13-1-75 16,-14 6-7-16,-13 13-20 15,-18 0-25-15,-4 34-29 0,4 13 17 16,15 3 6-1,25-6-32-15,18-6-5 0,0-11 22 16,25-10-27-16,15-13 68 16,8-4 25-16,8-21 5 15,-2-14 9-15,-7-6 13 16,-9 2 57-16,-11 4 19 16,-8 9 14-16,-5 7-20 15,-5 8-33-15,-5 7-13 16,-2 4-20-16,-2 0-31 15,7 0-12-15,2 8-13 16,6 12 9-16,1 4 14 16,0 2-6-16,-2 1-7 15,-2-5-20-15,2-4-42 0,-3-8-51 16,2-9-50-16,3-1-158 16</inkml:trace>
  <inkml:trace contextRef="#ctx0" brushRef="#br1" timeOffset="100033.56">3141 4423 10 0,'0'0'635'16,"0"0"-417"-16,0 0-95 15,0 0-47-15,0 0-26 16,0 0-22-16,0 0-22 0,0 0-6 15,-2 5-14 1,2 3-3-16,0 5-1 0,0 4 18 16,0 1 5-16,0 0 7 15,0-4-4-15,6-2 2 16,1-5-5-16,0 0 2 16,-2-3-1-16,-3-2-1 15,0 0-5-15,-2-2-4 16,2 0-32-16,0 0-46 15,0 0-60-15,5-15-77 16,2-10-393-16</inkml:trace>
  <inkml:trace contextRef="#ctx0" brushRef="#br1" timeOffset="100283.39">3077 4263 260 0,'0'0'321'16,"0"0"-218"-16,0 0-27 16,0 0-31-16,0 0-29 15,0 0 11-15,68-10-21 16,-43-4 1-16,-8-2 3 16,-7-3 34-16,-8 6 31 0,-2-3-13 15,0 5-17-15,0 8-26 16,-16 1-19-1,-6 2-11-15,-4 2-53 0,3 18-96 16,17-5-131-16</inkml:trace>
  <inkml:trace contextRef="#ctx0" brushRef="#br1" timeOffset="100983.07">3665 4217 625 0,'0'0'200'0,"0"0"-63"0,0 0-60 16,0 0-36-16,0 0-35 15,0 0-6-15,-114 17-7 16,74 16 7-16,0 7-3 15,5 4 6-15,8 3-1 16,9-6-1-16,13-1-1 16,5-3 3-16,2-11-3 15,30-7-9-15,17-8-17 16,13-11-10-16,11 0-40 16,8-8-76-16,-3-21-93 15,-6-3-89-15</inkml:trace>
  <inkml:trace contextRef="#ctx0" brushRef="#br1" timeOffset="101515.69">4018 4341 210 0,'0'0'291'0,"0"0"-73"16,0 0-92-16,0 0-85 15,0 0-27-15,-126 43 6 16,88-8-5-16,11-1-14 16,18-5-1-16,9-8 0 15,0-8-53-15,13-12 22 16,12-1 15-16,4-6 16 15,4-17 15-15,-1-6 5 16,-8 5 24-16,-8 8 3 16,-7 6 33-16,-5 8 4 15,-4 2-16-15,0 0-51 0,7 0-17 16,9 6-19-16,5 16 4 16,11 4 14-16,4-5 1 15,6-7-6-15,10-11 0 16,3-3 0-16,0-11-7 15,1-24 6-15,-6-13 5 16,-10-8 2-16,-16-4 2 16,-13-6 2-16,-11-4 28 15,0-5 1-15,-17-2 12 16,-10 2-1-16,2 15-14 16,5 20-4-16,7 20 9 15,6 14 19-15,4 6-22 0,3 0-32 16,0 6-11-16,0 26-15 15,0 18 11-15,0 21 15 16,-2 8 3-16,0 7-2 16,2-1 14-16,0-2-3 15,0-8-5-15,7-13 0 16,9-12-6-16,2-18 1 16,1-9-2-16,-3-9-6 15,2-10-38-15,4-4-63 16,7-2-45-16,7-31-90 15,-1-8-625-15</inkml:trace>
  <inkml:trace contextRef="#ctx0" brushRef="#br1" timeOffset="101749.74">4190 4296 753 0,'0'0'218'0,"0"0"-91"15,0 0-54-15,0 0-70 16,0 0-3-16,161-35-3 16,-85 22-10-16,1 4-30 0,-7-3-43 15,-11 0-60 1,-7-2-117-16,-5-2-320 15</inkml:trace>
  <inkml:trace contextRef="#ctx0" brushRef="#br1" timeOffset="102549.64">4799 4336 362 0,'0'0'296'16,"0"0"-174"-16,0 0-11 16,0 0-46-16,0 0-60 15,0 0-4-15,35-57 3 16,-19 33 2-16,-5-2-3 0,-6-2 16 16,-5-2 30-16,0 1 5 15,0 5-11-15,0 10-8 16,-9 8 18-16,5 6-15 15,-6 0-38-15,-1 0-7 16,-9 29-10-16,-5 8 12 16,8 12-3-16,6 3 7 15,11-4-6-15,0-8-8 16,15-8-16-16,27-10 1 16,16-13 4-16,14-9 24 15,10-15-4-15,-1-23-19 16,-6-14 1-16,-5-6 20 0,-13-6 2 15,-12-8 2 1,-12-1 1-16,-18-4 20 0,-9 4 24 16,-6 7-1-16,0 15-12 15,-16 20 26-15,3 17-11 16,3 14 4-16,-1 0-51 16,-9 25-5-16,-6 22-8 15,-3 16 8-15,4 12 5 16,7 3 0-16,11-2 1 15,7-5-1-15,0-15 0 16,11-12 1-16,10-19-2 16,-5-10 0-16,-8-11 1 0,-3-4 8 15,-5 0 9 1,0 0 24-16,0-15 19 0,-16 3-49 16,-20-3-11-16,-15 15-12 15,-9 0-3-15,-6 23-19 16,8 19-12-16,15 3 10 15,18-1-20-15,18-8-21 16,7-7 24-16,14-15 15 16,24-13 7-16,10-1 31 15,10-18 5-15,-2-10 13 16,-6 0 30-16,-13 6 20 16,-14 10 22-16,-12 6-5 15,0 6-12-15,5 0-50 16,8 0-23-16,12 18 2 15,2 7-2-15,-7 4-11 0,0 3-21 16,0-3-113-16,5-16-81 16,11-13-408-16</inkml:trace>
  <inkml:trace contextRef="#ctx0" brushRef="#br1" timeOffset="104816.64">6552 3866 455 0,'0'0'189'16,"0"0"-14"-16,0 0-40 15,0 0-45-15,0 0-19 16,0 0-11-16,0 0-11 16,-11-26-19-16,9 26-24 15,-1 0-6-15,-1 24-22 16,0 18-14-16,-3 22 36 16,-4 10 7-16,0 3 0 15,4-3 12-15,7-6-13 16,0-10-1-16,2-12 1 0,21-8-4 15,-1-14 0-15,4-8-2 16,6-9-5-16,11-7-42 16,11 0-44-16,7-23-86 15,-3-11-165-15</inkml:trace>
  <inkml:trace contextRef="#ctx0" brushRef="#br1" timeOffset="105301.4">6378 4221 509 0,'0'0'208'0,"0"0"-54"15,0 0-43-15,0 0-43 16,0 0-32-16,0 0-35 16,106-36-2-16,-33 10 2 15,0 2-2-15,-11 6 1 16,-14 8-7-16,-22 1 7 15,-15 7-1-15,-6 2 1 16,-5 0 0-16,0 0 0 16,0 0 0-16,0 0 0 15,0 0-4-15,0 0-2 16,0 0 4-16,0 0-4 16,0 0-1-16,0 18-7 15,2 9 14-15,7 0 3 0,0 1 1 16,8-3 2-16,8-4-1 15,8-2-2-15,14-9-2 16,7-10 4-16,6 0-5 16,-5-4-1-16,-5-18-21 15,-17-2 3-15,-13-5 19 16,-17 1 4-16,-3-4 7 16,-19-2 28-16,-25-1-11 15,-16 2 0-15,-7 12-8 16,-2 8-9-16,8 11-7 15,17 2-4-15,11 7 0 16,17 15-18-16,16 8-78 0,16-5-107 16,44-7-96-16,18-7-230 15</inkml:trace>
  <inkml:trace contextRef="#ctx0" brushRef="#br1" timeOffset="106049.99">8030 4084 518 0,'0'0'198'16,"0"0"-43"-16,0 0-43 16,0 0-68-16,0 0-44 15,0 0-17-15,0 79 17 16,0-19 5-16,0 3 18 16,0 2 8-16,0-3-6 15,0-5-5-15,0-7-7 16,0-9-6-16,0-8-4 15,0-13-3-15,0-11-43 16,6-9-85-16,7-1-107 16,3-29-55-16</inkml:trace>
  <inkml:trace contextRef="#ctx0" brushRef="#br1" timeOffset="106282.57">7911 4142 437 0,'0'0'250'16,"0"0"-45"-16,0 0-52 15,-29-124-60-15,52 100-34 16,28 8-48-16,23 4-11 16,17 12-3-16,0 0 2 15,-11 18 0-15,-20 12-9 16,-26 7 4-16,-23 3-11 16,-11 1-17-16,-14 6 12 15,-36-3 12-15,-20-4 8 0,-3-8-9 16,11-14-12-16,14-12-29 15,19-6-68-15,14-18-109 16,13-16-209-16</inkml:trace>
  <inkml:trace contextRef="#ctx0" brushRef="#br1" timeOffset="106599.08">8328 3966 307 0,'0'0'300'15,"0"0"-91"-15,0 0-65 0,0 0-69 16,0 0-38 0,0 0-20-16,96 22 1 0,-52 10 7 15,-2 5-21-15,-3 4-1 16,-10-2-3-16,-14-3 0 16,-13-6-4-16,-2-8-1 15,0-8-7-15,-22-7 12 16,2-7 8-16,-2 0 3 15,1-11 13-15,8-20-4 16,7-6-11-16,6-7-9 16,0-2-2-16,13 1 0 15,12 5-7-15,4 11 3 16,10 4-17-16,11 7-55 16,8 7-43-16,6 0-89 15,-6 5-135-15</inkml:trace>
  <inkml:trace contextRef="#ctx0" brushRef="#br1" timeOffset="106950.59">8843 3970 353 0,'0'0'223'15,"0"0"-156"-15,0 0-51 16,0 0 39-16,-13 108-8 15,13-72-3-15,0-2-12 16,4-3-18-16,11-12-13 0,1-4 6 16,-1-7-7-16,3-8 5 15,5 0 41-15,1-17 40 16,0-12-34-16,-3-5-9 16,-13 0-7-16,-8 0 19 15,0-1-9-15,-4 6-24 16,-21 2-13-16,-8 11-9 15,-7 10-3-15,-5 6-3 16,3 0-7-16,9 14-38 16,10 13-52-16,19 0-56 15,4-4-73-15,18-10-101 16</inkml:trace>
  <inkml:trace contextRef="#ctx0" brushRef="#br1" timeOffset="107282.78">9104 3944 492 0,'0'0'209'0,"0"0"-71"16,0 0-27-16,0 0-74 15,0 0-33-15,0 0 1 16,60 57 3-16,-38-16 6 16,0 4 7-16,-1 0-9 15,-4-6-5-15,1-7 9 16,-5-14-15-16,-1-8 4 15,-6-10-5-15,-4 0 8 16,7 0 42-16,5-18 68 16,10-14-17-16,2-14-68 0,1-7-15 15,-8-3 0-15,-6 4 4 16,-5 10-5-16,-5 13-2 16,-3 10-2-16,0 13 7 15,0 4-20-15,0 2-4 16,0 0-16-16,0 8-99 15,0 14-117-15,0 10 120 16,-7-3-78-16,7-6-75 16</inkml:trace>
  <inkml:trace contextRef="#ctx0" brushRef="#br1" timeOffset="107649.99">9661 4003 439 0,'0'0'182'16,"0"0"-53"-16,0 0-6 15,0 0-48-15,0 0-44 16,0 0-18-16,0-13-11 15,0 13-2-15,0 6-8 16,-5 11-1-16,2 4 9 0,-1 4 14 16,2-7 10-16,0 0 3 15,2-4-5-15,0-2-5 16,0-5-3-16,0 0-10 16,0-1 0-16,0-2-1 15,0-1 3-15,0 2-6 16,0-4-50-16,11-1-67 15,7 0-50-15,2-1-120 16</inkml:trace>
  <inkml:trace contextRef="#ctx0" brushRef="#br1" timeOffset="107758.88">9661 4003 293 0</inkml:trace>
  <inkml:trace contextRef="#ctx0" brushRef="#br1" timeOffset="107918.59">9661 4003 293 0,'-56'-111'196'0,"56"111"-96"0,0 0-9 0,0 0-11 0,17-2-19 15,8-15-43-15,-5 3-15 16,-3-5 2-16,-11-1 25 16,-4 2 45-16,-2 0 16 15,0 4-32-15,-10 4-27 16,-11 6-20-16,-6 4-12 15,2 0-9-15,5 1 0 16,15 19-123-16,5-4-156 16,21-5-210-16</inkml:trace>
  <inkml:trace contextRef="#ctx0" brushRef="#br1" timeOffset="108915.79">10128 3632 422 0,'0'0'226'0,"0"0"-12"16,0 0-72-16,0 0-48 15,0 0-44-15,0 0-40 16,0-6-10-16,-4 31-15 16,-10 17-10-16,-1 13 25 15,-1 7 12-15,3-2 5 16,9-2-1-16,4-10-10 16,0-8 2-16,0-14-7 15,0-14 3-15,0-6-8 16,0-6 8-16,0 0-1 15,0-6 20-15,-2-14-4 16,-21-1-19-16,-8 4-5 16,-7 13-5-16,-7 4 3 0,-1 11-7 15,1 20 10 1,9 12-6-16,14 1-13 0,15-4-13 16,7-3-16-16,7-10-16 15,20-11 11-15,6-12 26 16,2-4 31-16,4-11 15 15,1-22 30-15,-3-5 39 16,-5-1 8-16,-5 2 7 16,-9 7-6-16,-5 5 6 15,-7 11-12-15,-4 9-12 0,-2 5-32 16,0 0-30-16,0 0-13 16,2 1-22-16,6 23-2 15,3 12-3-15,7 8-4 16,-1-3-23-16,1-8-25 15,5-6-28-15,-4-7-27 16,10-14-56-16,3-6-138 16</inkml:trace>
  <inkml:trace contextRef="#ctx0" brushRef="#br1" timeOffset="109232.85">10413 4059 268 0,'0'0'315'15,"0"0"-165"-15,0 0-52 0,0 0-28 16,0 0-42-16,0 0-16 16,0-5-11-16,0 5-1 15,0 5-10-15,0 14 10 16,0 6 15-16,0 3 28 15,0-2 1-15,0-2-5 16,0-2-11-16,0-8-9 16,0-2-11-16,0-5-3 15,0-2-1-15,0-4-4 16,0-1-10-16,5 0-50 0,4 0-47 16,6-3-81-1,6-21-106-15</inkml:trace>
  <inkml:trace contextRef="#ctx0" brushRef="#br1" timeOffset="109372.47">10413 4059 369 0</inkml:trace>
  <inkml:trace contextRef="#ctx0" brushRef="#br1" timeOffset="109585.08">10413 4059 369 0,'-95'-119'186'0,"95"119"-104"0,0 0-19 0,10 0-32 0,17-4-20 0,2-8-9 0,-2 1-1 15,-9-4 6-15,-9 1 17 16,-7 0 35-16,-2-2 14 16,0 0-9-16,-11-2-28 15,-13 5-22-15,-5 4-14 16,0 3-2-16,-2 6-3 15,8 0-1-15,8 4 6 16,5 14-24-16,10 0-36 16,0 4-32-16,18-3 0 15,18 0 0-15,4-5-39 16,5-7-38-16</inkml:trace>
  <inkml:trace contextRef="#ctx0" brushRef="#br1" timeOffset="110349.9">10656 3880 173 0,'0'0'154'0,"0"0"-66"0,0 0 38 15,0 0-37-15,0 0-19 16,0 136-9-16,0-95-17 16,5-6-29-16,1-6-11 15,2-9 0-15,-2-10-4 16,1-8 3-16,-1-2-3 15,6-7 35-15,3-22 81 16,7-14-94-16,1-1 13 0,-4 4-23 16,-5 10 5-16,-5 16-10 15,-5 10 27-15,-2 4-5 16,3 0-29-16,4 17-24 16,4 16 4-16,5 9 20 15,0 1-3-15,4-6 7 16,5-6-2-16,9-12-2 15,8-10 2-15,12-9 0 16,4-6 4-16,0-29-4 16,-8-5 2-16,-13-6-3 15,-7 3 10-15,-14-3 9 16,-7 3 30-16,-7 7 15 0,-4 10-23 16,0 8-9-1,0 16-11-15,0 2-22 0,-23 6-21 16,-6 26 10-16,-4 8 0 15,7 7 8-15,10-1-7 16,12-5-24-16,4-4-16 16,0-15-12-16,25-8 19 15,8-14 21-15,13 0 22 16,6-21 9-16,1-9-3 16,-8-6-2-16,-16 4 4 15,-11 0 10-15,-12 4 51 16,-4 6-12-16,-2 2-2 15,0 10-21-15,0 4-16 16,-4 6-16-16,-4 0-2 16,-9 2-20-16,1 20 8 0,-1 6 6 15,6 4-7-15,6 2 8 16,3 0-3-16,2 2 8 16,0-1 0-16,0 3 0 15,0 0 4-15,0 4-1 16,0 2 7-16,0 2 4 15,0 2-3-15,0 2 3 16,0-3 3-16,0 0-3 16,0-2 4-16,-17-7-8 15,-24-2-6-15,-16-10 1 16,-22-10-5-16,-14-16-7 16,6-10-144-16,16-54-258 0</inkml:trace>
  <inkml:trace contextRef="#ctx0" brushRef="#br1" timeOffset="113333.46">12888 3488 282 0,'0'0'459'0,"0"0"-218"15,0 0-105-15,0 0-30 0,0 0-31 16,0 0-23 0,0 0-52-16,0 0-1 0,0-57-21 15,0 103-12-15,0 22 34 16,-10 13-4-16,-6 0 6 15,3-4-2-15,4-13 6 16,7-12-6-16,2-16-1 16,0-13 1-16,0-15 0 15,0-5-15-15,0-3 2 16,0 0 13-16,-2-17 32 16,-21-8-23-16,-12 0-9 15,-21 8-9-15,-9 11-3 16,-2 6 4-16,7 2 2 15,13 25-1-15,16 6-2 16,16-1-26-16,13 1-21 0,2-8 0 16,10-9 2-16,24-10 23 15,9-6 31-15,-1-12 7 16,-5-16 14-16,-6 0 44 16,-8 2 37-16,-10 10 1 15,-6 8-3-15,-4 6-14 16,-1 2-38-16,-2 0-48 15,8 0-6-15,13 25-29 16,10 6 31-16,13 7 1 16,8-3-13-16,0-10-74 0,4-9-47 15,2-11-67-15,-6-5-74 16,-8-6-130-16</inkml:trace>
  <inkml:trace contextRef="#ctx0" brushRef="#br1" timeOffset="113932.98">13264 3854 365 0,'0'0'270'15,"0"0"-85"-15,0 0-53 16,0 0-92-16,0 0-36 16,-121 32-3-16,80-1 3 15,15 2-2-15,10-5-4 16,16-3-21-16,0-12-54 15,19-6-15-15,10-7 54 0,6 0 38 16,-2-25 10-16,-1-6 2 16,-8 2 55-16,-4 1 13 15,-8 8 5-15,-4 3-1 16,-8 11 12-16,2 5-12 16,-2 1-33-16,0 0-48 15,2 0-3-15,9 5-27 16,5 18 6-16,9 3 21 15,6 0 1-15,7-5 0 16,9-4-1-16,-1-11 0 0,6-6-9 16,-1 0 0-16,-4-27 0 15,-3-12 0-15,-5-7 5 16,-10-9 4-16,-8-6 3 16,-7-10 3-16,-7-5 6 15,-7-4 5-15,0 2 5 16,-5 12-1-16,-13 16-1 15,3 19 14-15,5 15-3 16,4 14 6-16,4 2-18 16,2 0-19-16,-2 6-14 15,-3 27-16-15,-1 14 22 16,-2 20 7-16,6 11 1 16,0 4 3-16,0 6-2 15,2-4 1-15,0-5 1 16,0-5 0-16,0-12-1 15,14-12-1-15,7-11-1 16,2-16-8-16,2-10-78 0,8-13-46 16,9-3-33-16,5-33-206 15</inkml:trace>
  <inkml:trace contextRef="#ctx0" brushRef="#br1" timeOffset="114137.8">13503 3873 768 0,'0'0'266'16,"0"0"-112"-16,0 0-72 0,0 0-68 16,0 0-14-16,119-73-15 15,-41 66-41-15,7 6-39 16,1 1-49-16,-5 0-58 15,-17-3-94-15</inkml:trace>
  <inkml:trace contextRef="#ctx0" brushRef="#br1" timeOffset="114950.06">14319 3798 458 0,'0'0'192'0,"0"0"-82"15,0 0-45-15,0 0-45 16,0 0-19-16,0 0-1 15,-10-31-6-15,10 31-33 16,0 0-12-16,0 0 15 16,0 0 10-16,0 0 20 15,0 0 3-15,0 0 3 0,-3 0 3 16,3 0 15-16,-3 0 36 16,1 0 0-16,0 0-3 15,2 0 2-15,-2-1-11 16,0 1-19-16,2 0-15 15,0 0-6-15,0 0-2 16,0 0 0-16,0 0-3 16,-3 0-1-16,-3 0-3 15,-3 0 6-15,0 0 1 16,2 0 0-16,5 0 3 16,0 0-1-16,2 0-1 15,0 0 0-15,0 0-1 16,0 0-10-16,0 0-3 0,0 0 6 15,0 0 5 1,0 0 2-16,0 0 0 0,-4 0 1 16,-3 0 3-16,-2 0 1 15,0 0-4-15,-4 0-1 16,-3 1-4-16,-11 18-4 16,-8 7 1-16,-7 10 7 15,-4 4-4-15,9 0 4 16,10-5-2-16,14-10 0 15,13-6-5-15,0-12-15 16,0-7 1-16,29 0 21 16,13-16 24-16,7-16 2 0,0-8-14 15,-6 0 4 1,-10 4 27-16,-9 3 12 0,-8 14 9 16,-10 9 7-16,-3 6-10 15,-3 4-9-15,0 0-52 16,0 5-10-16,4 22-21 15,6 9 28-15,0 6 3 16,6 0 0-16,2-2 0 16,4-6-27-16,1-7-35 15,5-10-36-15,3-12-41 16,3-5-108-16</inkml:trace>
  <inkml:trace contextRef="#ctx0" brushRef="#br1" timeOffset="115466.57">14662 3445 672 0,'0'0'241'15,"0"0"-87"-15,0 0-23 16,0 0-35-16,0 0-32 15,0 0-35-15,11-74-29 16,-11 92-21-16,0 25-20 16,0 20 41-16,-4 13 0 15,-3 4 3-15,5-5-3 0,0-9 1 16,2-14 1 0,0-16 0-16,0-13-2 0,0-13 2 15,0-7 0-15,0-3 3 16,0 0 10-16,0 0 25 15,0 0 0-15,0 0-22 16,0 4-18-16,0 10-2 16,6 6-5-16,8 6 7 15,-1-3 0-15,3-6 0 16,0-3 0-16,6-10-2 16,7-4 2-16,9 0 0 15,4-18-2-15,-1-12-4 16,-8-3-1-16,-12-4 7 15,-11 3 3-15,-10 2-3 16,-2 4-1-16,-37 8-4 0,-14 10-5 16,-18 10-5-16,-7 0 5 15,9 21 8-15,18 4-5 16,24-3-128-16,27-15-107 16,24-7-372-16</inkml:trace>
  <inkml:trace contextRef="#ctx0" brushRef="#br1" timeOffset="116533.4">15400 3752 518 0,'0'0'213'16,"0"0"-63"-16,0 0-42 15,0 0-41-15,0 0-7 16,0 0-49-16,-44-39-11 16,9 65-21-16,-13 14 21 15,-6 7 0-15,8 0 0 16,15-3-1-16,17-4-4 16,12-9-2-16,2-9-16 15,2-9-16-15,16-13 5 16,11 0 34-16,0-16 1 15,4-21 16-15,-1-3 12 16,-8 0 21-16,-6 6 4 0,-4 4 36 16,-8 11-16-1,-4 12 8-15,-2 5-18 0,0 2-53 16,0 0-11-16,9 12-23 16,5 16-9-16,9 7 31 15,9 1 1-15,6-5-54 16,4-12-26-16,10-12-11 15,6-7-3-15,-1-2-2 16,-1-26 11-16,-13-10 14 16,-12-10 51-16,-7-6 20 0,-6-4 23 15,-12-1 37 1,-3 12 4-16,-3 7 6 0,0 17 27 16,-7 11-34-16,-8 12-9 15,-3 0-54-15,-7 25-2 16,0 12-9-16,8 11 6 15,17 2-2-15,0 3-9 16,27-2 11-16,15-5 1 16,0-3 0-16,-1-9-1 15,-14-7 0-15,-10-6 5 16,-11-4-5-16,-4-10-4 16,-2-5 4-16,0-2 5 15,0 0 6-15,-28 0 10 16,-15 0-1-16,-7-8-15 15,-2-4-65-15,15-4-76 0,14-3-179 16</inkml:trace>
  <inkml:trace contextRef="#ctx0" brushRef="#br1" timeOffset="116932.79">16204 3871 181 0,'0'0'627'0,"0"0"-432"15,0 0-46-15,0 0-60 0,0 0-84 16,0 0-5 0,60-61-5-16,-37 40-2 0,-8-1 7 15,-5-2 5-15,-8-2-2 16,-2-2 15-16,0-2 8 15,0 0-6-15,-16 4-10 16,1 8-8-16,-6 8-2 16,-1 10-7-16,-10 0-6 15,-1 13 1-15,0 14 1 16,-1 9 11-16,10 2-7 16,2 5-1-16,8 1 4 15,6-4 4-15,5 0 1 16,3-4 0-16,0-7 2 15,27-2-3-15,13-9 1 16,16-6 4-16,15-12 1 0,14 0-6 16,6-15-91-16,-7-20-163 15,-5-3-385-15</inkml:trace>
  <inkml:trace contextRef="#ctx0" brushRef="#br1" timeOffset="119199.08">17586 3552 519 0,'0'0'199'0,"0"0"-36"16,0 0-40-16,0 0-30 16,0 0-23-16,0 0-30 15,0 0-18-15,-21-87-22 16,-25 106-20-16,-16 22 13 15,-7 9 3-15,11 2 4 16,22 0-6-16,27-5-2 16,9-3-8-16,22-2 6 15,28-2 10-15,14-4 2 16,3-7-2-16,-9-2-6 16,-18-8 2-16,-22-6-4 15,-14-7 1-15,-4-4 2 16,0 0-4-16,-18-2 3 15,-34 4 6-15,-19 0 7 16,-10 0 5-16,6-4-12 0,22 0-15 16,19 0-10-16,15-14-55 15,15-7-95-15,4-8-101 16</inkml:trace>
  <inkml:trace contextRef="#ctx0" brushRef="#br1" timeOffset="119849.66">17804 3848 434 0,'0'0'245'0,"0"0"-131"0,0 0-29 15,0 0-43-15,0 0-35 16,0 0 2-16,27-4 5 15,-5-11-3-15,0-2-4 16,0-7 0-16,-3-4 12 16,-4-9 1-16,-6-1 4 15,-6 1 2-15,-3 4-11 16,0 9 0-16,-3 15 4 16,-19 9-6-16,-14 0-13 15,-7 14-11-15,-7 25 8 0,7 8 0 16,14 5-2-1,16 6-1-15,13-6 3 0,4-4-4 16,36-12-3-16,20-14-11 16,14-18 1-16,8-4 12 15,-3-22-3-15,-11-18 11 16,-14-4 0-16,-14-6 3 16,-15-2 17-16,-17-5 30 15,-8 2 8-15,0 0-12 16,-19 10-21-16,-8 7 1 15,0 19-15-15,0 9-11 16,5 10-7-16,9 0-10 0,6 17 5 16,7 14-17-1,0 9-26-15,20 1 18 0,15 4 19 16,6-2 14-16,-3-4-2 16,-9 2-5-16,-9-5 6 15,-7-2 1-15,-7-2-3 16,-3-4 6-16,-3-5 1 15,0-2 4-15,2-6 13 16,-2-4-1-16,4-5 0 16,-1-2-1-16,-1-4-7 15,5 0 4-15,4 0-1 16,13 0-11-16,10 0-47 16,5-14-151-16,4-6-334 15</inkml:trace>
  <inkml:trace contextRef="#ctx0" brushRef="#br1" timeOffset="120216.66">18537 3662 271 0,'0'0'505'0,"0"0"-289"16,0 0-79-16,0 0-61 15,0 0-76-15,0 0-5 16,0 51-23-16,15-7 28 15,3 9 4-15,3-4 0 16,-6-5-3-16,1-7 4 16,-3-10-5-16,-7-10 1 0,-1-9 1 15,0-8 0-15,-1 0 17 16,7-8 62-16,10-19 66 16,-2-14-108-16,6-8-29 15,-5-2 12-15,-9-1-8 16,-5 5-2-16,-6 12-4 15,0 10-2-15,0 9-4 16,0 10-2-16,0 5-2 16,0 1-59-16,0 0-80 15,0 15-87-15,2 13-72 16,2 2 95-16,6-5-129 16</inkml:trace>
  <inkml:trace contextRef="#ctx0" brushRef="#br1" timeOffset="120535.43">18998 3748 347 0,'0'0'284'16,"0"0"-143"-16,0 0-30 15,0 0-46-15,0 0-34 16,0 0-13-16,-2 5-3 15,2-5-8-15,0 4-1 16,0 3-6-16,-2 2 3 0,2 7 6 16,-2 5 19-1,0 1 6-15,0-2-1 0,-2-1-7 16,2-4-3-16,2-1-12 16,0-4-10-16,0-3 6 15,0 0-2-15,0-1-5 16,0-2-14-16,0 0-58 15,0-2-25-15,0-2-86 16,8 0-59-16,5-10-72 16</inkml:trace>
  <inkml:trace contextRef="#ctx0" brushRef="#br1" timeOffset="120816.57">18882 3599 636 0,'0'-3'168'0,"0"2"-55"0,0-3-56 15,7 1-39-15,13-3-14 16,5-3 1-16,-4 5-5 16,-2-4 0-16,-9-2 6 15,-4 0 4-15,-4-2 39 16,-2-2 11-16,0 1-8 15,0 2-25-15,-12 4-23 16,-3 2-4-16,-3 5-16 16,1 0-28-16,-6 5-62 0,9 12-65 15,14 1-102 1</inkml:trace>
  <inkml:trace contextRef="#ctx0" brushRef="#br1" timeOffset="121433.18">19508 3682 487 0,'0'0'197'16,"0"0"-27"-16,0 0-52 15,0 0-30-15,0 0-42 16,0 0-23-16,-71-47-23 16,44 47-2-16,-8 10-4 15,-7 16 3-15,1 9-2 16,5 7 4-16,7 2 1 16,10-2 6-16,7-6 1 15,10-2 0-15,2-8-4 16,0-3 1-16,23-6 6 15,10-5-1-15,12-2-3 16,12-8-6-16,8-2-3 16,9 0-59-16,-1-10-102 0,-3-14-225 15</inkml:trace>
  <inkml:trace contextRef="#ctx0" brushRef="#br1" timeOffset="122083.56">19732 3810 515 0,'0'0'152'0,"0"0"-93"0,0 0-25 16,0 0-21-16,0 0-7 15,0 0-1-15,10 0 15 16,1 0 7-16,5 0 22 15,-1-10 22-15,-1-6-30 16,-5-4 9-16,-3-2-26 16,-3 1-1-16,-3 2 7 15,0 5-18-15,0 2-10 16,-11 5-2-16,-2 7-8 16,-5 0-6-16,-5 0 4 15,1 20 7-15,-4 8 3 16,3 8-5-16,5 3 0 0,7 1 3 15,11-5-3-15,0-4 2 16,27-12-18-16,27-8 9 16,17-11 6-16,9 0-7 15,0-28-19-15,-8-9 7 16,-15-5 14-16,-12-3 11 16,-10-4 15-16,-8-1 9 15,-14-1 22-15,-8 7-4 16,-5 8 10-16,0 13-17 15,-11 13-14-15,-16 10-21 16,-4 0-8-16,0 16 0 16,8 20 1-16,12 8-2 15,11 2-20-15,0 2 2 0,11-3 3 16,18-4 12-16,2-1-9 16,-2-6 0-16,-4-7 3 15,-7-7 13-15,-9-6-3 16,-5-6 6-16,-4-4 2 15,0-2 0-15,0-2 15 16,-17 0 1-16,-22 0 10 16,-14 0-10-16,-9 0-14 15,0 0-2-15,8 0-67 16,14 0-141-16,24-6-229 16</inkml:trace>
  <inkml:trace contextRef="#ctx0" brushRef="#br1" timeOffset="122500.06">20413 4109 748 0,'0'0'531'0,"0"0"-254"15,0 0-59-15,0 0-96 16,0 0-68-16,-4-119-30 16,10 105-19-16,-1 5-5 15,-1 6-26-15,-4 3-100 16,0 0-122-16,0 0-225 15</inkml:trace>
  <inkml:trace contextRef="#ctx0" brushRef="#br1" timeOffset="138783.24">559 6579 513 0,'0'0'210'0,"0"0"-60"16,0 0-34-16,0 0-44 15,0 0-38-15,0 0-23 16,0 0-11-16,-3 12-3 16,3 0-6-16,0 8-9 15,0 12 18-15,0 10 8 16,-2 6 10-16,-4 4 7 15,-1 3-15-15,-2-4 5 16,4-8-5-16,3-5-4 16,2-12-2-16,0-8-2 0,0-10 4 15,2-6 5-15,12-2 11 16,10 0 32-16,9 0 19 16,10-8-14-16,6-8-21 15,9 1-17-15,16-4-15 16,10-1-6-16,15 0-3 15,-1 3-84-15,-11 0-117 16,-12-1-171-16</inkml:trace>
  <inkml:trace contextRef="#ctx0" brushRef="#br1" timeOffset="139432.47">1118 6734 363 0,'0'0'190'0,"0"0"-74"16,0 0-27-16,0 0-33 15,0 0-31-15,0 0 0 16,0 0-8-16,0 0-12 0,0 0 3 16,0 0-6-1,0 1 2-15,0 3 1 0,7 4 14 16,10 6 15-16,12 4-7 15,5 5-10-15,9 3-2 16,5 2-5-16,4-2-8 16,-2-2 0-16,-9-7 2 15,-12-4 0-15,-12-9-4 16,-10-2 4-16,-7-2 3 16,0 0 15-16,0-8 61 15,0-15-47-15,0 6-23 16,-4 5 7-16,-9 8-9 15,-16 4-11-15,-21 18-14 16,-23 34-2-16,-21 26 16 16,-3 14-62-16,12-11-98 15,33-29-371-15</inkml:trace>
  <inkml:trace contextRef="#ctx0" brushRef="#br1" timeOffset="141449.29">2395 6303 172 0,'0'0'467'0,"0"0"-287"15,0 0-41-15,0 0-38 16,0 0-46-16,0 0-51 15,0 0-4-15,-12 24-19 16,10 12-11-16,0 11 30 16,-5 14 3-16,3 3 6 15,-2 0 1-15,1-4 0 16,0-10-4-16,3-14 0 16,0-12-4-16,2-11 1 0,0-13 2 15,-3 0 3-15,-5-9 17 16,-6-25 13-16,-8-21-28 15,2-22-3-15,7-7 39 16,13-4-25-16,0 9-11 16,19 17 12-16,13 18-15 15,1 14 7-15,3 16-3 16,4 12-11-16,4 2-8 16,-1 16-4-16,-3 20-1 15,-15 12 9-15,-19 15-8 16,-6 11 1-16,-16 4-4 15,-17-5-28-15,4-16-8 16,12-20 25-16,14-14-5 0,3-10-18 16,13-6 0-1,19-2 45-15,8-1 4 0,11 1 2 16,5 1 1-16,-5 6-3 16,-9 2-2-16,-15 3 1 15,-16-3 1-15,-5-1 3 16,-6 0 11-16,0-2 0 15,-23 2 8-15,-35 3 14 16,-25 4-9-16,-13-2-10 16,1-2-17-16,18-4-35 15,25-12-102-15,27 0-195 16</inkml:trace>
  <inkml:trace contextRef="#ctx0" brushRef="#br1" timeOffset="141900.04">3303 6569 500 0,'0'0'187'0,"0"0"-41"16,0 0-50 0,0 0-67-16,0 0-29 0,0 0-5 15,-129 88 5-15,90-36 1 16,7 0-1-16,16-6-3 16,12-10 3-16,4-7-4 15,0-15-17-15,0-6-9 16,11-8 13-16,9-8 17 15,7-22 40-15,6-15-13 16,-4 1 6-16,-4 6 12 16,-12 12 19-16,-6 12 20 15,-4 9 3-15,-3 5-14 0,0 0-56 16,2 0-17 0,4 13-33-16,5 18 11 0,5 8 22 15,8 4 0 1,5-6-6-16,14-8-79 0,7-15-45 15,14-14-37-15,3 0-115 16,-5-34-123-16</inkml:trace>
  <inkml:trace contextRef="#ctx0" brushRef="#br1" timeOffset="142149.68">3792 6489 463 0,'0'0'233'15,"0"0"-39"-15,0 0-64 16,0 0-25-16,0 0-59 15,0 0-46-15,-21-26-2 16,8 52-20-16,-2 16 18 0,-1 8-2 16,7 3 6-1,7-1 1-15,2-7 0 0,0-4 0 16,5-13 2-16,12-9 1 16,5-9 3-16,10-10-7 15,13 0-4-15,10-27-29 16,5-15-59-16,-2-15-115 15,-7-3-56-15,-15-5-6 16</inkml:trace>
  <inkml:trace contextRef="#ctx0" brushRef="#br1" timeOffset="142399.9">4144 6332 148 0,'0'0'182'15,"-5"-102"9"1,-10 60-32-16,4 10 13 0,1 10-29 16,6 7-16-1,2 10-13-15,2 1-30 16,0 4-28-16,0 0-21 0,0 0-33 15,0 0-2-15,0 0-16 16,0 18-8-16,0 18 11 16,0 14 9-16,0 10 5 15,0 8-1-15,0 8 7 16,0 3-3-16,0-3 3 16,0-8-6-16,0-7-1 15,0-18 7-15,0-13-7 16,6-9-61-16,17-15-80 15,15-6-18-15,11-14-76 16,11-31-215-16</inkml:trace>
  <inkml:trace contextRef="#ctx0" brushRef="#br1" timeOffset="142699.94">4560 6342 416 0,'0'0'347'15,"0"0"-129"-15,0 0-92 16,0 0-24-16,0 0-59 15,0 0-43-15,-29-1-13 16,-13 32-20-16,-18 18 33 16,-14 5 4-16,1 0-4 15,15-8 0-15,16-10 1 16,15-16-2-16,16-10 0 16,11-8 1-16,0-2 0 0,0 0 3 15,0 0 9 1,0 0 1-16,0 2 12 0,22 2 2 15,27 4-14-15,22 2-2 16,18 2 2-16,7 0-9 16,-5-1-4-16,-6-6-80 15,-12-5-187-15,8 0-351 16</inkml:trace>
  <inkml:trace contextRef="#ctx0" brushRef="#br1" timeOffset="144819.72">5799 6102 338 0,'0'0'220'0,"0"0"-135"16,0 0-12-16,0 0-27 15,0 0-44-15,0 0 3 16,0 0 20-16,0 0-5 15,-7 54-8-15,10-54 5 16,17 0 2-16,13-6 55 16,11-18-7-16,10-6-39 15,-4-2-18-15,-11 0-8 16,-14 3 2-16,-14 4 4 16,-11 0 6-16,0 7 6 15,-9 5-3-15,-20 8-17 0,-13 5-6 16,-14 2-3-16,-10 28 6 15,-4 9 2-15,12 1 1 16,16-1-1-16,21-2-1 16,17-5-11-16,4-7 7 15,18-6-4-15,22-13-3 16,14-6 13-16,-3 0 2 16,-2-13 2-16,-16 0 6 15,-17 6-9-15,-9 4 8 16,-7 3 1-16,-11 6-10 15,-36 26-13-15,-16 16 13 0,-12 8 4 16,10 2 5 0,18 2-8-16,25-5 1 0,22-3-2 15,2-8-6-15,45-8 6 16,16-11 0-16,10-12 0 16,-4-7 10-16,-11-2-5 15,-25-4 0-15,-13 2 18 16,-15-2 26-16,-5 0 1 15,0 0 1-15,0 0-14 16,0 0-13-16,4 0-23 16,21 0-1-16,24 0-46 15,33-6-71-15,30-20-93 16,10-11-369-16</inkml:trace>
  <inkml:trace contextRef="#ctx0" brushRef="#br1" timeOffset="145803.24">6349 6400 527 0,'0'0'192'15,"0"0"-50"-15,0 0-34 16,0 0-46-16,0 0-10 15,0 0-17-15,-10-22-27 16,10 22-8-16,-5 26-23 16,1 14 5-16,-4 13 18 15,4-2 3-15,4-2-3 16,0-11 2-16,0-10-1 0,0-12 2 16,0-10-2-16,4-6 2 15,4 0 3-15,3-22 22 16,9-22 65-16,4-18-80 15,1-4-4-15,-5 10-3 16,-5 13-2-16,-9 19 11 16,-2 16 32-16,-4 8 8 15,0 0-44-15,4 3-11 16,11 23-36-16,10 12 33 16,6 10-1-16,4 0 4 15,8-8-36-15,4-11-15 16,6-18-49-16,5-11 25 15,5-18 48-15,-1-26-4 16,-4-12 16-16,-9-11 13 16,-12-4 2-16,-10-12 13 0,-9-8 22 15,-9-4 18-15,-5 2-11 16,-4 17-14-16,0 26 18 16,0 26 19-16,0 17 3 15,0 7-15-15,-4 3-53 16,-5 35-4-16,3 21-7 15,6 15 11-15,0 6 0 16,4-2 2-16,21-6-1 16,1-13 0-16,-4-18-1 15,-6-17 0-15,-9-12-6 16,-5-8-6-16,-2-4 12 16,-6-2 15-16,-30-15 4 15,-22-2-19-15,-18 15-8 16,-2 4 5-16,2 18-5 0,14 25-9 15,18 8-10-15,23 8-31 16,21-5-23-16,0-14 14 16,33-16 5-16,13-18 35 15,6-6 27-15,9-24 0 16,1-14 14-16,-2-4 43 16,-13 10 33-16,-11 10-1 15,-11 9 5-15,-8 12-20 16,5 1-38-16,5 0-36 15,4 22-2-15,3 10-1 16,-7 3-5-16,2 4-46 0,2-3-96 16,9-14-77-16,11-18-290 15</inkml:trace>
  <inkml:trace contextRef="#ctx0" brushRef="#br1" timeOffset="147882.81">8782 5853 573 0,'0'0'228'0,"0"0"-71"15,0 0-53-15,0 0-10 16,0 0-19-16,0 0-2 15,0 0-25-15,-15-98-31 16,15 98-17-16,0 12-22 0,-2 28-14 16,0 16 36-1,-6 15 1-15,4 5 1 0,2-2 0 16,2-2-2-16,0-12 0 16,2-12 1-16,14-14-2 15,-5-16 1-15,-4-7-1 16,-3-11 1-16,-2 0 17 15,3-18 17-15,-5-19 11 16,0-3-44-16,-7 0-1 16,-33 12-5-16,-14 14-3 15,-10 14-5-15,-5 9-9 16,7 32 15-16,17 12 2 16,21 4-9-16,19 3-7 15,5-3-13-15,20-9-15 0,17-16 0 16,4-16 22-16,1-16 20 15,1-6 7-15,-1-22 13 16,-11 0 25-16,-6 3 42 16,-12 11 20-16,-7 5-15 15,-3 5-23-15,2 2-30 16,-1 2-32-16,16 0-7 16,13 0-11-16,12 10-13 15,5 9-73-15,-4-1-57 16,-2-9-61-16,7-9-197 15</inkml:trace>
  <inkml:trace contextRef="#ctx0" brushRef="#br1" timeOffset="148466.54">9322 6248 746 0,'0'0'235'0,"0"0"-125"15,0 0-46-15,0 0-64 16,0 0-10-16,-136 79 7 16,100-34 3-16,13 0-7 15,19-8 1-15,4-7-47 0,0-17-14 16,25-13 12 0,8-3 51-16,9-30 4 0,8-10 17 15,-3-3-12 1,-9 4 8-16,-12 12 31 0,-8 10-2 15,-12 12 18-15,-1 6 21 16,-2 2-32-16,5 0-49 16,10 21-23-16,11 10 23 15,7 7 2-15,4-4-2 16,4-3-1-16,5-14-19 16,5-12-22-16,2-5 12 15,-1-26 12-15,-1-18 5 16,-15-11-4-16,-12-3 6 15,-15-8 11-15,-12-4 5 16,0-8 3-16,-31-6 26 0,-8-1-1 16,-5 2-2-16,6 20 11 15,9 20-3-15,9 24 38 16,11 13-12-16,9 6 2 16,0 0-47-16,-2 8-20 15,0 30-34-15,-2 20 22 16,1 20 12-16,3 7 2 15,0 3-2-15,14 0 1 16,17-8-1-16,11-9 1 16,1-10-2-16,-6-15 1 15,-6-11-27-15,-6-11-44 16,-8-10-24-16,2-8 0 0,1-6-52 16,6-11-169-1</inkml:trace>
  <inkml:trace contextRef="#ctx0" brushRef="#br1" timeOffset="148699.54">9609 6200 769 0,'0'0'234'0,"0"0"-81"15,0 0-27-15,0 0-66 16,0 0-56-16,0 0-4 0,141-6-17 16,-28-2-31-16,12-2-57 15,-1-6-64-15,-3-8-112 16,3-16-314-16</inkml:trace>
  <inkml:trace contextRef="#ctx0" brushRef="#br1" timeOffset="149449.49">10503 6166 518 0,'0'0'213'0,"0"0"-28"0,0 0-81 16,0 0-25-16,0 0-39 15,0 0-40-15,-105-6-10 16,52 42 9-16,-6 4 2 15,15 2-4-15,17-6 0 16,18-6 1-16,9-10-8 16,0-7-32-16,0-12 0 15,9-1 35-15,18-14 7 16,9-18 40-16,4 0-20 16,-13 8 11-16,-12 12 21 15,-13 8 31-15,-2 4-24 16,5 0-59-16,10 12-9 15,12 16-2-15,13 6 8 16,11 0 3-16,7-5-26 0,9-9-75 16,2-15 0-16,-2-5-75 15,-7-9-85-15,-9-27-88 16</inkml:trace>
  <inkml:trace contextRef="#ctx0" brushRef="#br1" timeOffset="149915.94">10949 5713 377 0,'0'0'268'0,"0"0"22"16,0 0-124-16,0 0-37 15,0 0-78-15,-16-42-51 0,16 66-4 16,-3 20-22 0,3 15 26-16,0 15 23 0,0 3-2 15,11 2-15-15,8-3 7 16,1-8-8-16,-3-14-3 15,-3-14 2-15,-3-20-2 16,-7-9-1-16,-2-10 0 16,0-1 10-16,-2 0 32 15,0 0 30-15,0 0-15 16,0 0-25-16,0 0-27 16,0 0-6-16,0 11-5 15,7 2-6-15,5 12 9 16,3-4 1-16,5-3 1 15,5-4-3-15,4-7-2 16,4-7-13-16,7 0 8 0,7-18-9 16,-7-11-2-16,-9-1 1 15,-13 3 20-15,-15 0 4 16,-3-1 2-16,-10 4-5 16,-25 3-1-16,-21 6-4 15,-11 13-6-15,-2 2 7 16,9 2-5-16,20 16 5 15,20 2-56-15,20 1-110 16,6-2-61-16,50-9-178 16</inkml:trace>
  <inkml:trace contextRef="#ctx0" brushRef="#br1" timeOffset="150533.34">11837 6117 675 0,'0'0'252'16,"0"0"-81"-16,0 0-50 15,0 0-51-15,0 0-70 16,-125 0-11-16,79 44-1 16,8 9 8-16,18-3-6 15,16-10-45-15,4-10 2 16,0-11-9-16,19-16 36 0,12-3 26 15,2-14 4-15,6-22 12 16,-3-9 10 0,-7 1 32-16,-7 3-3 0,-9 9-13 15,-4 11-3-15,-5 14 22 16,-4 7 12-16,0 0-52 16,0 0-21-16,2 18-27 15,8 14 13-15,5 6 14 16,7-4 0-16,10-8-9 15,5-10-10-15,11-12 0 16,7-4 2-16,2-16 9 16,2-20 5-16,-12-10 3 15,-14-4 4-15,-12-4 0 0,-19 1 5 16,-2 8 14 0,-10 6-5-16,-19 16-7 0,-11 14-11 15,-8 9-3-15,1 6-7 16,9 27 2-16,20 8 3 15,18 9-11-15,11 3-5 16,34-1 10-16,13-4-3 16,4-6-16-16,0-8-5 15,-6-3 8-15,-18-10 14 16,-13-4 11-16,-15-8-2 16,-10-3-3-16,0-3-3 15,-15 1 10-15,-34 1 8 16,-16 1 20-16,-8 2-28 15,11-1-34-15,15-7-163 16,26 0-284-16</inkml:trace>
  <inkml:trace contextRef="#ctx0" brushRef="#br1" timeOffset="150949.29">12675 6322 534 0,'0'0'198'0,"0"0"-80"16,0 0-52-16,0 0-28 0,0 0-20 16,0 0 3-16,45-96 17 15,-35 76-1-15,2-6 8 16,-1-4 5-16,-5-3-9 15,-1 0-4-15,-5 3-9 16,0 5-2-16,0 7-3 16,0 10 2-16,-5 4-11 15,-3 4-14-15,-7 0-9 16,-8 0-5-16,-6 15 11 16,0 6-6-16,4 5 4 15,8 5 4-15,3-1-5 16,8 4 2-16,3 2 3 15,3 0 1-15,0-3 4 16,20 0-3-16,16-7 2 0,21-8-1 16,24-14-2-16,19-4-71 15,12-20-157-15,4-22-390 16</inkml:trace>
  <inkml:trace contextRef="#ctx0" brushRef="#br1" timeOffset="152766.96">14498 5963 587 0,'0'0'230'0,"0"0"-87"0,0 0-61 15,0 0 5-15,-7-104-41 16,2 102-9-16,-8 2-37 16,-20 8 0-16,-23 32-20 15,-17 21 19-15,-4 8 0 16,22 6-1-16,29-5-2 16,26-8-9-16,4-13-1 15,40-18-13-15,12-17-3 16,8-14 12-16,5-12 18 15,-2-30 6-15,-7-12 2 16,-15-2 3-16,-16 0 46 16,-11 9 26-16,-9 12-10 0,-7 12 9 15,-2 11-10-15,0 10-23 16,0 2-37-16,0 0-12 16,3 28-34-16,7 13-1 15,15 10 22-15,15-2-32 16,11-9-24-16,7-16 8 15,3-16 14-15,-5-8 16 16,-6-21 26-16,-5-16 5 16,-16-13 0-16,-9-5 17 15,-11 2 44-15,-9 4-2 16,0 11-9-16,0 19 2 16,0 10 3-16,-3 7-8 0,3 2-33 15,0 0-14-15,0 17-27 16,0 16-1-1,5 11 28-15,11 9 2 0,2 5 4 16,-5 2-5-16,-3 6-1 16,-2-2 9-16,-8 6-6 15,0 1 11-15,0-1-6 16,0-6-6-16,0-10 0 16,6-17-2-16,1-14-2 15,-1-9-15-15,4-8-58 16,-6-2-42-16,3-4-52 15,4-6-44-15,-4-28-208 16</inkml:trace>
  <inkml:trace contextRef="#ctx0" brushRef="#br1" timeOffset="153083.31">15202 5995 237 0,'0'0'351'16,"0"0"-152"-16,0 0-64 16,0 0-25-16,0-106-21 15,0 102 1-15,0 3-13 16,0 1-27-16,0 0-33 0,0 0-17 16,19 0-3-16,13 0-12 15,15 17 6-15,9 13 7 16,-10 6-7-16,-13 7 3 15,-17 1-6-15,-16 4-4 16,0-2 4-16,-20-4 1 16,-11-4-7-16,0-12-19 15,2-12-53-15,6-14-29 16,8 0-91-16,11-24-257 16</inkml:trace>
  <inkml:trace contextRef="#ctx0" brushRef="#br1" timeOffset="153618.99">15614 5899 660 0,'0'0'278'0,"0"0"-121"16,0 0-57-16,0 0-58 15,0 0-42-15,0 0-9 16,-4 37-25-16,6 11 34 16,6 11 8-16,-6 14-5 15,-2 7 22-15,0 6 0 16,0 0-9-16,0-7-1 16,0-9-10-16,0-18-4 0,3-18-1 15,1-14-2-15,-1-20-42 16,4 0-57-16,-1-34 47 15,-2-20-40-15,-4-18-149 16,0-5 102-16,0 1 1 16,-8 0 91-16,-8 3 49 15,-2 4 65-15,0 6 60 16,3 7 11-16,3 11-4 16,8 6-9-16,2 11-24 15,2 8 2-15,0 7-29 16,16 4-42-16,26 9-30 15,20 0-8-15,13 9-4 16,0 20 8-16,-13 7 2 0,-24 6-9 16,-20 2 7-16,-18 0-18 15,0-1-10-15,-39-5 14 16,-11-6 2-16,-8-12 10 16,2-12-30-16,7-8-20 15,8-3-29-15,17-26-93 16,17-15-158-16</inkml:trace>
  <inkml:trace contextRef="#ctx0" brushRef="#br1" timeOffset="154099.6">16100 5503 439 0,'0'0'234'0,"0"0"10"0,0 0-96 16,0 0-33-16,0 0-50 15,0 0-48-15,11-21-17 16,-11 53-26-16,4 14 26 16,12 18 1-16,-1 7 19 15,-1 7 10-15,-1 2-6 16,-1 2-3-16,-6-1 7 16,-2-7-10-16,3-11-10 15,-3-13-2-15,3-19-5 16,-2-15 2-16,1-12-2 15,1-4 2-15,9-4 13 16,12-26 14-16,9-10-19 16,5-6-8-16,-5 2-3 15,-6 8-3-15,-6 7 2 0,-7 14-1 16,-7 7 1-16,-7 5 0 16,-1 3 1-16,-3 0-8 15,0 3-13-15,2 17-5 16,2 5 24-16,6 6-1 15,-4 0 3-15,3-2 0 16,3-3 0-16,-6-2 0 16,0-8 0-16,-1-6-2 15,-3-7-12-15,-2-3-56 0,0 0-25 16,0 0-13 0,0-17-5-16,10-17-351 0</inkml:trace>
  <inkml:trace contextRef="#ctx0" brushRef="#br1" timeOffset="154349.49">16480 5792 566 0,'0'0'286'16,"0"0"-92"-16,0 0-41 15,0 0-39-15,0 0-21 16,0 0-33-16,-2-41-9 0,2 38-12 16,0 3-13-1,0 0-23-15,0 0-3 0,0 0-11 16,0 0-65-16,0 3-111 16,16 9-127-16,6-6-37 15</inkml:trace>
  <inkml:trace contextRef="#ctx0" brushRef="#br1" timeOffset="155568.13">17066 5865 518 0,'0'0'201'0,"0"0"-28"16,0 0-67-16,0 0-32 15,0 0-18-15,0 0-28 16,0 0-28-16,-75-31-5 16,40 56-1-16,-6 9 5 15,5 9 0-15,7 5-6 16,9 2 6-16,11-2 1 15,9-7-1-15,0-5 0 16,16-9-1-16,33-13-23 0,17-14-7 16,21 0-20-1,17-22-51-15,-4-14-82 0,-9-6-30 16,-20 3 26-16,-26 6 189 16,-23 4 17-16,-20 9 109 15,-2 8 46-15,-2 4-23 16,-20 6-66-16,-14 2-34 15,-8 6-42-15,-6 19 6 16,12 4-2-16,16 0-11 16,18-6-4-16,4-4-2 15,9-11-12-15,27-8 18 16,8 0 11-16,7-21-1 16,-2-4 4-16,-11-2-3 15,-14 7 27-15,-12 10 34 16,-10 6 25-16,-2 4-16 0,0 0-66 15,4 0-15-15,15 8-22 16,10 12 5-16,15 2 17 16,14-7 0-16,15-12 0 15,12-3-2-15,6-11-5 16,-1-24-9-16,-13-9 4 16,-19-7 2-16,-15-10 10 15,-21-10 7-15,-17-10-3 16,-5-12 24-16,-25-8-7 15,-16-2 13-15,-1 11-15 16,7 26 25-16,12 25-9 16,13 25 27-16,5 14-10 0,1 2-52 15,-4 20-3-15,-2 32-38 16,-3 27 41-16,3 19 3 16,10 12 1-16,0 5 7 15,31-3 2-15,10-3-3 16,1-12-8-16,2-11-1 15,-5-11 0-15,-10-17-1 16,-8-22-10-16,-5-13-68 16,4-21-87-16,5-2-65 15,6-33-262-15</inkml:trace>
  <inkml:trace contextRef="#ctx0" brushRef="#br1" timeOffset="156100.75">17908 5831 681 0,'0'0'280'0,"0"0"-132"16,0 0-9-16,0 0-61 15,0 0-53-15,0 0-25 16,103 0-16-16,-16-8 6 15,9 4-3-15,-11 0 4 16,-16 2 0-16,-19 0 8 0,-9-2 1 16,-7 2 0-16,-1 0 0 15,0 0 1-15,-4 2-1 16,-6 0-5-16,-8 0-15 16,-3 0 1-16,-10 0 8 15,-2 0 9-15,0 0 2 16,0 0 0-16,0 0 0 15,0 0 1-15,0 0 0 16,0 0 4-16,0 0 4 16,0 0 2-16,0 0-6 15,0 0 3-15,0 0-8 16,0 0-6-16,0 0 2 0,0 2-6 16,0 14-3-16,0 7 13 15,2 4 0-15,2 1 9 16,1 3 1-16,-1-2 0 15,0-2 3-15,6-4-13 16,-1-1 5-16,-1-1-2 16,3-4 0-16,-1 2-2 15,-4-5-1-15,3-3-38 16,-3-5-23-16,8-6-91 16,3 0-108-16,6-29-118 15</inkml:trace>
  <inkml:trace contextRef="#ctx0" brushRef="#br1" timeOffset="156433.37">18523 5675 394 0,'0'0'183'0,"0"0"-104"15,0 0-25-15,0 0-18 16,0 0-19-16,0 0 4 16,27 4 26-16,0-16 6 15,0-7-34-15,-11-1 21 16,-7-2-12-16,-9 2 28 16,0 0-17-16,0 7-3 0,-3 4-23 15,-8 9-13-15,-7 0-12 16,0 0 3-16,3 20-47 15,5 7-45-15,10 5-50 16,10-2 10-16,32-4-106 16,16-8-15-16</inkml:trace>
  <inkml:trace contextRef="#ctx0" brushRef="#br1" timeOffset="157016.54">19025 5681 446 0,'0'0'167'0,"0"0"-93"16,0 0-44-16,0 0 32 0,0 0 9 16,-62 116-16-1,44-68-25-15,5 2-17 0,8-2-11 16,5-7 7-16,0-9-9 16,3-13-1-16,16-11 1 15,8-8 5-15,0 0 14 16,0-23 38-16,-3-9-5 15,-9-4-7-15,-10-5 0 16,-5 2 0-16,0-4-4 16,-29 5-29-16,-5 10-6 15,-1 7-6-15,10 14-6 16,6 7-1-16,7 0-34 16,10 10-68-16,2 8 9 15,16-3-16-15,28-7 7 16,10-8 44-16,4 0 11 0,0-5 7 15,-12-15 47-15,-10 6 27 16,-14 6 90-16,-13 5 15 16,-9 3-27-16,2 3-88 15,1 23-16-15,-3 14-1 16,0 8 23-16,0 4-7 16,0-2-1-16,0-8-11 15,0-11 5-15,11-13-7 16,16-17-1-16,12-1 14 15,17-24 74-15,7-20-36 16,-5-7-9-16,-12-2 16 16,-9 12 11-16,-16 10-16 0,-5 17 7 15,-11 10 5-15,-3 4-20 16,4 1-47-16,10 32-8 16,4 11-7-16,6 15 13 15,-1-2 1-15,-4-1-30 16,0 1-76-16,16-7-114 15,20-16-183-15,25-18-80 16</inkml:trace>
  <inkml:trace contextRef="#ctx0" brushRef="#br1" timeOffset="157684.31">20226 6224 509 0,'0'0'511'16,"0"0"-250"-16,0 0-68 15,0 0-62-15,0 0-63 16,0 0-56-16,-14-4-12 16,14 4 0-16,0 0-123 0,0 0-138 15,10 0-201-15</inkml:trace>
  <inkml:trace contextRef="#ctx0" brushRef="#br1" timeOffset="169533.29">9202 9043 182 0,'0'0'86'0,"0"0"-7"16,0 0 33-16,0 0 38 15,0 0-6-15,0 0-37 16,0 0-4-16,0 0-24 15,0-40-9-15,0 38-15 16,0 0-1-16,0 2-10 16,0 0-28-16,0 0-16 15,0 0-1-15,0 0-19 16,0 22-11-16,0 13 21 16,-7 2 10-16,-2 3 2 15,2-4 2-15,3-1-4 0,4-7 2 16,0-6-1-16,0-8 0 15,0-6-1-15,0-8-5 16,0 0-34-16,0 0 20 16,6-14 15-16,1-16-54 15,-3-12-8-15,-4-2 38 16,0 2 13-16,0 1 10 16,0 6 5-16,0 4 1 15,0 5 10-15,3 6 12 16,8 6 9-16,2 6 1 15,7 5-6-15,16 3-16 16,13 0-11-16,14 15 0 16,-1 12 1-16,-4 6 0 0,-18 1-1 15,-16 2-1-15,-15-1-7 16,-9-1 8-16,-9-2 1 16,-28 0 4-16,-19-2 2 15,-6-8 7-15,-1-4-9 16,5-12-5-16,7-6-7 15,6 0-84-15,7-4-67 16,18-22-256-16</inkml:trace>
  <inkml:trace contextRef="#ctx0" brushRef="#br1" timeOffset="170266.81">9990 9113 281 0,'0'0'220'0,"0"0"-54"16,0 0-48-16,0 0-30 0,0 0-55 16,0 0-33-1,-121 33 0-15,66-1 0 0,6 0 4 16,11 1-4-16,20-6-2 16,10-4-5-16,8-6 7 15,2-9 0-15,31-8-1 16,10 0 2-16,10-22 6 15,-4-6-6-15,-11-2-1 16,-11 5 8-16,-12 12 22 16,-10 5 40-16,-5 6 9 15,0 2-8-15,0 0-40 16,0 0-31-16,9 0-12 16,1 0-4-16,13 11 14 0,8-2 2 15,7-7 7-15,5-2-7 16,5 0-5-16,-1-16-17 15,-5-6 6-15,-8-6 12 16,-12-5 4-16,-7-5 3 16,-7-8 1-16,-8-8 22 15,0-3 15-15,0-2-11 16,0 11 9-16,-8 8 3 16,2 16 11-16,2 9 11 15,2 12-15-15,-1 3-9 16,1 0-40-16,2 0 0 15,0 18-26-15,0 14 3 16,0 13 23-16,-2 2 1 0,2 7-1 16,0 0-2-16,0-1 2 15,0-3 5-15,0-4-1 16,0-6 1-16,0-4-4 16,0-6 3-16,0-4-3 15,0-4-1-15,2-4-27 16,7-6-109-16,9-12-114 15,9 0-164-15</inkml:trace>
  <inkml:trace contextRef="#ctx0" brushRef="#br1" timeOffset="170483.56">10189 9006 600 0,'0'0'259'0,"0"0"-101"16,0 0-36-16,0 0-44 15,0 0-58-15,0 0-20 16,133-5-15-16,-57-1-10 16,-5 3-42-16,-4-1-43 15,-9-1-75-15,-6 1-122 16</inkml:trace>
  <inkml:trace contextRef="#ctx0" brushRef="#br1" timeOffset="170899.56">10924 8974 312 0,'0'0'285'0,"0"0"-84"16,0 0-71-16,0 0-61 16,0 0-56-16,-116 11-8 15,64 16-5-15,4 4-1 16,7 5 0-16,15-2 1 16,10-3 0-16,14-9-3 0,2-10-40 15,11-10 3-15,24-2 40 16,10-4 3-16,7-21 3 15,-4-2-1-15,-8-1-4 16,-13 3 25-16,-11 10 32 16,-7 2 29-16,-7 9-3 15,0 4-9-15,-2 0-38 16,0 0-37-16,7 12-26 16,0 16 7-16,6 6 19 15,1 2 0-15,1-3-14 16,3-5-72-16,6-6-43 15,7-16-86-15,6-6-153 0</inkml:trace>
  <inkml:trace contextRef="#ctx0" brushRef="#br1" timeOffset="171383.36">11363 8729 454 0,'0'0'323'16,"0"0"-122"-16,0 0-90 15,0 0-55-15,0 0-56 16,0 0-16-16,-23 86 16 16,15-33 6-16,3-2 3 0,3-1 10 15,2-6-13-15,0-7 11 16,0-12-15-16,0-12-1 15,0-8 3-15,0-5-3 16,0 0 9-16,0 0 22 16,0 0 37-16,0 0 4 15,0 0-29-15,0 0-33 16,0 4-11-16,0 6-15 16,0 9-6-16,2 9 19 15,5 2 2-15,3-1 3 16,7-4-1-16,3-12-2 15,8-7-4-15,11-6-6 16,3 0 3-16,-3-11-2 0,-7-13 6 16,-10-2 3-16,-18-1 4 15,-4 0-2-15,-2 3-2 16,-40 2 0-16,-7 9-12 16,-7 12 3-16,5 1-14 15,16 0-53-15,10 10-33 16,23 4-58-16,2-10-116 15,31-4-143-15</inkml:trace>
  <inkml:trace contextRef="#ctx0" brushRef="#br1" timeOffset="171999.62">11928 9013 300 0,'0'0'442'0,"0"0"-206"15,0 0-113-15,0 0-35 16,0 0-88-16,0 0-2 16,-151 53-1-16,109-18-1 15,8 2-2-15,18-7-6 16,12-6-50-16,4-10 2 16,0-10 4-16,16-4 55 15,20-6 1-15,8-20 9 16,1-3 3-16,-5 4 19 15,-11 7 20-15,-13 9 23 16,-10 5 5-16,-6 4 1 16,0 0-41-16,0 0-39 0,0 20-18 15,0 11 3-15,2 5 15 16,7 0 3-16,3-6-3 16,9-8-57-16,13-10-42 15,13-12-3-15,9 0-11 16,2-23-121-16,-5-10-20 15,-6-5 121-15,-7-6 114 16,-5 2 19-16,-6 4 54 16,-13 5 80-16,-7 14 12 15,-7 6 23-15,-2 9-23 16,0 4-38-16,-11 0-55 16,-22 2-51-16,-12 19-1 0,3 9-1 15,8 2-4-15,18 2 0 16,14 0 0-16,2-6-10 15,12-2-2-15,19-2 1 16,7-2 4-16,-1 0 3 16,-5-2 7-16,-8-4-1 15,-9-2-3-15,-10-2 3 16,-5-4-1-16,0 0 3 16,-15 0 2-16,-25-4 0 15,-14 1-2-15,-4-5-6 16,2 0-91-16,16-17-202 15</inkml:trace>
  <inkml:trace contextRef="#ctx0" brushRef="#br1" timeOffset="172433.37">12686 9268 570 0,'0'0'209'15,"0"0"-126"-15,0 0-18 16,0 0-41-16,0 0-6 0,0 0-14 16,54-52 18-16,-39 36 21 15,1-2-1-15,-5-4-6 16,2-5-4-16,-4 0-5 15,-2-1-2-15,-7 0-10 16,0 6 6-16,0 10 9 16,0 3-11-16,0 9 6 15,-13 0-25-15,-12 0-6 16,-6 12 1-16,-8 12-6 16,8 8 4-16,5 3 4 15,8 1 2-15,10 0 1 16,5 0-2-16,3-4 2 15,0-4 7-15,29-6-4 16,18-6 4-16,19-8 7 16,17-8-14-16,8 0-43 0,-3-14-116 15,-11-9-178-15</inkml:trace>
  <inkml:trace contextRef="#ctx0" brushRef="#br1" timeOffset="174317.6">14502 8715 570 0,'0'0'148'0,"0"0"8"16,0 0-58-16,0 0-46 15,-125-55-29-15,82 55-23 16,-1 25-8-16,0 8 7 15,15 12-7-15,15 5 5 16,14 5-8-16,12 1 11 16,30-1 8-16,12-2-8 0,4-6 2 15,-6-2 5-15,-9-7-6 16,-16-6-1-16,-14-10 0 16,-11-8-1-16,-2-8 1 15,-6-2 0-15,-43-1 5 16,-27-3 58-16,-25 1-34 15,-10 1-19-15,4 1-7 16,23-3-3-16,26 0-1 16,31 0-43-16,27-5-41 15,29-23-104-15,44-14-635 0</inkml:trace>
  <inkml:trace contextRef="#ctx0" brushRef="#br1" timeOffset="175049.49">14768 9172 338 0,'0'0'163'16,"0"0"-39"-16,0 0-55 15,0 0-33-15,0 0-10 16,0 0 26-16,39-23-5 16,-28 4-1-16,-4 2-1 15,-5 4 5-15,1-1-19 16,-3 7 7-16,0 2-10 15,0 5-9-15,0 0-14 16,-5 0-5-16,-15 0-13 16,-2 0 12-16,1 0-3 15,11 0-1-15,7 0 2 16,3 0-2-16,0 0 4 0,0 0 0 16,0 0-5-1,0 0 3-15,13 0 6 0,12 0-2 16,0-6 13-16,-3-2-10 15,-11-2 6-15,-4 2 2 16,-5 1-4-16,-2 4 9 16,0 0 1-16,0 2-13 15,0 1-5-15,0 0-6 16,0 0 1-16,0 0-1 16,0 0-19-16,0 0 1 15,0 0 9-15,0 0 7 16,0 0 0-16,-2 0 3 15,-14 0 4-15,-4 4 2 0,0 6-2 16,5-1 1 0,2 3-5-16,1 0 1 0,5 3 4 15,3-1-4-15,0 0 3 16,4 1 1-16,0 2 0 16,0 2 0-16,2 0 1 15,11-1 0-15,-1-4-1 16,3-2 0-16,5-6 0 15,11-6 3-15,20 0-2 16,21-4-1-16,12-18-53 16,1-8-204-16,-9-2-251 15</inkml:trace>
  <inkml:trace contextRef="#ctx0" brushRef="#br1" timeOffset="175599.64">15103 9019 450 0,'0'0'217'16,"0"0"-75"-16,0 0-39 15,0 0-56-15,0 0-47 16,0 0-5-16,27 44 5 16,4-21 28-16,0 3-5 15,-2 2-10-15,-8 1-6 16,-8 1-1-16,-9-3-3 0,-4-4-3 16,0-6 5-1,0-3-2-15,-13-6-1 0,-2-8-1 16,-1 0 6-16,1-8 8 15,-3-21-8-15,9-9-7 16,9-6 0-16,0 1-9 16,15-1-3-16,21 9-10 15,4 7-15-15,4 10-3 16,4 10-45-16,-2 4-55 16,3 3-116-16</inkml:trace>
  <inkml:trace contextRef="#ctx0" brushRef="#br1" timeOffset="175953.41">15500 9032 486 0,'0'0'187'0,"0"0"-67"15,0 0-29-15,0 0-59 16,0 0-31-16,0 0 6 15,9 98 41-15,4-59-16 16,0 4-14-16,1-5-2 16,-1-6-2-16,1-10-7 15,-3-8 0-15,-5-8 1 0,-3-6 1 16,2 0 47 0,4 0 52-16,10-23 2 0,3-8-86 0,5-7-6 15,-2 0-5 1,-5-2 10-16,-2 4-4 15,-8 6-5-15,-2 8-6 16,-4 7-4-16,-4 10-3 16,0 5-1-16,0 0-33 15,0 0-126-15,0 20-126 16,0 0-18-16,0-2-220 16</inkml:trace>
  <inkml:trace contextRef="#ctx0" brushRef="#br1" timeOffset="176600.05">15940 9160 442 0,'0'0'148'0,"0"0"-39"15,0 0 16-15,0 0-18 16,0 0-31-16,0 0-56 15,33-22-7-15,-24 3 11 16,-5 1 16-16,-2 3-4 16,-2 3-12-16,0 4 5 15,0 4-11-15,0 4-12 16,-2 0-6-16,-15 0-25 0,-8 13 16 16,-2 12 4-1,4 3 1-15,8 0 2 0,8 2 0 16,7-3-2-16,0-2 3 15,12-6 0-15,23-4 1 16,15-13 5-16,9-2 4 16,8-10-4-16,0-16-5 15,-9-8-2-15,-5-2-1 16,-10-2 3-16,-14-4 5 16,-10 0-2-16,-9 6 13 15,-10 5 1-15,0 11-1 16,0 8 5-16,-12 6-2 15,-7 6-19-15,-10 0-8 16,0 2-5-16,0 18 6 16,8 2-2-16,15 3-20 0,6-2-11 15,4 0 7-15,29-4 16 16,5-1 11-16,1-4-8 16,-6 1 4-16,-8 1 4 15,-12 3-7-15,-3 4 10 16,-5 3-3-16,-5 0 6 15,0-1 6-15,0 0 12 16,0-3 11-16,-7-6-3 16,5-6-4-16,2-3-7 15,0-6-2-15,27-1 5 0,33 0 10 16,25-24-28 0,26-12-124-16,28-8-529 0</inkml:trace>
  <inkml:trace contextRef="#ctx0" brushRef="#br1" timeOffset="185532.65">8825 8357 123 0,'0'0'153'0,"0"0"-103"16,0 0-29-16,0 0 20 16,0 0 6-16,0 0 0 15,0 0-4-15,0 0-8 16,-7 0-1-16,7 0 1 15,0 0-13-15,0 0-3 0,7 0-12 16,37 0-5-16,46-6 22 16,47-7 17-16,40-7-24 15,24-5-9-15,17-5-2 16,4 2-4-16,1 4 0 16,-15 2 0-16,-30 9-2 15,-34 9 0-15,-43 4-1 16,-41 0-1-16,-31 0 2 15,-22 0-7-15,-7 0-1 16,0 0 8-16,0 0 12 16,0 0 29-16,0 0 0 15,0 0-4-15,0 0-12 16,0 0-17-16,0 0-3 16,0 0-5-16,0 0-7 15,0 0 4-15,15 0-4 0,14 0 7 16,18 9 7-16,22-1-1 15,22-2-1-15,30-6 1 16,33 0-5-16,14 0 7 16,9 0-8-16,-7 0 0 15,-10 0 0-15,-11 0 1 16,0-6-2-16,-4 0 1 16,-12-1-1-16,-10 0 0 15,-22 1 2-15,-30 2-1 16,-27 0 6-16,-24 2-3 15,-16 2 18-15,-4 0 4 16,0 0-2-16,0 0-4 0,0 0-5 16,0 0-10-16,0 0-4 15,19 0-5-15,23 0 4 16,36 0 1-16,43 2 3 16,32 2 3-16,20-4-6 15,14 2 0-15,-2-2-1 16,-4 2-1-16,-9 0-3 15,-12 1 2-15,-21 1 2 16,-28-2-1-16,-31-1 4 16,-29 3-3-16,-24-2 2 15,-13-2-1-15,-14 0 2 16,0 0 10-16,0 0 17 16,0 0 14-16,0 0 1 0,0 0-7 15,0 0-10 1,13 0-21-16,11 0-6 0,20 0-8 15,19 0 0-15,13-2 7 16,13 2-2-16,9 0 3 16,11 0-2-16,17 0 2 15,20 0 0-15,24 0 0 16,21 0-3-16,7 0 2 16,-6 0-10-16,-25 0-8 15,-31 0 10-15,-42 0 8 16,-37 0 1-16,-30-3 0 15,-15 2 0-15,-8 0 8 0,-4-1 17 16,2-1-8-16,-2 2 1 16,0 1-14-16,2 0-4 15,0 0-4-15,3 0-4 16,11 0-1-16,-1 0-10 16,3 0-2-16,-1 0 7 15,-7 0-6-15,-8 0 11 16,0 0 7-16,-2 0 2 15,0 0 3-15,0 0-3 16,0 0 11-16,13 0 11 16,8 0-2-16,8-5-15 15,4 1-5-15,-2 4-4 16,-6 0 2-16,-8 0 2 0,-9 0 0 16,-6 0-1-1,-2 0-3-15,0 0-5 0,-10 0-17 16,-30 0-31-16,-20 0 27 15,-23 4-33-15,0 9-76 16,0-4-154-16,14-5-293 16</inkml:trace>
  <inkml:trace contextRef="#ctx0" brushRef="#br1" timeOffset="188533.23">8803 8454 48 0,'0'0'26'0,"0"0"-1"16,0 0 23-16,0 0 22 16,0 0-46-16,0 0-2 15,13-14 2-15,-13 10-10 16,0-2-4-16,0 2 2 16,0 0-1-16,0 0 8 15,0-1 7-15,0 4-9 0,0-1 3 16,0 2-10-1,0 0 4-15,0 0 1 0,0-3-8 16,0 3-4-16,0 0 1 16,0 0-1-16,0-1 3 15,0-1 9-15,0-2-15 16,0 0 7-16,0 0-4 16,0-2 2-16,-5 0 21 15,1-5-22-15,0 2-2 16,-1-1 2-16,1 2-1 15,1 4-6-15,3 4 6 16,0 0-3-16,-2 0 2 16,2 0 0-16,0 0 5 15,0 0-7-15,-2 0 2 16,2 0-2-16,0 0 2 0,-2 0 2 16,2 0 7-16,0 0 4 15,0 0-11-15,0 0-4 16,0 0 0-16,-3 0-7 15,3 16 7-15,-2 10 6 16,0 4 10-16,0 9-5 16,0 2 2-16,0 7-2 15,-3 7 25-15,-4 1-10 16,0 2-15-16,-4 0-1 16,-1 2 6-16,3 2 6 15,1-2 5-15,0 3-7 16,4-4-10-16,-1 2 8 15,3-3-4-15,-2-2-2 0,2-4-1 16,-2-2-2-16,-1-6-1 16,-4-2 8-16,0-3-10 15,-4-5 1-15,-2-4 7 16,7-4-5-16,-2-5-1 16,8-6-5-16,-1-3 0 15,5-6-3-15,0-2 0 16,0 2 0-16,0-2 0 15,0 6 1-15,0 0 0 16,-2 6-1-16,0 1 3 16,-5 6-1-16,3 1-2 15,-3-2 0-15,2 1 1 16,3-5-1-16,0-3 2 16,2 3-1-16,0-1-1 0,0 0 5 15,0 2-5 1,0-1-1-16,0 2 1 0,0-2 0 15,0-2 0-15,0-3 1 16,0-2 0-16,0-5-2 16,0-4 2-16,0-2-1 15,0 0 5-15,0 0 0 16,0 0 2-16,0 0 3 16,0 0 5-16,0 0-1 15,0 0-12-15,0 0-1 16,0 0-1-16,0 0-1 15,0 0-1-15,0 0 2 0,0 0 0 16,0 0 0-16,0 0 3 16,0 0 1-16,0 0 2 15,2 0-3-15,0 0 10 16,8 0-13-16,9 0 0 16,17 0 2-16,15 0-1 15,14 0 1-15,16 0-2 16,21 0 3-16,31-4-2 15,28-6-1-15,24 1 2 16,7 4-2-16,-3 5 1 16,-17 0-1-16,-22 0 0 15,-22 0-2-15,-21 0-2 16,-16 0-11-16,-2 0 6 0,3 0 9 16,4-14 0-1,4-7 2-15,-11 3-2 0,-13 3 0 16,-18 3 3-16,-18 3-2 15,-15 3 0-15,-15 4 2 16,-5 2-1-16,-3 0 1 16,-2 0-3-16,0 0-1 15,0 0-1-15,0 0 2 16,0 0-3-16,8 0 1 16,13 0 3-16,6 0-1 15,8 0 8-15,5-3-4 16,-1-4 0-16,0 0 0 15,6-4 1-15,6 1-3 16,20 1-1-16,23-5 4 0,28-3-5 16,23-2 0-16,23 1-1 15,3-3-1-15,-5 5 2 16,-16 2-1-16,-18-1 1 16,-7 2 0-16,-5-3 1 15,1-5 1-15,-4 2 0 16,-9-1-2-16,-11 7 2 15,-9 2-2-15,-13 5 1 16,-7 6 3-16,-14 0-1 16,-4 0 0-16,-13 0-3 15,-10 0 1-15,-8 0-1 16,-11 4 1-16,-3-2-1 16,-5 0 0-16,0-2 0 0,0 0 3 15,0 2 2-15,0-2-5 16,0 0 0-16,0 2-2 15,0-2 2-15,0 0-3 16,0 2 2-16,0 1-6 16,0-3 6-16,0 0-1 15,0 0 1-15,0 1 0 16,0-1-2-16,0 0 3 16,0 0 0-16,0 0 4 15,0 0-3-15,0 0 0 16,0 0-1-16,0 0 1 15,0 0-1-15,0 0-1 0,0 0 1 16,0 0 0-16,0 0-1 16,0 0 1-16,0 0-1 15,0 0 1-15,0 0 0 16,0 0 1-16,0 0 1 16,0 0-1-16,0 0-1 15,0 0 0-15,0 0 0 16,0 0-1-16,0 0 1 15,0 0-1-15,0 0 0 16,0 0-1-16,0 0 2 16,0 0 0-16,0 0 1 15,0 0-1-15,0 0 0 16,0 0 0-16,0 0 2 0,0 0-1 16,0 0-1-1,0 0 0-15,0 0-2 0,0 0 2 16,0 0 0-16,2 0-16 15,20 0-66-15,18-8-162 16,16-27-297-16</inkml:trace>
  <inkml:trace contextRef="#ctx0" brushRef="#br1" timeOffset="190882.86">13648 9597 150 0,'0'0'98'16,"0"0"-92"-16,0 0 19 16,0 0 2-16,0 0-8 15,0 0-19-15,0 0 6 16,-6-10-6-16,6 10 19 15,0 0 6-15,-2 0 2 16,0 0 5-16,2 0-7 16,-2 0 14-16,2 0 2 0,0 0-8 15,0 0-5 1,0 0-12-16,0-2-4 0,0 2 1 16,0 0-12-16,0 0 0 15,0 0 7-15,0 0 4 16,0 0 9-16,0 0-6 15,0 0 8-15,0 0 12 16,0 0-1-16,0 0-9 16,0 0-11-16,2-3-14 15,27 2 1-15,17-1 8 16,26-1 5-16,19 2-14 16,18 0 0-16,14-4 12 15,12 5-12-15,6 0 0 16,-8 0-1-16,-10 0 1 0,-22 0 0 15,-24 0 3-15,-19 10-14 16,-20-7 19-16,-13 3-8 16,-15-6 1-16,-4 0 2 15,-4 3-2-15,-2-3 0 16,0 0 14-16,0 0 5 16,0 0 4-16,0 0-3 15,0 0-16-15,2 0-3 16,7 0-2-16,4 0 0 15,11 0-2-15,7 2 3 16,12 2-1-16,12 0 3 16,13-2-3-16,16-2 0 15,17 0-1-15,19 0 1 0,16 0 5 16,15-6-5 0,3-4 0-16,-2 2 4 0,-12 4-2 15,-18 4-1-15,-19 0-1 16,-25 0-1-16,-25 0 1 15,-19 0 1-15,-19 0-1 16,-10 0-2-16,-5 0 2 16,0 0 1-16,0 0 3 15,0 0 6-15,0 0 25 16,2 0-16-16,-2 0-4 0,3 0-4 16,-3 0-10-1,4 1-1-15,7 2-8 16,11-1 8-16,9 2 1 15,11-4-1-15,14 0 0 0,16 0 1 16,16 0 1-16,11-6 3 16,-3-2-5-16,-12 2-4 15,-10 2 4-15,-16 4-1 16,-18 0 2-16,-18 0-2 16,-13 0 2-16,-9 0-1 15,0 0 2-15,0 0-1 16,0 0 1-16,0 0-1 15,0 0 4-15,0 0 2 16,0 0-6-16,0 0 4 0,0 2-5 16,0-2-1-1,0 2 0-15,0-2-2 0,0 0 2 16,0 0-4-16,0 0 3 16,0 0 2-16,0 0-3 15,0 0 0-15,0 0 2 16,0 0-4-16,0 0 5 15,0 0 0-15,0 0 1 16,0 0 2-16,0 0-2 16,0 0 0-16,0 0-1 15,0 0-1-15,0 0 1 16,0 0-1-16,0 0-2 16,0 0 1-16,0 0-3 15,0 0 4-15,0 0 0 16,0 0 1-16,0 0 0 0,0 0-2 15,0 0 1-15,0 0 1 16,0 0 0-16,0 0-4 16,0 0 4-16,0 0-17 15,0 0-3-15,0 0 18 16,-2 0-1-16,-7 0-18 16,-7 0-2-16,-6 0-17 15,-6 0-87-15,-5 0-22 16,2 0-10-16,8 0 24 15,2 0-17-15</inkml:trace>
  <inkml:trace contextRef="#ctx0" brushRef="#br1" timeOffset="193168.17">16968 8201 6 0,'0'0'106'15,"0"0"-61"-15,0 0-34 0,0 0-9 16,0 0 16-1,0 0-5-15,71-12-4 0,-59 12-3 16,-1 0 19-16,7 0-8 16,8 0 13-16,1 0 1 15,4 0 13-15,3-3-9 16,0 2-7-16,-1-1-5 16,1 2-11-16,-3 0-3 15,0 0 3-15,-4 0-12 16,-6 0 4-16,-2 0-2 15,-9 2-1-15,-3 2 3 16,0 0-4-16,2-2 0 16,4-2 1-16,-1 0 0 15,1 0 9-15,-2 0-10 0,-4 0 7 16,-3 0 1-16,-4 0-7 16,0 0 2-1,0 0-2-15,0 0-1 0,0 0 6 16,0 0-6-16,0 2 8 15,0-2 0-15,0 0-4 16,0 0-3-16,0 0 8 16,0 0-9-16,2 0 0 15,-2 0-1-15,0 0 1 16,0 0 0-16,0 0-1 16,0 0 0-16,0 0 1 15,0 0 10-15,0 0 18 16,0 0 3-16,0 0-16 0,0 0-1 15,0 2-7-15,0-2 3 16,0 0-8-16,0 2-2 16,0-2-2-16,0 2 0 15,0-2-3-15,0 2 5 16,0-2-3-16,0 2 3 16,0 0 0-16,0 2-4 15,-4 7 4-15,-5 0 22 16,-2 7 15-16,2 3-26 15,-5 2 1-15,3 8 7 16,0 1 9-16,5 7-11 0,-1 2 6 16,4 3-13-1,3 2 0-15,0 2 4 0,0 0-6 16,-6 1 1 0,-1-3 0-16,-1-2-5 0,-4-4 9 15,6 0 0-15,-3-3-3 16,1 0 8-16,6-1-10 15,0-3 5-15,0 0-7 16,2-3 1-16,0 1-4 16,0-1-3-16,-2-4 1 15,-2-1 0-15,-1 0 0 16,1-6 3-16,2 4-2 16,0-3-1-16,2-2-1 15,0 2 3-15,0-2-2 0,0-4 4 16,0 3-4-1,0-5-1-15,-4-1 0 0,2 1 1 16,0 3 0-16,0-2-1 16,-2 1 0-16,1-3 2 15,-1 1-2-15,2-5 0 16,-2 2 1-16,2-1 0 16,2-4-1-16,-3 2 0 15,3 2 1-15,-5-2-2 16,3 2 2-16,0 0-1 15,-3-2 0-15,5-1 0 16,-2 0-1-16,0-3 2 0,2 0 1 16,0 1-1-1,0-3 0-15,0 0 0 16,0 2-1-16,0 1-3 0,-2 3 1 16,2 0 2-16,-2 2 2 15,0 0 0-15,0 0-2 16,-1-2 0-16,1-1-1 15,-1 1 3-15,1-3-4 16,2-1 2-16,0-1 0 16,0-1 2-16,0 0-2 15,0 0 1-15,0 0 2 16,0 0-3-16,0 0 2 16,0 0-2-16,0 0 1 15,0 3-4-15,0-1 3 16,-2 4-2-16,0 0 2 0,-1-2 0 15,3-2 1-15,0-2-1 16,0 0 0-16,0 0 0 16,0 0 3-16,0 0-2 15,0 0 7-15,0 0-3 16,0 0 5-16,0 0-1 16,0 0-8-16,0 0 4 15,0 0-5-15,0 0 2 16,0 0-2-16,0 0 0 15,0 0-2-15,0 0-39 16,-4-16-80-16,-2-16-286 0</inkml:trace>
  <inkml:trace contextRef="#ctx0" brushRef="#br1" timeOffset="196200.06">21745 8988 334 0,'0'0'152'0,"0"0"1"16,0 0-39-16,0 0-6 16,0 0-17-16,0 0-19 15,0 0-17-15,3-81 5 16,-3 81-19-16,0 0-23 16,0 0-18-16,0 12-8 15,0 18-24-15,-5 10 32 16,-8 10 4-16,-3 1-2 15,1-3 5-15,5-2-6 16,8-8 2-16,2-6 2 0,0-10 0 16,0-10-5-16,0-7-3 15,0-5-44-15,0 0 8 16,0-11 31-16,0-20 4 16,0-13-11-16,0-7 6 15,-4-5 9-15,-5-5 0 16,5 7 1-16,4 6 9 15,0 8 7-15,2 11 13 16,20 8 14-16,9 6-16 16,25 14-6-16,22 1-22 15,18 18-5-15,10 22 5 16,-12 6-5-16,-20 0 3 0,-28 2 1 16,-25-3-7-16,-21-6 3 15,-21-2-1-15,-39-5 1 16,-26-7 5-16,-15-2 2 15,-10-9 6-15,0-4-8 16,6-4 0-16,14-6-3 16,21 2-57-16,32-2-38 15,32 0-61-15,15-2-130 16</inkml:trace>
  <inkml:trace contextRef="#ctx0" brushRef="#br1" timeOffset="197700.44">22494 9010 445 0,'0'0'164'0,"0"0"-2"0,0 0-43 16,0 0-37-16,0 0-41 15,0 0-39-15,-2 0-2 16,2 9-3-16,0 15-22 15,-5 8 25-15,-1 6 7 16,-5 3 7-16,-5-1-2 16,3-4-2-16,3-6-3 15,8-2-4-15,2-9-3 16,0-6 0-16,0-7-47 16,8-6-43-16,11-2 56 15,1-23 24-15,0-17-30 0,-6-5 31 16,-12-6 9-1,-2-3 4-15,0 5 25 0,0 4 24 16,0 7 11-16,0 8 0 16,9 4-24-16,20 6-9 15,14 10-15-15,21 12-16 16,7 0-12-16,2 16 6 16,-8 18 4-16,-25 2-2 15,-24 4-5-15,-16 3-21 16,-36-2 6-16,-28-4 18 15,-5-4 6-15,9-10 7 16,20-9-7-16,21-6 3 16,17-6-3-16,2-2 0 0,0 4-14 15,11 3-6-15,25 4 10 16,13 5 10-16,9-1 3 16,-2 2-1-16,-12 1-4 15,-13-3 2-15,-12-4-2 16,-17 1 0-16,-2-2-7 15,-10 1 2-15,-32 0 7 16,-20 2 10-16,-7-8 0 16,0-3-10-16,7-2-4 15,12-2-62-15,13-27-95 16,16-18-150-16</inkml:trace>
  <inkml:trace contextRef="#ctx0" brushRef="#br1" timeOffset="198517.28">23265 8664 447 0,'0'0'163'16,"0"0"-11"-16,0 0-31 15,0 0-29-15,0 0-36 16,0 0-34-16,-7-14-22 16,7 17-3-16,0 12-7 15,-4 8-10-15,2 4 20 16,-3 6 2-16,-1-3 3 16,4 2 2-16,-1 0 1 15,3 2-7-15,0-1-1 16,0-2-10-16,11-3-104 15,18-10-89-15,7-10-66 0</inkml:trace>
  <inkml:trace contextRef="#ctx0" brushRef="#br1" timeOffset="198800.06">23524 8909 206 0,'0'0'294'0,"0"0"-115"15,0 0-36-15,0 0-41 16,0 0-79-16,0 0-23 15,-12-4-23-15,-5 25 21 16,1 6 0-16,9 1 2 16,7 3-1-16,0-4 1 15,20 0 5-15,9-1 2 0,-2-6-5 16,-5 0 3-16,-8-2 0 16,-10-2 3-16,-4-2 5 15,0 2 7-15,-4-2-2 16,-23-2 5-16,-11 0-4 15,-9-8-7-15,-11-4-12 16,-9 0-19-16,1-6-128 16,1-22-216-16</inkml:trace>
  <inkml:trace contextRef="#ctx0" brushRef="#br1" timeOffset="200816.74">20923 8091 203 0,'0'0'85'0,"0"0"-42"0,0 0 59 15,0 0-32-15,0 0-20 16,0 0 3-16,-11-26-13 15,11 26-6-15,0 0 0 16,0 0 1-16,0-2-1 16,4-4 3-16,36 2-14 15,32 0-4-15,37 4-10 16,36 0 13-16,25 0-7 16,5 6-10-16,-9 10-1 15,-18-1-4-15,-25 4 3 16,-25-6-6-16,-22-5-15 15,-25-2-2-15,-22-6 15 0,-14 3 5 16,-15-3 5 0,0 0 33-16,0 0-3 0,0 0 14 15,0 0-16-15,-4 0-13 16,-9-6-20-16,-1 1 0 16,6 0 0-16,6 5-1 15,2 0 2-15,0 0-2 16,0 0-1-16,0 0-6 15,0 0 4-15,8 0-6 16,42 0 10-16,39 6 4 16,44 8 1-16,41 2 11 15,26 3-14-15,14-2 0 0,0 1 4 16,-22-2-1-16,-27-2-5 16,-36 0 0-16,-33-5 1 15,-34-3-3-15,-28-5 4 16,-22-1-2-16,-9 0 9 15,-3 0 2-15,0 0 19 16,0 0-10-16,0 0-14 16,0 0-1-16,0 0-5 15,0 0 2-15,0 0-5 16,0 0 0-16,0 0 2 16,0 0-3-16,0 0-6 15,0 0 3-15,5 0-6 0,4 3-4 16,-1-1 11-16,1-1 3 15,-6 2 3-15,-3-3-6 16,0 0-23-16,0 4-32 16,-29 3-50-16,-27-3-19 15,-25-4-47-15,-14 0-187 16</inkml:trace>
  <inkml:trace contextRef="#ctx0" brushRef="#br1" timeOffset="203935.46">20939 8036 163 0,'0'0'93'15,"0"0"-73"-15,0 0 34 16,0 0-9-16,0 0-3 16,0 0 2-16,-6-4 1 15,3 4 1-15,3 0-11 16,0 0-9-16,0 0-10 16,0 0-9-16,0 0-4 15,0 0-3-15,0 11 0 0,0 11 0 16,0 8 34-1,0 6 9-15,0 5-3 0,0 0-10 16,0 8 8-16,0 2-8 16,0 4-14-16,0-1 4 15,0 4-10-15,5 0 1 16,5 4-2-16,4 2-5 16,-7 1 17-16,-1-1-14 15,-6-2 0-15,0 1 2 16,0-6-6-16,0-3 13 15,0-4-8-15,0-3 0 16,0-5 3-16,7-4-11 16,1-1 0-16,2 0 4 15,-3 1-3-15,1 0 5 0,-4 0-3 16,0-1-2 0,-4-7 7-16,0-6-4 0,0-4 0 15,0-6-2-15,0-7-1 16,0 2 1-16,0-3-1 15,0-3 2-15,0 2-3 16,0-1 1-16,0 4 0 16,0-2-1-16,0 2 1 15,0 2-1-15,0-2 0 16,0 0 1-16,0-4-2 16,0-2 3-16,0-2-2 15,0 0 2-15,0 0 4 0,0 0-2 16,0 0-1-1,0 2-1-15,0-2-4 0,0 4 1 16,0 2-3-16,0 1 3 16,0 2 0-16,0-1 2 15,0-4-2-15,0-2 4 16,0 0-4-16,0 0 1 16,0-2 0-16,0 0 1 15,0 0 1-15,0 0-2 16,0 0 4-16,0 0-4 15,0 0 4-15,0 0-2 16,0 0-2-16,0 0 1 16,0 0 0-16,0 0-2 0,0 0 0 15,0 0 1 1,0 0 1-16,0 0 0 0,0 0 0 16,0 0 4-16,2 0 0 15,0 0 5-15,2 0 0 16,5 0-3-16,7 2-1 15,5 5 1-15,6 0 3 16,2-1-5-16,9 4-4 16,11-4 0-16,20 0 0 15,16 0 1-15,15-4 6 16,14-2-8-16,2 0 1 16,-7 0 2-16,-13 0-2 0,-22-4 3 15,-14-2-4-15,-12 4 1 16,-3 2-4-16,2 0 1 15,2 0 2-15,5 0 5 16,1 6-5-16,-4 2 0 16,-7 0 1-16,-7-4 1 15,-13-2 6-15,-2 1-4 16,-4-3-2-16,2 2 3 16,5 1 0-16,-1 3-1 15,3 2-4-15,4 2 3 16,1 2-3-16,1 1 0 15,0-4 0-15,1 0 1 16,-3-4 2-16,-2 1-2 0,4-3 1 16,3-3 3-1,4 2-4-15,7-1 3 0,2 4-3 16,-5-2-2-16,1 1 2 16,-3 0-2-16,0-1 1 15,-1 1 0-15,-8 0 1 16,3-2 0-16,-1-2 2 15,5 1-3-15,7-1 0 16,0 0 0-16,2 0 4 16,-7 0-4-16,-3 0 1 15,-6 0-1-15,-9 0 0 16,-2 0-1-16,-3 0 2 16,-6 0-1-16,-2 0 0 15,-4 3 0-15,1-3-2 0,3 0 2 16,7 0 0-1,5 0 2-15,4 0-2 0,4 0 2 16,0 0-2-16,-7 0 0 16,-4 0 0-16,-9 0 0 15,-1 0 0-15,-8 0-1 16,0 0 1-16,0 0 0 16,-2 0 0-16,7 0 1 15,-3 0-1-15,3 0 0 16,2 0 0-16,-2 0-1 15,-3 0 2-15,-4 0 0 16,0 0-1-16,0 0 1 16,0 0-1-16,0 0 0 0,0 0 1 15,0 0 0 1,0 0-1-16,0 0 0 0,0 0 2 16,0-3 2-16,0 3 6 15,0-1-3-15,0-4 10 16,0-4 13-16,0-7-6 15,2-4-23-15,0-3-2 16,-2-1-1-16,0 0 2 16,0-2 0-16,2 2 3 15,0 0-6-15,-2-2 3 16,0 0 0-16,0 0 0 16,0-2 4-16,0-2-7 0,6-2 3 15,-2-3 0 1,3-3 3-16,-1 0-3 0,0 2 0 15,0 3-1-15,-4 2 1 16,4 6 0-16,-1-5 0 16,-3 7 1-16,-2-1-1 15,0 2 0-15,0 2 0 16,0-3-2-16,0 1 3 16,0 3-1-16,0-3 0 15,0 2 0-15,0-3 0 16,0 3 0-16,0 0 0 15,0 0-1-15,0 0 3 16,0 0-3-16,0 0 1 16,0 2 0-16,0-1 1 15,0 2-1-15,2 1 0 16,-2-1 0-16,0 4 0 16,0-4 0-16,0 3 0 0,0 1 2 15,0-1-5-15,2 0 2 16,-2 2 1-16,0-3 0 15,0 2 2-15,0-1-2 16,0 2 0-16,0-1 0 16,0 2 0-16,0-1-1 15,0 4 1-15,0-3 0 16,0 1 1-16,0 2-1 16,0 2 0-16,0-1 0 15,0 5 0-15,0-4 0 0,0 1 0 16,0-1 0-1,0 0 0-15,0 0 0 0,-2 2-1 16,0 0 1-16,0-1-1 16,2 2 1-16,0-2-1 15,-2-1-1-15,2 1 3 16,-5-1-1-16,1 0 0 16,4 0 2-16,-2-1-2 15,2 1 0-15,0 3 0 16,0-1-2-16,-3 3 1 15,3-2-1-15,0 3 1 16,0-2-7-16,-3 0 4 16,1-4-1-16,-2 0-4 15,0-4-16-15,-1 0 6 16,1 0 12-16,-2 2 2 0,0-2 1 16,2 2 3-16,0 0 0 15,2 2-1-15,-3-3 1 16,3 1 1-16,0 1 0 15,0-1-1-15,0 2 2 16,-1 0 1-16,0 2-2 16,3-1 0-16,0 4 2 15,0 1-2-15,0 0 0 16,0 0 0-16,0-3 1 16,0 1 0-16,0-2-1 0,0 0 1 15,0 0-3 1,0 0 2-16,0 1 0 0,0 0 0 15,0-2 2-15,0 3-2 16,0-1 0-16,0 0 0 16,0 0-1-16,0 3 1 15,0 0-2-15,0 0 0 16,0 0-6-16,0 0 1 16,0 0-4-16,0 0 5 15,0 0 5-15,0 0-1 16,0 0 2-16,0 0 0 15,0 0-1-15,0 0 0 16,-2 0-3-16,-2 0-24 16,-9 0-76-16,-8 16-115 15,-3 8 68-15,-5-5-122 0</inkml:trace>
  <inkml:trace contextRef="#ctx0" brushRef="#br1" timeOffset="207000.13">18163 8975 280 0,'0'0'117'15,"0"0"-25"-15,0 0 20 0,0 0-17 16,0 0-26-1,0 0-23-15,0 0-19 0,-31 0-8 16,31 0-2-16,0 0 10 16,0 0 4-16,0 0-6 15,13 0 7-15,43 0 1 16,33 0-1-16,44 0-14 16,31 0-6-16,7 4-1 15,1 10-6-15,-14 5-4 16,-19-2-1-16,-16 1 1 15,-24-5-2-15,-35-4 1 16,-26-4-3-16,-21-4 3 16,-15-1 2-16,-2 0 1 0,0 0 10 15,0 0 1-15,0 3 17 16,0-2 1-16,0 2-6 16,0-2-8-16,0 2-13 15,0-3-4-15,0 0-2 16,0 0-2-16,0 2-1 15,0-2 4-15,0 0-4 16,0 0 3-16,0 0-2 16,0 0 3-16,0 2 0 15,0-2 0-15,0 2 0 16,0-2 0-16,4 0 1 16,29 0 5-16,22 0 2 15,25 0-4-15,12-9-3 16,-9 4 3-16,-10 1-4 0,-17-1-3 15,-12 2 3-15,-4-1-1 16,-6-5 1-16,6 3 0 16,4-2-2-16,5 2 1 15,5 1 1-15,-10-2-1 16,-6 5 0-16,-16 1 2 16,-10 1-2-16,-10 0 0 15,-2 0 0-15,0 0-2 16,0 0-7-16,0 0-2 15,0 0-3-15,-16 0 5 16,-1 0 8-16,-4 0 2 16,1 0 0-16,7 0 0 15,-5 0-7-15,-5 0 2 16,-5 0-10-16,-3 0-20 16,-5 0-18-16,-2 0-18 0,2 0-26 15,3 0-66-15,4 0-58 16,4-8-40-16</inkml:trace>
  <inkml:trace contextRef="#ctx0" brushRef="#br1" timeOffset="207782.73">18461 8803 36 0,'0'0'317'15,"0"0"-220"-15,0 0-39 0,0 0 21 16,0 0-24-16,0 0-20 15,3 12-18-15,-3-10-9 16,0 0-7-16,-20 8-1 16,-30 4 1-16,-23 8 11 15,-21 2 1-15,3 2 3 16,10-4 10-16,21-2-21 16,20-6-1-16,20-4-3 15,11-3-2-15,7-6 2 16,2-1 1-16,0 0 6 15,0 0 15-15,0 0 40 16,0 0 1-16,0 0 7 0,0 0-11 16,0-1-15-1,0-8-29-15,7-1-6 0,5 3-7 16,7-2 1-16,6 3-3 16,12 4-2-16,15 2-1 15,12 0-4-15,3 8 6 16,0 20-5-16,-7 9 3 15,-2 7-10-15,2 4-86 16,9-4-94-16,3-16-67 16</inkml:trace>
  <inkml:trace contextRef="#ctx0" brushRef="#br1" timeOffset="209917.45">20139 8931 258 0,'0'0'192'0,"0"0"-75"15,0 0-24-15,0 0-16 0,0 0-18 16,0 0-27-1,0 0-7-15,0-18 6 0,0 18-9 16,0-1-11-16,0 1 13 16,0 0-6-16,0 0-2 15,0 0 5-15,0 0-3 16,0 0 7-16,0 0 1 16,0 0-9-16,0 0-3 15,0 0-9-15,0 0-3 16,20 0-2-16,18 0-4 15,13 0 3-15,9 9-3 16,-4 7 0-16,-13-4 1 16,-17-2 2-16,-8-3-2 0,-14-5-4 15,-2-2 0-15,-2 0 7 16,0 0 0-16,0 0-1 16,0 0 1-16,0 0-1 15,0 1-1-15,0-1 2 16,0 0-6-16,0 0 5 15,0 0-1-15,0 0 1 16,0 0 0-16,0 0 1 16,0 0 0-16,0 0 1 15,0 0 0-15,0 0 2 16,0 0 4-16,0 0-5 16,0 0 4-16,0 0-2 15,0 0 3-15,0 0-2 16,0 0-2-16,0 0 0 0,0 0-1 15,0 0 0-15,0 0 1 16,0 0-2-16,0 0-1 16,0 0 2-16,0 0-1 15,0 0 1-15,0 0 1 16,0 0-2-16,0 0-2 16,0 0 1-16,0 0-1 15,-2 0-1-15,-20 0-13 16,-6 0-20-16,-7 0-3 15,6-3 18-15,10-4 13 16,1-3 2-16,0 0 5 16,2 0 0-16,1-1 2 15,1 2-2-15,1 1 0 0,7 4-1 16,-2 0 0 0,4 4-2-16,2 0 1 0,2 0 1 15,0 0-1-15,0 0 2 16,0 0 0-16,0 0 0 15,0 0 1-15,0 0-1 16,0 0 0-16,0 0 3 16,0 0 2-16,0 0 3 15,0 0 9-15,0 0-4 16,0 0 2-16,0 0-12 16,0-2-1-16,0 2 0 15,0 0 0-15,0 0-2 0,0 0 0 16,0 0 1-1,0 0-2-15,0 0 1 0,0 0-1 16,0 0 0-16,0 0-1 16,0 0 0-16,0 0-4 15,0 0-5-15,22 10 2 16,14 10 9-16,11 2 5 16,0-2-4-16,-8-7 0 15,-10-1-1-15,-10-5 0 16,-13-5 1-16,-2-2-3 15,-4 0 3-15,0 0-1 16,3 0 4-16,-3 0-3 16,0 0 4-16,4 0-3 0,-1 0 0 15,1 0-1-15,1 0-1 16,-3 0 0-16,0 0 3 16,-2 0-2-16,0 0 5 15,0 0-1-15,0 0-1 16,0 0 8-16,0 0-7 15,0 0-3-15,0 0-2 16,0 0 1-16,0 0-1 16,0 0 0-16,0 0-1 15,0 0 1-15,0 0 0 16,0 0 2-16,0 2 5 16,0-2 1-16,0 0-2 0,0 0-4 15,0 0-1 1,0 2-1-16,0 3-3 0,0 1-6 15,-13 7 0-15,-12 8 9 16,-4 2 0-16,-4 4 1 16,-3-1-1-16,0-2 4 15,-2-2-4-15,3-4 1 16,12-5 3-16,8-8-4 16,13-3-9-16,2-2 2 15,0 0 6-15,0-2-2 16,0-10-54-16,0 4 16 15,0 0-20-15,4 6-68 16,1 0 15-16,-5-1-11 16,0-3-39-16</inkml:trace>
  <inkml:trace contextRef="#ctx0" brushRef="#br1" timeOffset="211550.03">18535 8821 194 0,'0'0'107'16,"0"0"-71"-16,0 0 10 15,0 0-1-15,0 0-20 0,0 0 5 16,0 0-13-16,0 0-3 15,-12 0-12-15,-14 0 6 16,-14 5 2-16,-7 6 1 16,-4 1-2-16,-10 2 2 15,-5 2-2-15,-1-2-4 16,11 0-4-16,21-6 0 16,21-4-1-16,12-4-6 15,2 0 5-15,0 0 1 16,0 0 0-16,2 0 1 15,12 0 11-15,1-7-9 16,3-2 0-16,-5 3 1 16,1 0-2-16,-1 0-1 0,-1 3 0 15,-2 3 1 1,-3 0-2-16,-3 0-1 0,1 0-1 16,0 0-3-16,3 0 3 15,-1 7 2-15,2-1 1 16,-4-2-1-16,-3-2 0 15,0 0 1-15,-2-2-1 16,0 0 0-16,0 0 0 16,0 0 6-16,0 0-1 15,0 0 5-15,0 0 6 16,0 0-4-16,2 0 4 16,0 0 1-16,1 0-10 15,-3 0-2-15,2 0 0 16,2 0 0-16,5 0-3 0,2 0-2 15,5 0 6-15,4 0-5 16,7 0 0-16,13 0 0 16,9 0 1-16,2-8 0 15,0 0-2-15,-13-3-6 16,-13 6-3-16,-15 3 2 16,-6 1 2-16,-4 1-16 15,0 0 3-15,0 0 15 16,-17 0-1-16,-7 0 4 15,-12 0 2-15,1 3 0 16,-3 5-1-16,5-2-1 16,6-2 0-16,9 0 0 15,7-2 0-15,7-2 4 0,-6 2-4 16,-5-2 0 0,-10 2 1-16,-13 0-2 0,-11 6 2 15,-9 1-1-15,7-2 0 16,8-1 2-16,19-5 2 15,15-1-4-15,9 0-2 16,0 3-5-16,18-3-66 16,27 0-95-16,6 0-25 15</inkml:trace>
  <inkml:trace contextRef="#ctx0" brushRef="#br1" timeOffset="211999.15">18120 8959 220 0,'0'0'88'0,"0"0"-21"16,0 0 28-16,0 0 7 0,0 0-32 15,0 0-57 1,12-2 14-16,-10 0 20 0,0 2 7 16,-2 0-12-16,0 0-8 15,2 0-21-15,11 0-11 16,12 11-1-16,18 12-1 15,5 7 8-15,10 2 0 16,0 5 3-16,-2-3-5 16,0-2-5-16,-3-4-2 15,-8-3-1-15,-7-6-36 16,-14-7-8-16,-15-6-13 16,-5-6-5-16,-4 0 4 15,-8 0 27-15,-26-12-37 16,-15-14-134-16,-5 0-77 0</inkml:trace>
  <inkml:trace contextRef="#ctx0" brushRef="#br1" timeOffset="212215.73">18238 9066 111 0,'0'0'108'16,"0"0"-28"-16,0 0 5 16,0 0 23-16,0 0-37 15,0 0 2-15,-44-34-7 16,44 34-13-16,0 0-11 15,0 0-20-15,0 0-13 16,0 0-9-16,0 0-1 16,0 0 0-16,0 0-7 15,22 0-6-15,10 10 6 0,12 10-2 16,10 0-80-16,-2-12-126 16,-2-8-258-16</inkml:trace>
  <inkml:trace contextRef="#ctx0" brushRef="#br1" timeOffset="-197530.62">15237 11789 229 0,'0'0'115'0,"0"0"-42"15,0 0 23-15,0 0-10 16,0 0-13-16,-93-105-23 16,79 93 12-16,5 4-24 0,7 4 13 15,0 2-4-15,2 0-15 16,0 2-17-16,0-2-12 16,0 2-3-16,0 0-13 15,9 0 3-15,44 0 4 16,27 0 6-16,23-8 25 15,4-1-24-15,-9-2-1 16,-11 5 0-16,-15 0-29 16,-15 2-19-16,-10 0-25 15,-12-1-18-15,1 1-24 16,-11-3-75-16,-9-3-78 16</inkml:trace>
  <inkml:trace contextRef="#ctx0" brushRef="#br1" timeOffset="-194563.56">15124 11653 87 0,'0'0'161'15,"0"0"-79"-15,0 0-3 0,0 0-5 16,0 0-2-1,0 0-16-15,-3 0-24 0,3 0-5 16,0 0-3-16,0 0 5 16,0 0 9-16,0 0-6 15,0 0-11-15,0 0-4 16,0 0-2-16,0 3-7 16,-2-1-8-16,2 0 0 15,0 6-6-15,0 7 1 16,0 10 5-16,0 11 16 15,0 4 3-15,0 7 2 16,9 0 0-16,5 1-1 16,-1 1-7-16,1-3 0 0,-4-2-9 15,-1 0-3 1,0-1 0-16,-6-1-1 0,-3-2 7 16,0 0-4-16,0-2 2 15,0 0 5-15,0-4 1 16,0 0-5-16,0-4-6 15,0 0 1-15,2-4 0 16,4 1 0-16,-3-3 1 16,1-1-2-16,-2 2 1 15,2-3 0-15,1 0-1 16,-5-5 0-16,2-4-2 16,-2-3 5-16,3-4-3 15,-3-4 0-15,0-2 2 16,0 0 2-16,0 0 2 0,0 0 7 15,0 0 12-15,0 0-7 16,2 0-6-16,-2 0-9 16,0 0-3-16,0 0 1 15,0 0-1-15,0 0 0 16,0 0 1-16,0 2 1 16,0-2 0-16,0 0-1 15,2 0-1-15,-2 0 1 16,0 0 1-16,0 0-2 15,0 0 2-15,0 0 1 16,0 0 4-16,0 0 2 16,0 0 6-16,0 0 3 15,0 0-12-15,0 0 1 0,0 0-7 16,0 0-4 0,0 0 3-16,0 0-2 0,0 0-5 15,0 0 6-15,0 0-7 16,0 2 7-16,0-2 1 15,0 0-2-15,0 0 2 16,0 0 0-16,0 0-2 16,0 0 2-16,0 0-5 15,0 2 4-15,0-2 2 16,0 0 0-16,0 0 1 0,0 0 0 16,0 0-1-1,0 0 6-15,0 0-6 0,0 0-1 16,0 0-2-1,0 0-2-15,2 7 5 0,-2 0-6 16,5 3 6-16,-1 0 1 16,-2 0-1-16,0-2 0 15,1 0-2-15,-3 0 7 16,2 1-5-16,0-2 0 16,0 1 1-16,1 1 0 15,-1 0-1-15,1-1 0 16,-1 2-2-16,2-2 1 15,-4 1 1-15,2-2 0 16,-2-4 2-16,0 0-4 16,0-3 3-16,0 0-1 0,2 0 3 15,-2 0-2 1,0 0 3-16,0 0-4 0,0 0 2 16,0 0-4-16,0 2 2 15,0-2 0-15,0 0 0 16,0 0-1-16,0 0 1 15,0 0 0-15,0 0 1 16,0 0 1-16,0 0-1 16,2 0 2-16,1 0 2 15,-1 0-2-15,0 0 3 16,-2 0-6-16,0 0 0 16,0 0-2-16,7 0 0 0,8 0 1 15,8 0 1-15,8 0 2 16,7 0 2-16,4 0-4 15,7-2 1-15,3-4-1 16,-2 0 0-16,-7 0 0 16,-9 1 0-16,-10 2-7 15,-11 2 3-15,-4 1-1 16,3 0-3-16,1 0 8 16,3 0-1-16,3 0 0 15,8 0 1-15,4 0 0 16,7 0-1-16,1 0-5 15,-4 0 2-15,-6 0-1 16,-7 0 0-16,-6 0-4 16,-3 0 3-16,-4 0 1 15,-2-3 5-15,-3 3 0 0,-4 0 0 16,0 0-1 0,0 0 1-16,0 0 0 0,0 0 0 15,0 0 0-15,0 0 0 16,0 0 0-16,0 0 2 15,0 0-2-15,0 0 1 16,0 0-1-16,0 0 0 16,0 0-1-16,0 0 0 15,0 0 1-15,0 0-4 16,0 0 2-16,0 0 0 16,0 0 2-16,0 0-1 15,0 0 3-15,0 0 1 16,0 0 0-16,0 0-3 15,0 0 7-15,0 0-4 0,0 0 10 16,0 0 7-16,0-1-1 16,0-6 10-16,0-5-14 15,0 0-10-15,0-2-7 16,0-3 2-16,0 3-1 16,0-5 1-16,0 1 0 15,0-2 1-15,0 2 1 16,-4-1-2-16,-1-2 3 15,1-1-3-15,2-2 0 16,-1-1 0-16,-2 2 0 16,1-4 1-16,-2 0-1 0,1-1 2 15,1-2-4 1,4 2 3-16,0 2-1 0,0-1 0 16,0 1 1-16,0 4-1 15,0 0 0-15,0 2 0 16,0 1 0-16,0 0 0 15,0 0 0-15,0 0 4 16,0-1-2-16,0 2-2 16,2-2 0-16,0 0-1 15,1 3 1-15,-1 1 0 16,-2 2 1-16,0 2-1 16,2-2 0-16,-2 2 2 0,0 3-2 15,0 0 1 1,0 1 0-16,0 0-1 0,0-3 0 15,0 4 4-15,0-3-4 16,0 0 0-16,0 0 0 16,0 0 1-16,0 0-2 15,0 0 1-15,0 0 0 16,0 0 1-16,0-1-1 16,0 4 0-16,0 0 0 15,0 0 0-15,0 3 0 16,0-2 0-16,0 2 1 15,0-2-2-15,0 0 1 16,0 1 0-16,0 1 0 16,0 3 0-16,0-4 0 15,0 1 0-15,0-1 0 0,0 1 0 16,0-2 1-16,0 0-1 16,0-1 0-16,-2-1 1 15,2 1-1-15,0-1 0 16,0 1 1-16,0 0-4 15,0 0 4-15,0 1-1 16,-2 3 0-16,2-2 0 16,-3 1 0-16,3 3 0 15,0-2 0-15,0 2-1 16,-2-4 0-16,0 0 1 16,2 1 0-16,-2-1 2 15,2 0-2-15,0 1 0 0,-2-1-3 16,2 4 3-16,-3-4-2 15,3 1 4-15,-3 2-4 16,3 1 2-16,-2-2-1 16,2-1 0-16,-2 2 0 15,0 0-2-15,0 0 1 16,2 2 0-16,-2-2 1 16,0 2-3-16,-1 0 2 15,3 0-6-15,0 0-9 16,0 0-25-16,0 0-7 15,0 0 8-15,-2 0 17 16,2 0-2-16,0 0 17 16,-4 0 2-16,-4 0 7 0,0-2-3 15,-1 1 2 1,3-2 0-16,0 3 1 0,4 0 1 16,-2-2-1-16,4 2-1 15,0-2 1-15,0 2 4 16,0-2-4-16,-2 1 0 15,2-2 0-15,0 2-15 16,0 1 7-16,0 0-21 16,0 0-63-16,0 0-106 15,0 0-225-15</inkml:trace>
  <inkml:trace contextRef="#ctx0" brushRef="#br1" timeOffset="-193479.51">14691 12250 274 0,'0'0'69'0,"0"0"12"15,0 0 3-15,0 0-20 16,0 0-23-16,0 0-22 16,0 0-10-16,-20 14-2 15,20-14-4-15,0 2-3 16,2 0-2-16,32-2 2 15,33 0 75-15,44 0 3 16,45-21-38-16,38-4-19 16,31-6-9-16,14 4-12 15,-10 4-1-15,-22 10-45 0,-33 8-37 16,-40 5-13-16,-36 0 8 16,-30 0 21-16,-27-1 7 15,-21-2 3-15,-18 2 23 16,-2-3 33-16,-22-1-26 15,-25 2-88-15,-24 3-85 16</inkml:trace>
  <inkml:trace contextRef="#ctx0" brushRef="#br1" timeOffset="-191379.94">14662 12296 36 0,'0'0'106'0,"0"0"-55"15,0 0 5-15,0 0-19 16,0 0 2-16,0 0-5 16,0-6-5-16,0 6-7 15,0 0 7-15,0 0-6 16,0 0-10-16,0 0-1 16,0 0-10-16,0 0 1 15,0 0-3-15,0 0-1 0,0 0 1 16,0 4 18-16,0 4 18 15,0 0-5-15,0 4-6 16,5 5-3-16,1-4-8 16,2 5 2-16,-2 1-4 15,3-4 1-15,-3 3-3 16,2 3 1-16,-2-3-6 16,-4-2 3-16,0-4-2 15,1-7-2-15,-3-1 3 16,0-4-2-16,2 0 0 15,-2 0 4-15,0 0 1 16,0 0 17-16,0 0 5 16,0 0-5-16,0 0 2 0,0 0-6 15,2 0-8 1,-2 0 1-16,0 0-8 0,0 0-2 16,0 0-2-16,0 0-3 15,0 0-1-15,0 0-3 16,0 0 1-16,0 0 1 15,0 0 1-15,0 0 0 16,2 0 6-16,-2 0-3 16,0 0 1-16,2 0 10 15,10 0-10-15,1 0 2 16,7 0-6-16,5 0 1 16,-6 0-2-16,4 0 3 0,6 0-4 15,2 0 3-15,9 0-1 16,5 0 0-16,6 0 2 15,2-4-3-15,-5 3 2 16,-9-2-2-16,-7 3 0 16,-10 0 0-16,-5 0 1 15,0 0-2-15,-5 0 2 16,7 0 0-16,-4 0 0 16,5 0 2-16,7 0-1 15,9-4-1-15,6-4 1 16,7 1-7-16,-3-3 12 15,-3 2-7-15,-1-2 1 16,-11 0-3-16,-6-1 2 16,-10 5 1-16,-3 0-1 0,-3 0 1 15,4 0 0-15,7-2 0 16,9-1 0-16,14-2 0 16,7 1 1-16,6 0-1 15,-6 1-1-15,-8 7 1 16,-9-3 0-16,-10 5-2 15,-8 0 2-15,-6 0 0 16,0-1 0-16,-3 1 0 16,3-5 1-16,3 3 0 15,1-2-1-15,5 2 1 16,-1-2-1-16,6 2 0 16,4 0-1-16,6 0 1 15,0 2-1-15,3 0 0 0,-1 0 1 16,-4 0 0-16,-2 0 0 15,-6 0 0-15,0 0-1 16,-2 0 1-16,2 0 0 16,-1 0 1-16,1-4-1 15,1 2 0-15,-4 0 0 16,-2 0-4-16,-3 2 3 16,-3-3-2-16,3 3 0 15,-4-1 1-15,-1 1 0 16,-4-2-4-16,-2 2-5 15,1 0 0-15,-5 0 2 16,2 0 0-16,-2 0 2 0,0 0 7 16,0 0-1-16,0 0 1 15,0 0 1 1,0-3 1-16,0 3 5 0,0-1 13 16,0 0-1-16,0-2-11 15,0 0-8-15,0 3 0 16,0 0 3-16,0 0-3 15,0-3 6-15,0-1 1 16,0-2-1-16,0 0-5 16,0-2-1-16,0-1 0 15,0 2 0-15,0-1 3 16,0-2-4-16,-5 2 1 16,1 0 0-16,0-1 0 0,2 3 0 15,-3 2 0 1,5 3 7-16,-2-3-6 0,2 4-1 15,0-2 0-15,0 0-3 16,-3 0 1-16,-1-2 2 16,-1 0-1-16,-3-2-1 15,1 2-2-15,3 2 4 16,-1-1 0-16,-2 3-1 16,-6 0 0-16,-11 0-31 15,-12 15-101-15,-11 3-88 16,-2-7-182-16</inkml:trace>
  <inkml:trace contextRef="#ctx0" brushRef="#br1" timeOffset="-180863.38">10166 11812 374 0,'0'0'164'15,"0"0"-39"-15,0 0-27 16,0 0-28-16,0 0-18 16,0 0-22-16,0 0-5 15,-22 3-13-15,22-2-11 16,0 4 7-16,0-4-8 0,0 2 0 16,0-3-1-16,0 0-8 15,33 0 9-15,41 0 3 16,28 0 32-16,21-4-21 15,4-1-10-15,-5 4-1 16,-8-2-3-16,-4 3-1 16,-15-1-1-16,-13-3-13 15,-17-2-16-15,-16-1-6 16,-18 4 7-16,-18 1 8 16,-11 0 12-16,-2 2-15 15,-21 0-49-15,-31 6 9 16,-21 10-72-16,-10-4-123 0</inkml:trace>
  <inkml:trace contextRef="#ctx0" brushRef="#br1" timeOffset="-178763.44">10062 11843 241 0,'0'0'102'15,"0"0"-23"-15,0 0 10 16,0 0-21-16,0 0-17 16,0 0 7-16,4 2-16 15,-2-2-33-15,-2 0-9 16,0 0-1-16,0 0-4 16,0 0-4-16,0 0-16 0,0 0-2 15,0 0 11-15,0 0 6 16,0 0 10-16,0 0 0 15,2 0-1-15,3 0-17 16,1 0-58-16,6 0-40 16,-1 6 43-16,-3 2 22 15,-2-1 4-15,-2-1 16 16,-4-2 21-16,0 1 3 16,0-5 7-16,0 0 1 15,0 0 49-15,0 0 23 16,0 0-15-16,0 0-24 0,0 0 14 15,0 0-4-15,0 0-12 16,0-3 4-16,0 3 1 16,0 0 0-16,0 0-2 15,0 0 1-15,0 0-2 16,0 0-2-16,0 0-11 16,0 0 2-16,0 0-9 15,0 0-4-15,0-2 1 16,0 2-2-16,0-4 11 15,0 1 6-15,0-1-14 16,0 0-8-16,0 4 4 16,0 0 5-16,-2 0-2 15,-4 0-5-15,6 0-6 0,0 0 0 16,0 0-6 0,0 0 4-16,0 0-2 0,0 3-3 15,0 14 2-15,0 10 5 16,0 6 0-16,-2 7 2 0,0 7 1 15,-2 4 7 1,0 3 0-16,-3 3-8 16,5 0 8-16,2 2-1 15,0 1-1-15,0-2 6 16,4 2-8-16,9-3 0 16,1-3 0-16,-3-6-4 15,0-4 0-15,-4-4-2 0,0-2 0 16,-5-4 0-16,0-1 2 15,-2-7-2-15,0-2 1 16,0-9 1 0,0-3 6-16,0-5-6 0,0-5 1 15,0-2 2-15,0 0-4 16,0 0 6-16,0 0-7 16,0 4 0-16,0 0-3 15,0 0 3-15,0 0 1 16,0-2-1-16,0-2 0 15,0 1 1-15,0-1 0 16,0 0-1-16,0 0 0 16,0 4 0-16,0 7 0 15,0 3-1-15,0 2 2 16,0 4-2-16,0-2 1 16,0-4-1-16,0-2 2 0,0-4-1 15,0 0 0-15,0 0 0 16,0-2 0-16,0 2 0 15,0-1 0-15,0 6 2 16,0-1-3-16,0 2 1 16,0-3 0-16,0-4 0 15,0-1 0-15,0-4 0 16,0-2 1-16,0 0 0 16,0 0 7-16,0 0-6 15,0 0 5-15,0 0 2 16,0 0-9-16,0 0 0 0,0 4-4 15,0 2-7-15,0 2 9 16,0 2 1-16,0-1 1 16,0-6 0-16,0 4 1 15,0-7-1-15,0 1 0 16,0-1 1-16,0 0 4 16,0 0-5-16,0 0 0 15,0 0 2-15,0 0 0 16,0 0-2-16,0 0 0 15,0 0-3-15,0 0 3 16,0 0 0-16,0 0-3 16,0 4 2-16,0 0 1 15,0 2 1-15,0-2-1 16,0-1 2-16,0-1-5 16,0-2 3-16,0 0 0 0,0 0 3 15,0 0-2-15,0 0 4 16,0 0-2-16,0 0-3 15,0 0 2-15,0 0-2 16,0 3-3-16,0 1-4 16,0 2 3-16,0 1 4 15,0-3 2-15,0-4-2 16,2 0 1-16,0 0-1 16,-2 0 0-16,0 0 1 15,0 2 0-15,0-2-1 16,0 0 0-16,0 4-3 15,0-3 1-15,0 6 0 0,0 0 1 16,0-1 1 0,0 0-2-16,0-1 2 0,0-3 1 15,2-2 1-15,-2 2-1 16,3-1 0-16,-3 3-1 16,2 3-3-16,-2-3 3 15,2-1 0-15,1 1 0 16,-3-4 0-16,0 3-2 15,0-3 4-15,0 0 0 16,0 0 1-16,0 0-3 16,0 0 7-16,0 0-3 15,0 0-1-15,0 0-3 16,0 3-3-16,0 9-28 0,-16 9-76 16,-20 1-52-1,-1-10-148-15</inkml:trace>
  <inkml:trace contextRef="#ctx0" brushRef="#br1" timeOffset="-178013.32">10079 13319 141 0,'0'0'101'0,"0"0"-58"0,0 0 3 16,0 0-1-16,0 0-6 16,0 0-20-16,-2-4-4 15,2 4 5-15,0 0-11 16,0 0 14-16,0 0 5 16,6 0 19-16,0 0-24 15,-4 0-5-15,0 0-10 16,-2 0 5-16,2 0-3 15,-2 0 2-15,0 0 20 16,0 0-1-16,0 0-6 16,2 0-9-16,-2 0-11 15,0 0-3-15,0 0-2 16,0 0-23-16,0 1-97 0,0 5-65 16,-14 0 81-16,1-6-162 15</inkml:trace>
  <inkml:trace contextRef="#ctx0" brushRef="#br1" timeOffset="-176945.67">10114 13352 29 0,'0'0'109'16,"0"0"-58"-16,0 0 7 16,0 0-13-16,0 0-11 0,0 0 5 15,-6 0-19-15,6 0-3 16,0 0 9-16,0 0-9 15,0 0-7-15,0 3-7 16,0-3 6-16,0 2-1 16,0 0 6-16,0 0 17 15,0 1-4-15,0-2-5 16,0-1-6-16,0 1 3 16,0-1 7-16,0 0 6 15,0 0-2-15,10 0 14 16,5 0 3-16,9 0-3 15,5 0-14-15,5 0-7 0,1 0-21 16,3 0 6-16,0-1-2 16,9-3-4-16,11-2 2 15,9-8 4-15,8 0 4 16,5-2-4-16,-6 2-1 16,-7 6-6-16,-12 3 0 15,-8 5 0-15,-9 0 1 16,-9 0-2-16,-8 0 0 15,-9 0-3-15,-5 3 3 16,-4-1-1-16,1-2 1 16,-4 0 4-16,0 0-1 15,0 0-1-15,0 2 2 16,0 0-4-16,0-2-4 0,0 1 0 16,0-1-1-16,0 0 5 15,0 0 0-15,0 0 0 16,0 0 0-16,0 0 3 15,3 0-3-15,-1 0 4 16,2 0-1-16,2 0 7 16,3 0 3-16,-1 0-2 15,-2 0-8-15,3 0 1 16,2 0-3-16,2 0-2 16,6 0 2-16,2 0-1 15,2 0 3-15,1 0-2 16,-4 0 0-16,-4 0 2 0,-5 0-3 15,-4 0 3-15,-7 0-3 16,0 0 0-16,0 0 5 16,0 0-4-16,0 0 11 15,0 0-12-15,0 0 0 16,0 0 0-16,2 0-2 16,3 0-1-16,-1 0-1 15,-2 0 4-15,2 0 2 16,-4 0-1-16,0 0 0 15,0 0-1-15,0 0 0 16,0 0-42-16,-8 0-110 16,-19 0-60-16,-4 0-94 15</inkml:trace>
  <inkml:trace contextRef="#ctx0" brushRef="#br1" timeOffset="-176213.46">11315 11815 25 0,'0'0'62'15,"0"0"-38"-15,0 0-24 16,0 0-30-16</inkml:trace>
  <inkml:trace contextRef="#ctx0" brushRef="#br1" timeOffset="-174525.31">11315 11815 10 0,'-64'42'14'16,"64"-42"-6"-16,0 0 11 16,0 0-4-16,0 0-1 15,0 0 9-15,0 0 42 0,0 0 2 16,0 0-23-1,0 0-31-15,0-2 3 0,0 0 3 16,0 2 1-16,0-2 3 16,0 2-1-16,0-2 0 15,0 0-3-15,0-2-5 16,0 2-3-16,0 0-9 16,0 2 14-16,0 0 9 15,0 0 0-15,0 0 8 16,0 0-3-16,0 0-4 15,0 0-2-15,0 0-1 16,0 0-4-16,0 0 9 16,0 0 1-16,0 0 11 15,0 0 4-15,0 0-20 16,0 0-11-16,0 0-2 0,0 0-11 16,0 0-1-1,-2 0-8-15,0 0-3 0,-1 8 3 16,3 9 9-16,-2 2 5 15,2 6-3-15,0 2 7 16,0 4 1-16,0 9-4 16,0 0 4-16,0 1 0 15,5 4 1-15,-5-1 0 16,0 2-5-16,0-2 8 16,0-2-6-16,0-3 3 15,2 3-2-15,0 0 5 16,2-2 3-16,2 0-5 0,-4 0-10 15,0-2 6-15,0-5-6 16,0-2 0-16,0-5-1 16,-2-2 1-16,0 0-2 15,2-2 3-15,1 0-3 16,1 0 3-16,2-1-3 16,2 1 2-16,-2 0-1 15,-1-7 0-15,-3-1-1 16,2 1 1-16,-4 1 0 15,2 2 0-15,-2-1-1 16,0 4-2-16,0-5 2 16,0-4-1-16,0 0 2 15,0-6-2-15,0 0 2 16,0-2 0-16,0 2 0 16,0-2 2-16,0-3-1 0,0 4-2 15,0-5 0-15,0 1-1 16,0 2 2-16,0-3-1 15,0 4 0-15,0-2 1 16,0 2-2-16,0-2 1 16,0 2 0-16,0 0 0 15,0 2 0-15,0 1 0 16,0-4 0-16,0 2 0 16,0 1 1-16,0 1-1 15,0-1 0-15,0 0 0 16,0-2 0-16,0 0-1 15,0 2 0-15,0 0 1 0,0-1 2 16,0 0-1-16,0-3-1 16,0-2 0-16,0 0 1 15,0 0 0-15,0 0-1 16,0 0 0-16,0 2 0 16,0 2-5-16,0 0 5 15,0 2-4-15,0 1 7 16,0 0-3-16,0-1 0 15,0 0 1-15,0 0-2 16,0 1 2-16,0-3-1 16,0 1 0-16,0 4 1 15,0-3-1-15,0-3 0 16,0 3 0-16,0-3 0 0,0 1 0 16,0-3-1-1,0 2 0-15,0-2-2 0,0-1 2 16,0 3-3-16,0 0 0 15,0 0 3-15,0-2-6 16,0 2 2-16,0-2-4 16,0-1-7-16,0 4 6 15,0 1-1-15,0 1 7 16,0 1 3-16,0 0 1 16,0-1 0-16,0-2 0 15,0 0 1-15,0-2-1 16,0 0 1-16,0-2-1 0,0 0 5 15,0 0 0-15,0 0 4 16,0 0 2-16,0 0-7 16,0 0 2-16,0 0-4 15,0 0-1-15,0 0-2 16,0 0 1-16,0 0-2 16,0 0 2-16,0 0-1 15,0 0 0-15,0 0 1 16,0 0-5-16,0 0 4 15,0 0-8-15,0 0-6 16,0 3-7-16,0 4 16 16,0-4 6-16,0 0 0 15,0-3 0-15,0 0 0 0,0 0 3 16,0 0 0 0,0 0 0-16,0 0-1 15,0 0 1-15,0 0 4 16,0 0-7-16,0 0 3 0,0 0 1 15,0 0-2-15,0 0 2 16,0 0-1-16,-2 0 3 16,-9 0-1-16,-9-3-5 15,-13-3-11-15,-14 6-18 16,-9-1-22-16,-2 1-37 16,7-13-39-16,22-12-113 15</inkml:trace>
  <inkml:trace contextRef="#ctx0" brushRef="#br1" timeOffset="-173496.68">9435 12481 150 0,'0'0'164'0,"0"0"-80"0,0 0-35 15,0 0 2-15,0 0-28 16,0 0-23-16,-9 12-1 16,9-12 0-16,0 0 1 15,0 0 19-15,0 0 20 16,0 0 5-16,0 0-9 15,14 0-11-15,20 0 13 16,16 0-5-16,15 0-16 16,20 0-9-16,26-3-4 15,25-6 0-15,36-8-3 16,30-3 1-16,24-2-1 16,11-2-2-16,-6 4-21 15,-29 6-66-15,-32 2-77 0,-41 0-32 16</inkml:trace>
  <inkml:trace contextRef="#ctx0" brushRef="#br1" timeOffset="-170130.39">9462 12541 136 0,'0'0'94'16,"0"0"-35"-16,0 0 5 15,0 0-2-15,0 0-17 16,0 0 1-16,2-7-10 15,-2 6-2-15,0 1-7 16,0 0-9-16,0 0 5 16,0 0-10-16,0 0-6 15,0 0 3-15,0 0 0 0,0 0 2 16,0 0 8 0,0 0 5-16,0 0 2 0,0 0 3 15,0 0-10-15,0 0-5 16,0 0-12-16,0 0 0 15,0 0-3-15,0 0-2 16,0 0 0-16,0 0 1 16,0 0-6-16,0 0 5 15,0 0-3-15,0 0 2 16,0 6-2-16,4 10 5 16,4 4 0-16,0 2 0 15,1 3 0-15,1 0 2 16,-2-1 4-16,-1-4-5 15,-1-3 3-15,-1-9-3 0,-3 1 0 16,1-7 2 0,-3 0-2-16,0-2 2 0,0 0-3 15,0 0-1-15,0 0-1 16,2 4 2-16,-2 2 0 16,2-2 4-16,-2 0-4 15,2-2 8-15,0 1-8 16,1-3 1-16,-3 0 2 15,0 0-2-15,0 0 7 16,0 0-2-16,0 0-2 16,0 0 16-16,0 0 9 15,0 0-6-15,0 0-12 16,0 0-2-16,0 0-1 0,0 0-5 16,0 0-3-16,0 0 2 15,0 0-1-15,0 0 0 16,0 0 10-16,0 0-1 15,0 0 0-15,0 0-8 16,0 0-1-16,0 0-1 16,0 0 0-16,0 0-5 15,0 0 5-15,0 0-7 16,0 0 6-16,0 0-3 16,0 0-2-16,0 0 4 15,0 0 1-15,0 0-1 16,0 6 2-16,2 0-1 15,2 3 3-15,-2 1-3 16,0-2 1-16,3 0 0 0,-3-1 0 16,3-2 1-16,-3 2 1 15,0-4-2-15,1 5-2 16,-1-1 2-16,0 0-1 16,-2 0 1-16,2-4 2 15,0 0-2-15,0 0 0 16,-2-3 0-16,0 2 1 15,0-2 2-15,0 0-1 16,0 0 2-16,3 0 0 16,-3 0-1-16,0 0 4 15,0 0-6-15,0 0 1 16,2 0 5-16,-2 0-6 16,0 0 4-16,0 0-1 0,0 0-1 15,0 0 4 1,2 0 0-16,1 0-6 0,-3 0-1 15,0 0-4-15,2 0 3 16,0 0 1-16,5 0-4 16,1-3 3-16,9 1 1 15,2-2-1-15,1-1 0 16,5 1 1-16,4 2 0 16,4-2-1-16,5 0 1 15,6-1 1-15,-1-4-1 16,-1 4-1-16,-4-3 0 15,-2 1 1-15,-5 5-1 0,-2-2 0 16,-7 2 0-16,-4 2 0 16,3-4-3-16,-2 2 4 15,8 0 0-15,4-6-1 16,11-1 1-16,3 2 1 16,1 0-1-16,0 0 0 15,-7 3-1-15,-1 0-4 16,-5 2 2-16,-6 2-5 15,-6 0 2-15,-6 0 2 16,-1 0 0-16,3 0 4 16,1 0 0-16,5 0 0 15,4 0 0-15,6-2 3 16,-2-2-1-16,0-3-2 16,-6 6 0-16,-8 1 0 0,-5 0 0 15,-3 0-1-15,-5 0-1 16,0 0 2-16,3 0 0 15,4 0-1-15,7 0 1 16,4 0 0-16,9 0 1 16,9 0-1-16,5 0 1 15,-7 0-1-15,-2 0 0 16,-10 0 0-16,-7 0 0 16,-6 0-1-16,-5 0 1 15,-4 0-3-15,4 0 3 16,-2 0 0-16,5 0 0 0,3 0 1 15,3 0 0-15,8 0 1 16,2 0-2-16,-2 0 0 16,-4 0 0-16,0 0 0 15,-7 0 0-15,-8 0 0 16,1 0 1-16,-3 0-2 16,2 0 1-16,4 0 0 15,1 0 0-15,2 0 0 16,1 0 0-16,1 0 0 15,3 0 1-15,-1 0-1 16,1-2 0-16,1-1 0 16,-4 2-1-16,1 1 1 15,-3 0 0-15,1 0-1 16,-8 0 1-16,3 0 0 0,2 0-1 16,0 0 1-16,2 0 0 15,3 0 0-15,-5 0 0 16,5 0 0-16,-3 0 0 15,2 0 0-15,1 0 0 16,-9 0 0-16,-1 0 0 16,-4 0-2-16,-2 0 0 15,0 0 2-15,0 0-1 16,0 0 1-16,0 0 1 16,0 0 1-16,4 0 0 15,0 0-2-15,0-1 2 16,3-2-1-16,-5 1 0 15,-2 2-1-15,0 0 7 0,0 0-6 16,0-1 4-16,0-2 0 16,0 1 9-16,0-4-10 15,0 0-1-15,-2 0-4 16,0 0 2-16,-3 2-1 16,1 0 0-16,2-1 0 15,0 0-1-15,-2-1 1 16,4-2 0-16,-2 0-1 15,-2-3 1-15,2 2 0 16,-5 1 0-16,3-4 0 16,2 2 0-16,-2-1-1 15,4-1 2-15,0 5-2 16,-3-4 1-16,3 4 0 0,-3-3 1 16,3 0-1-1,0 0 0-15,0-3 0 0,0 4 0 16,0-2 0-16,-4-1 0 15,0 3 2-15,-3-2-3 16,1 4 1-16,1-4 0 16,3 4-1-16,-3-2 2 15,1 3-2-15,-1 0 1 16,5 0 0-16,-2 1 0 16,0-1 0-16,0 1 0 15,0-3 1-15,0 2 1 16,-1 0-2-16,1 0 0 15,0 0 2-15,-1 0-4 16,1 3 2-16,2-1 0 0,0-1-1 16,0 1 1-16,-2 0 0 15,-1 2 0-15,3 0 0 16,-2-2 3-16,2 2-3 16,0 0 0-16,0 0-4 15,0 2 5-15,-2-2-1 16,-2 2 0-16,4 0 0 15,0 0-1-15,0 0-2 16,0 0 1-16,0 0 2 16,-2 0-1-16,-1 0 1 15,-3 0-1-15,-14 0-1 16,-18 0-6-16,-29 14 4 16,-38 15-45-16,-28 8-68 0,-19-13-83 15,3-14-316-15</inkml:trace>
  <inkml:trace contextRef="#ctx0" brushRef="#br1" timeOffset="-166845.53">13105 9892 352 0,'0'0'139'0,"0"0"11"16,0 0-57-16,0 0-9 15,0 0-14-15,0 0-10 16,0 0-12-16,0-95-10 16,0 95-3-16,0 0-34 15,-7 15-1-15,-22 19-13 16,-17 20 13-16,-28 20 33 16,-26 18-3-16,-21 18-11 15,-12 11 0-15,-6 3-10 16,10 1-6-16,11-5-1 0,22-6-2 15,21-7-39-15,19-26-141 16,20-30-196-16</inkml:trace>
  <inkml:trace contextRef="#ctx0" brushRef="#br1" timeOffset="-165646.6">12089 10794 122 0,'0'0'187'15,"0"0"-102"-15,0 0-21 16,0 0-8-16,0 0-19 16,0 0-26-16,-18 0-11 15,18 0-1-15,0 0 1 16,0 0 1-16,-2 0 7 15,0 0 8-15,0 0 30 16,2 0 2-16,-2 0-17 16,2 0-4-16,0 0-16 15,-5 0-7-15,2 0-4 16,-6 7 1-16,-1 10 9 0,-6 5 5 16,-9 4 2-1,-13 8 23-15,-12 12 33 0,-13 2-31 16,-4 2-13-16,0-1-14 15,9-5 2-15,12-2-14 16,8-6-3-16,7 2 1 16,2 2-1-16,0 3-2 15,0-1-6-15,4-6-30 16,7-4-39-16,5-12-39 16,13-20-63-16,0 0-112 15</inkml:trace>
  <inkml:trace contextRef="#ctx0" brushRef="#br1" timeOffset="-164830.1">11529 10993 243 0,'0'0'193'16,"0"0"-46"-16,0 0-31 16,0 0-14-16,0 0-43 15,0 0-56-15,0-29-3 16,0 46-19-16,0 13 13 16,0 10 4-16,-8 6 2 0,-9 8 1 15,-6 7 1-15,-8 5 7 16,-3-1 4-16,5-5 0 15,0-10 5-15,11-10-7 16,5-17 2-16,9-11-7 16,4-6 1-16,0-6-3 15,0 0 2-15,0 0 23 16,0 0 16-16,0 0 4 16,0-1 16-16,9-20-4 15,20-7-42-15,10-6-17 16,11 3 0-16,4 6-3 15,12 7 1-15,16 7-2 0,19 8-33 16,12-6-157-16,3-7-220 16</inkml:trace>
  <inkml:trace contextRef="#ctx0" brushRef="#br1" timeOffset="-162830.12">13047 9832 60 0,'0'0'45'0,"0"0"0"0,0 0-6 16,0 0 9-16,0 0 16 15,0 0 9-15,47-29 7 16,-47 27-21-16,0 2-18 16,0-1-12-16,0 1-9 15,0 0-3-15,0 0-8 16,0 0-8-16,0 0-1 16,0 0 0-16,0 0 0 15,0 0 1-15,0 0 10 16,0 0-2-16,0 0 13 15,0 0 6-15,0 0 2 0,0 0 8 16,0 0-9-16,0 0-5 16,0 0-11-16,0 0-12 15,0 7-1-15,0 10 9 16,18 2 17-16,-1 3-1 16,4 5-9-16,3 3 0 15,7 2-7-15,5 8 6 16,8 3 3-16,6 2 1 15,3 10-3-15,3-2-3 16,1 6-3-16,1-1-4 16,-2 3 1-16,0-3-3 15,-2 1 1-15,-2-2-2 16,4-3 3-16,-2-6 13 0,-2-6-9 16,-4-6 4-1,2-8-4-15,-6-2-5 0,1-2 7 16,-1-2-8-16,-4 5 0 15,1-2-1-15,-4 1 0 16,1 5-2-16,-3-4 6 16,-1-3-4-16,-1-2 5 15,-6-5-7-15,0-6 4 16,-3-2 9-16,-1-3-6 16,-6-2 2-16,-1 2-5 15,-3 1-4-15,1 0-2 16,-1 3 1-16,-1-2 0 0,1 2 0 15,-2-4-1 1,-4 0 1-16,0 1 1 0,-3-4 1 16,0-2-2-16,0 2 0 15,-1-2 0-15,-1 1 0 16,-2 1 0-16,2 1 0 16,3 0-1-16,2 2 1 15,1 4-2-15,1-1 4 16,-2-1-2-16,4 1 0 15,-6-1 2-15,1-2 0 16,0-2-2-16,-2-2 0 16,-2-2 2-16,0 2-1 15,-2-2-1-15,0 0 2 0,0 0 0 16,0 0 1 0,0 0-3-16,0 0 0 0,0 0-1 15,0 0 1-15,0 0 0 16,0 0 0-16,0 0 0 15,2 2 0-15,2 2-3 16,3 2 3-16,-3 4 0 16,4-4 0-16,-4 0 1 15,0 0-3-15,1-4 2 16,-3 2 0-16,0-2 0 16,-2 0 1-16,2 4-2 15,2 3 1-15,-1-4-3 16,4 5 2-16,-3-4 0 15,1 1 1-15,-1-3 3 0,-4-4-3 16,2 0 4-16,-2 0-4 16,0 1 2-16,0-1-4 15,0 0 4-15,0 0-4 16,0 0 2-16,0 2 0 16,0-2-3-16,0 0 2 15,0 0 1-15,0 0-1 16,2 0-21-16,-2 0-19 15,0 0-23-15,2 0-36 16,-2-14-56-16,0-4-285 16</inkml:trace>
  <inkml:trace contextRef="#ctx0" brushRef="#br1" timeOffset="-162179.86">14620 10961 222 0,'0'0'121'15,"0"0"-27"-15,0 0-3 16,0 0-12-16,0 0-17 16,0 0-7-16,-18-40 0 0,16 37 2 15,2 2 8-15,0 1-6 16,0 0-28-16,0 0-9 15,0 0-17-15,0 0-5 16,0 0-5-16,0 0-4 16,0 0-3-16,0 0 3 15,0 0-3-15,0 1 12 16,9 7 10-16,2 3-6 16,-2-2 6-16,-3-1-1 15,-1-1-6-15,-3-6-1 16,1 1-1-16,-3 1 4 15,0-3-4-15,0 0 3 0,0 0-4 16,0 0-5-16,0 0-33 16,0-3-36-16,0-11-67 15,0-2-151-15,0 0 11 16</inkml:trace>
  <inkml:trace contextRef="#ctx0" brushRef="#br1" timeOffset="-162022.56">14620 10961 266 0</inkml:trace>
  <inkml:trace contextRef="#ctx0" brushRef="#br1" timeOffset="-161311.52">14620 10961 266 0,'-47'-112'92'0,"45"112"-16"0,0 0-15 0,0 0-4 15,2-3-1-15,0 1 0 16,0 2 2-16,0 0-1 16,0 0-15-16,0 0-7 15,0 0-13-15,0 0-10 16,0 0-12-16,0 7-13 16,0 20 13-16,18 5 9 15,-1 7 6-15,4 2 15 16,-4 0-9-16,3 1-2 0,1-1 8 15,-2-4-11 1,4 1 0-16,-3-5 0 0,-3-2-4 16,-1-5 1-16,-1-5 0 15,-1-3-11-15,-3-4 11 16,-2 0-6-16,0-3 3 16,-4-3 0-16,-1-4-6 15,-2 0 0-15,-2-4-2 16,2 0-1-16,-2 0 10 15,0 0-5-15,0 0 5 16,0 0-1-16,0 0-8 16,0 0-1-16,0 0-1 15,0 0 2-15,0 0-1 16,0 0-1-16,0 0 0 16,0 0 0-16,0 0 2 0,0 0-4 15,0 0 2-15,2 3-4 16,3 3-3-16,4 2 6 15,-2-2 1-15,-1-5 1 16,-4-1-1-16,1 0 0 16,-3 0 4-16,0 0-1 15,0 0 9-15,0 0 2 16,0 0 10-16,0 0 14 16,0 0-12-16,0 0-10 15,0 0-6-15,0 0-6 16,0 0-2-16,0 0-2 15,0 0 0-15,0 0 3 0,0 0-2 16,0 0-2-16,0 0 1 16,0 0 0-16,0 0-3 15,0 0 1-15,0 0 0 16,0 0 0-16,0 0-1 16,0 0 2-16,0 0 1 15,-3 0 0-15,-17 0 1 16,-15-5-1-16,-30-5-9 15,-33 7 7-15,-29 3-2 16,-24 0 2-16,-10 11-41 16,14 0-37-16,35 0-33 15,52-11-57-15,60-36-160 16</inkml:trace>
  <inkml:trace contextRef="#ctx0" brushRef="#br1" timeOffset="-159311.4">14673 10846 360 0,'0'0'140'16,"0"0"-57"-16,0 0-6 0,0 0-10 16,0 0-25-16,0 0-13 15,0 0 4-15,-9-53 0 16,9 53-9-16,-2 0-7 16,2 0-2-16,0 0 0 15,-2 0 1-15,2 0 3 16,-2 0-4-16,2 0 3 15,0 0-7-15,0 0-8 16,0 0-3-16,0 0 0 16,0 1-14-16,9 19 6 15,9 10 8-15,9 7 0 16,-4 3 3-16,0 0 0 16,0 2 0-16,-5-4 5 0,-1-1-5 15,1 0 6 1,-3-3-4-16,-1-4 4 0,-5-4-6 15,-5-9-2-15,1-4-1 16,-5-9 1-16,0-2 0 16,0-2 2-16,0 0 1 15,0 0 1-15,0 0 6 16,0 0-2-16,0 0 0 16,0-2-9-16,0-8-18 15,0 2-8-15,0 1 14 16,0-2-12-16,-11-1 5 15,2 0-1-15,-3 0 0 16,6 0 16-16,-3-2 4 16,0-2 4-16,0-4-4 0,-2-4 2 15,2-1-5-15,-4-2 5 16,4 0-2-16,-3 0 1 16,4 0 0-16,1 3 0 15,1 2 1-15,-2 3 3 16,2-1 5-16,2 1 1 15,-3 1-4-15,1 1 5 16,0 4-6-16,0-1 6 16,-1 2-3-16,3 2-7 15,0 2 3-15,2 2 4 16,-1 3-1-16,3-2 3 16,0 3-5-16,0 0-1 15,0 0-5-15,0 0-8 16,0 3-1-16,0 14-7 0,0 13 14 15,3 8 1-15,7 10 1 16,6 2 0-16,2 2 0 16,2 1 3-16,-1-9 0 15,0-4-3-15,-1-6 3 16,-3-4 1-16,-1-3-3 16,-3-8 6-16,0 1-3 15,-2-3-1-15,4 2 0 16,-2 0-2-16,1-3 0 15,-4-6 1-15,-3-5-2 16,-3-2 3-16,-2-3-1 0,0 0 0 16,0 0 12-16,0 0 9 15,0 0 10-15,0 0-13 16,0 0-12-16,0 0-5 16,0 0-3-16,0 0 0 15,0 0-1-15,0 0 0 16,0 0 1-16,0 0-1 15,0 0-2-15,0 0 3 16,0 2-6-16,0 3-3 16,0 6-7-16,0 0 3 15,0 0 13-15,0-4 3 16,0-4-3-16,0-3 1 16,0 0 3-16,0 0-1 15,0 0 8-15,2 0 2 0,-2 0 8 16,0 0 6-16,0 0-16 15,0 0-4-15,0 0-5 16,0 0-1-16,0 0-1 16,0 0 0-16,0 0 1 15,0 0 1-15,0 0 1 16,0 0 3-16,0 0 4 16,0 0-3-16,0 0-4 15,0 0-3-15,0 0-1 16,0 0-2-16,0 0-6 15,0 0 1-15,0 0-2 16,-2 0-7-16,-27 11 5 16,-24 16 11-16,-32 3-33 0,-27-12-122 15,-8-18-305-15</inkml:trace>
  <inkml:trace contextRef="#ctx0" brushRef="#br1" timeOffset="-157646.83">13885 11490 235 0,'0'0'82'16,"0"0"-25"-16,0 0 14 16,0 0-13-16,0 0-13 15,0 0-10-15,0 0 0 16,-2 0 3-16,2 0-10 16,0 0 12-16,0 0-15 0,0 0-10 15,15 0-6-15,26-6 10 16,23-2-17-16,25-4 5 15,18-2-4-15,13 0 4 16,-1-3-6-16,-9 4 0 16,-18 3-1-16,-22 0-7 15,-20 3-2-15,-21 1-10 16,-11 2-3-16,-11 3-2 16,-7-2-11-16,0 3-24 15,-23 0-16-15,-23 0-8 0,-12 3 0 16,-6 11 48-1,1 0 10-15,9-4 25 0,8-2 0 16,5-3 2-16,8-5 1 16,6 0-2-16,2 0 8 15,8 0 23-15,3 0 4 16,6 0 14-16,3 0 14 16,5 0-12-16,0 0-16 15,0 0-5-15,0 0-5 16,11 0-26-16,28 3 7 15,18 1 37-15,17-2-21 16,6 0-11-16,-2 0-4 16,-16-2-6-16,-12 0-2 15,-21 0 2-15,-14 0-2 16,-9 0 7-16,-6 0 3 0,0 0-7 16,0 0 4-1,-15 0-7-15,-34 4-20 0,-22 10 17 16,-16 4-7-16,4-2-6 15,14-4 15-15,25-7 1 16,17 0 3-16,15-5 0 16,8 0 0-16,4 0 5 15,0 0-8-15,0 0-4 16,0 0-5-16,0 0-59 16,2 0-53-16,23 0-96 15</inkml:trace>
  <inkml:trace contextRef="#ctx0" brushRef="#br1" timeOffset="-155244.6">6757 11450 486 0,'0'0'127'0,"0"0"23"16,0 0-36-16,0 0-30 16,0 0-33-16,0 0-28 15,-57-53-23-15,34 70-1 16,-10 22-3-16,-12 14 2 0,7 7 2 15,16-4 0 1,15-4-2-16,7-4-2 0,16-9 4 16,18-9 4-16,14-9-2 15,22-12 8-15,16-9-1 16,21 0 6-16,7-23-15 16,-5-13-1-16,-9-5-56 15,-15-8-87-15,-16-1-54 16,-20-2-72-16,-22-2-98 15</inkml:trace>
  <inkml:trace contextRef="#ctx0" brushRef="#br1" timeOffset="-154896.68">7326 11235 289 0,'0'0'165'0,"0"0"-12"16,0 0-21 0,0 0-18-16,0 0-18 0,-43-114-30 15,40 107 2-15,-1 2-11 16,2 5-2-16,0 0-13 15,0 0-36-15,2 0-6 16,0 10-15-16,0 16-17 16,0 16 32-16,2 8 1 15,18 5-1-15,5 3 11 16,1 1 2-16,-4-2-4 16,-1-3 7-16,-4-8-9 15,1-6 5-15,-5-6-3 16,3-3-8-16,-5-6 7 15,3-3-2-15,1-1-5 0,1-6 3 16,-3-2-3-16,-1-8-1 16,-4-2-5-16,1-3-45 15,7 0-20-15,8-28 9 16,7-11-36-16,2-2-95 16,-8 0-74-16,-11 11-32 15</inkml:trace>
  <inkml:trace contextRef="#ctx0" brushRef="#br1" timeOffset="-154529.72">7773 11476 343 0,'0'0'90'0,"0"0"-11"0,0 0-16 16,0 0-25-16,0 0-21 16,0 0-2-16,0 0 18 15,0 0-11-15,0 0-5 16,0 8-1-16,0-2 52 16,0 0-16-16,2 1-12 15,3 2-12-15,2 3-3 16,-3 3-8-16,0 0 0 15,3 1-4-15,-3-3-2 16,4 0-7-16,-2-1 3 0,3-4-7 16,-1-2 4-16,2-2-4 15,1-4-49-15,3 0-66 16,5 0-33-16,-3-25-123 16</inkml:trace>
  <inkml:trace contextRef="#ctx0" brushRef="#br1" timeOffset="-154229.95">7729 11275 375 0,'0'0'140'0,"0"0"-89"15,0 0-37-15,0 0-12 16,0 0 9-16,0 0-9 15,42-30 2-15,-42 26 22 16,0 0 45-16,0-4 8 16,0-2-19-16,-5 3-25 15,-5-2-12-15,-2 5-11 16,3 2-7-16,3 2-5 16,-1 0-5-16,-2 0-3 15,2 10-1-15,3 12-29 16,4 6-40-16,0 2-37 15,29-10-53-15,6-8-70 0</inkml:trace>
  <inkml:trace contextRef="#ctx0" brushRef="#br1" timeOffset="-153330.62">8119 11434 314 0,'0'0'207'0,"0"0"-134"15,0 0-31-15,0 0-20 16,0 0-22-16,0 0-5 0,-2 0 5 16,2 0 20-16,0 0 38 15,6-11 25-15,1-4-29 16,-1-7-47-16,-4 0 8 15,-2-3 1-15,0 4 17 16,0 3-10-16,-4 3-11 16,-7 9-1-16,5 6-1 15,0 0-10-15,0 0 0 16,-5 4-12-16,-5 19 12 16,1 10 0-16,6 10-1 15,6 3-1-15,3 0-5 16,8-6 3-16,19-8 1 15,4-12-9-15,2-10 4 16,3-10 1-16,1-2 7 0,1-28 4 16,0-18-4-16,-7-1 2 15,-7 5-6-15,-7 13 8 16,-11 15 1-16,-4 10 25 16,-2 6 4-16,0 0-34 15,0 7-10-15,4 22-1 16,6 3 11-16,5-3 2 15,6-8-2-15,10-19-3 16,6-2-4-16,10-20 7 16,2-27 8-16,-5-9-7 15,-5 1 8-15,-14 10-9 0,-12 16 6 16,-5 10 17 0,-6 11 9-16,3 8-15 0,6 0-17 15,9 16-27-15,7 12 27 16,11-1 1-16,4-6 1 15,8-8-1-15,7-13 1 16,10 0 10-16,0-32-5 16,0-11-2-16,-13-2-1 15,-17 1-4-15,-16-1 2 16,-21-3 3-16,0-2-4 16,-27-5 9-16,-23-1 7 15,-8 6-6-15,0 11 12 16,12 12-11-16,15 14-5 15,12 10 17-15,11 3-24 0,4 5-8 16,-1 24-7-16,5 11 12 16,0 10 3-16,15 6 0 15,14 2 8-15,3 2 19 16,3 1-6-16,0-2-6 16,-1-8 20-16,-3-1-15 15,-2-6 3-15,-4-7-19 16,-5-7 4-16,1-9-8 15,-6-9-15-15,7-9-84 16,12-3-95-16,12-26-103 16</inkml:trace>
  <inkml:trace contextRef="#ctx0" brushRef="#br1" timeOffset="-153077.9">9121 11082 423 0,'0'0'191'0,"0"0"-43"16,0 0-26-16,0 0-33 16,0 0-45-16,0 0-24 15,20 0-18-15,25-4 10 16,21-7-5-16,11-3-7 15,0-2 0-15,1-2-80 0,-7-8-156 16,-6-6-232-16</inkml:trace>
  <inkml:trace contextRef="#ctx0" brushRef="#br1" timeOffset="-152613.22">9964 10890 474 0,'0'0'260'0,"0"0"-104"16,0 0-76-16,0 0-45 15,0 0-31-15,0 0-4 16,84-91-2-16,-49 79 0 16,2 3 4-16,-8 7 3 15,-3 2-5-15,-6 4-4 0,-4 26-3 16,-9 10-3-1,-7 13 6-15,0 1 4 0,-21 0 7 16,-1-8 5-16,4-10-2 16,5-8-2-16,4-6 1 15,5-8 4-15,1-3-6 16,3-8 12-16,0-3 4 16,0 0 17-16,42 0 25 15,39-18-1-15,37-16-22 16,22-10-42-16,7-7-75 15,-2-12-295-15</inkml:trace>
  <inkml:trace contextRef="#ctx0" brushRef="#br1" timeOffset="-151513.45">16987 10864 461 0,'0'0'175'16,"0"0"-66"-16,0 0 12 15,40-107-30-15,-40 101-38 16,0 6-2-16,0 0-46 16,-21 0-5-16,-21 27-16 15,-12 13 16-15,-6 10 5 16,7 8 0-16,13-2-3 15,13 1 4-15,16-7 2 16,11-4-2-16,0-9 6 16,29-4-6-16,25-12 0 15,25-12 5-15,19-9-1 0,12-14-10 16,-1-20-51-16,-6-10-78 16,-10-4-85-16,-13-4-138 15</inkml:trace>
  <inkml:trace contextRef="#ctx0" brushRef="#br1" timeOffset="-150947.25">17604 10506 454 0,'0'0'234'0,"0"0"-54"16,0 0-40-16,0 0-52 16,-58-103 0-16,58 103-17 15,-2 0-37-15,2 0-34 0,0 6-18 16,0 24-8-1,6 14 20-15,9 10 6 0,1 9 11 16,-1 3-2-16,-3 2 7 16,-3 2-2-16,-3-6-8 15,-1-6 9-15,-5-9-3 16,2-9-2-16,3-14 7 16,-1-8-9-16,5-6 1 15,2-7-3-15,3 1-4 16,5 1 5-16,8-5 2 15,2-2-9-15,6 0-15 16,8 0-62-16,-1-10-23 16,-2-10-14-16,-1-2 17 0,-8-6 30 15,-4 4 21 1,-10 1 43-16,-5 5 3 0,-6 9 26 16,-3 3 30-16,-3 3-2 15,0 1-5-15,0 2-15 16,0 0-13-16,0 0-9 15,2 0 10-15,-2 0-14 16,0 0-8-16,2 0-2 16,0 5-12-16,2 8 14 15,1 5 6-15,-1 1 2 16,1-1-1-16,-3 2 4 16,1-2 0-16,-1-2-4 15,2-2-3-15,-2-6 4 16,3-2-1-16,-1-6-7 0,-2 0 8 15,3 0-8-15,2 0-5 16,6-12-44-16,3-14-98 16,-1-13-267-16</inkml:trace>
  <inkml:trace contextRef="#ctx0" brushRef="#br1" timeOffset="-150659.16">18000 10743 357 0,'0'0'260'15,"0"0"-168"-15,0 0-52 0,0 0-40 16,0 0 7 0,0 0 5-16,67 7-9 0,-47-7 2 15,-4 0 4-15,-8 0-3 16,-3-7 3-16,-5-8 38 15,0-1 5-15,-9 0-12 16,-11 2-30-16,0 4-5 16,4 4-5-16,8 6-4 15,3 0 1-15,5 0-31 16,0 10-98-16,0 6-20 16,27-1-93-16</inkml:trace>
  <inkml:trace contextRef="#ctx0" brushRef="#br1" timeOffset="-149696.54">18352 11001 147 0,'0'0'170'0,"0"0"-110"0,0 0 22 16,0 0-14-16,0 0-6 16,0 0 14-16,0 2 19 15,2-16 14-15,9-7-92 16,-1-3-11-16,-6 2 29 15,-4-1-2-15,0 2 2 16,0 3-9-16,0 4-8 16,-2 7-6-16,-2 2-2 15,-2 5-9-15,0 0-1 16,-9 5-20-16,-6 20 19 16,-1 10-2-16,7 6 0 15,10 0 2-15,5-3-3 16,7-9-8-16,22-6 10 0,6-12-9 15,9-11 11-15,4 0-2 16,3-18 2-16,2-15 4 16,-4-4-4-16,-7 4 0 15,-8 6 5-15,-14 11-3 16,-11 8 24-16,-9 8 21 16,0 0-47-16,0 15-12 15,0 18-6-15,0 10 18 16,0-3 7-16,0-8-6 15,0-10 0-15,18-14-1 16,9-8-5-16,8 0 5 16,5-30 14-16,3-11-4 15,-9-2 1-15,-3-2-3 0,-12 11 36 16,-5 14 5-16,-8 12 1 16,-6 8 9-16,5 0-59 15,7 12-19-15,3 19 1 16,7 5 18-16,5 2 1 15,6-6-1-15,12-10-6 16,8-14-14-16,10-8-3 16,3-6 8-16,-3-24-19 15,-7-11 4-15,-14-4 23 16,-16-10 7-16,-14-3 0 16,-12-6 2-16,0-4 10 15,-12 2 10-15,-12 7-3 0,-2 18 18 16,8 14-5-1,4 19 3-15,7 6-3 0,1 2-28 16,-1 15-4-16,-5 18-25 16,4 15 23-16,1 7 4 15,7 4 5-15,0 8 9 16,0 5-1-16,0 2 9 16,3-1 6-16,9-7-15 15,5-10-7-15,3-12-2 16,-1-10-1-16,2-7-2 15,-3-15-3-15,8-7-47 16,17-5-71-16,13-13-98 16,6-26-402-16</inkml:trace>
  <inkml:trace contextRef="#ctx0" brushRef="#br1" timeOffset="-149478.33">19239 10858 709 0,'0'0'229'0,"0"0"-76"16,0 0 8-16,0 0-92 16,0 0-69-16,0 0-5 0,107-24-24 15,-12 18-16 1,15 0-42-16,6-4-66 0,-3-12-125 15,1-12-384-15</inkml:trace>
  <inkml:trace contextRef="#ctx0" brushRef="#br1" timeOffset="-148496.47">20453 10760 469 0,'0'0'197'15,"0"0"-86"-15,0 0 2 16,0 0-60-16,0 0-53 15,0 0-17-15,-48 27 1 16,21 4 16-16,-2 1 10 16,8-4-10-16,11-6 5 0,5-8-5 15,5-7-1 1,0-6-10-16,0-1 11 0,9-5 8 16,13-19 33-16,2-9-32 15,1 1 9-15,-5 3 3 16,-5 0 4-16,-1 8 15 15,-5 2 6-15,-3 7 1 16,-1 6 0-16,-3 1-17 16,1 5-8-16,-3 0-22 15,0 0-8-15,0 6-11 16,2 15-6-16,5 7 25 16,-1 4-2-16,-2 0 0 0,1-2 2 15,-5 1 2 1,0-4-1-16,0 3 9 0,0-2 1 15,0-3 2-15,-2-1 4 16,-3-2-8-16,3-1 2 16,2-3-4-16,-2 3-5 15,2-2 5-15,-2 2-2 16,-3 0-2-16,5-4 3 16,-4 1-6-16,4-2 4 15,0-5-3-15,0 4 0 16,0-9 4-16,0-2-5 15,0-2 2-15,0-2 2 16,0 0-3-16,0 4-2 16,0-2-1-16,0 1 2 15,0 0 2-15,0-3-2 0,0 3-7 16,2-3-25-16,3 0-9 16,1 0-21-16,10-4-24 15,4-17-86-15,0-1-292 16</inkml:trace>
  <inkml:trace contextRef="#ctx0" brushRef="#br1" timeOffset="-147747.06">20373 11278 295 0,'0'0'145'0,"0"0"-39"16,0 0-6-16,0 0-24 15,0 0-21-15,0 0-1 16,-5-9-7-16,5 8 2 0,0-3-6 16,25-3-16-16,15-1-2 15,16-2-25-15,8 0 0 16,-4 3 2-16,-6 3-2 15,-14 0-4-15,-11 2 3 16,-15 2-15-16,-8 0-5 16,-6 0 3-16,0 0-26 15,0 0-68-15,-11 0-17 16,-15 0 51-16,-8 0 22 16,-4 0 17-16,0 0 38 0,-4 0 1 15,-3-3 21 1,-1 1 30-16,6 0 1 0,3 2-2 15,11 0-18-15,8 0-5 16,4 0 2-16,6 0-4 16,3 0 0-16,3 0 10 15,2 0-3-15,0 0 0 16,0 0 3-16,0 0 0 16,0 0 1-16,0 0-7 15,0 0-5-15,0 0 0 16,36 0-24-16,22 0 4 15,17 0 12-15,8 0-9 16,-17-2-7-16,-18-2-5 16,-17 0-9-16,-16 2-10 15,-10 0-11-15,-5 2 8 0,-9 0-49 16,-27 0-19-16,-8 0 23 16,-5 0-27-16,2 4-3 15,11-2 23-15,12-2-30 16,6 0-92-16</inkml:trace>
  <inkml:trace contextRef="#ctx0" brushRef="#br1" timeOffset="-147246.72">20405 11269 211 0,'0'0'89'16,"0"0"-15"-16,0 0 18 16,0 0-16-16,0 0-14 0,0 0-8 15,-52 4-5 1,52-4-4-16,0 0-11 0,0 0-10 16,0 0-5-16,0 0 0 15,0 0 4-15,0 2 3 16,0-2-14-16,0 3-1 15,0-3-10-15,0 0 3 16,0 0-4-16,0 0 0 16,31 0-18-16,23 0 18 15,17-9 0-15,2-4-42 16,-6-2-56-16,-20 3-12 16,-16 2-8-16,-15 3 39 0,-11 0 19 15,-5 5-10 1,-5 0-56-16</inkml:trace>
  <inkml:trace contextRef="#ctx0" brushRef="#br1" timeOffset="-72262.41">9493 14061 409 0,'0'0'133'0,"0"0"29"15,0 0-72-15,0 0-12 16,0 0-19-16,0 0-49 16,0 0-10-16,0 0-10 15,-94 5 10-15,46 34 4 16,3 3 8-16,5 2 10 15,11-4-5-15,13-5-7 16,10 1-2-16,6-9-6 0,0-1 0 16,24-12 2-16,26-6-2 15,14-8 1-15,18 0 20 16,7-16-13-16,5-6-10 16,-1-2-56-16,-8 0-113 15,-16-2-100-15</inkml:trace>
  <inkml:trace contextRef="#ctx0" brushRef="#br1" timeOffset="-71646.91">9863 13860 281 0,'0'0'140'16,"0"0"-29"-16,0 0-28 16,0 0-13-16,0 0-10 15,0 0 6-15,12-86 0 16,-10 84-6-16,-2 2-26 15,0 0-26-15,0 0-8 16,0 18-17-16,0 12 17 16,0 14 1-16,0 2 17 15,0 10 3-15,-4 6 19 16,4 3-16-16,0-3 5 16,0-1-8-16,2-6-12 0,8-7 1 15,-1-9-2-15,-1-11-7 16,-2-9 5-16,-4-10-2 15,-2-5-1-15,0-4 9 16,0 0 3-16,0 0 11 16,2 0 10-16,0 0-8 15,-2 0-10-15,0 0-18 16,5 0-3-16,3 0-57 16,15-4-88-16,8-7-93 15,7-6-240-15</inkml:trace>
  <inkml:trace contextRef="#ctx0" brushRef="#br1" timeOffset="-71196.52">10182 14165 210 0,'0'0'116'16,"0"0"-16"-16,0 0-1 0,0 0-16 16,0 0-10-16,0 0-16 15,0 1-9-15,0-1-6 16,0 0-10-16,0 3-3 15,0-3-13-15,0 2-3 16,0-2-7-16,0 6-4 16,0-2-4-16,0 6 4 15,0 4 2-15,0 0 22 16,0 0-11-16,0-2-7 16,0 4 0-16,0-2 0 15,0-4 4-15,2 2-7 0,5-6-4 16,-1 0 3-1,-1 0-4-15,-1-6-14 0,-2 0-82 16,3 0-66-16,0-4 13 16,-1-16-19-16</inkml:trace>
  <inkml:trace contextRef="#ctx0" brushRef="#br1" timeOffset="-71062.4">10182 14165 332 0</inkml:trace>
  <inkml:trace contextRef="#ctx0" brushRef="#br1" timeOffset="-70880.56">10182 14165 332 0,'-74'-74'169'0,"74"74"-75"0,0-4-57 0,14-9-27 0,5 1-7 0,2-3 1 15,-3 1 3-15,-7-3 4 16,-5 5 7-16,-6-2 15 15,0 1 11-15,0 0-15 16,-15 1-9-16,-10 8-20 16,-1 4-6-16,-6 0 4 15,6 4 2-15,3 12 1 16,10 2-1-16,7 3-15 16,6 0-29-16,0 3-42 15,4-4-97-15,23-3-60 16</inkml:trace>
  <inkml:trace contextRef="#ctx0" brushRef="#br1" timeOffset="-69946.89">10436 14258 346 0,'0'0'165'0,"0"0"-51"0,0 0-39 15,0 0-34 1,0 0-28-16,0 0-6 0,27-65-5 16,-12 53-1-16,-1-3 7 15,-6 0 3-15,-3 1 20 16,-5-2 24-16,0 0-8 15,0 6-16-15,0 2-10 16,-5 4-7-16,1 4-12 16,-8 0-2-16,-5 1-11 15,-8 20 11-15,-1 7 0 16,3 4 2-16,10 2-2 16,11-2-7-16,2-2 3 15,8-6-7-15,24-4-7 16,8-9 18-16,5-8 6 15,10-3-5-15,4-14 6 0,1-16-7 16,-2-6-2-16,-10 0-5 16,-12 5 7-16,-12 10 6 15,-13 11 11-15,-8 4 27 16,-3 6-7-16,0 2-37 16,0 26-24-16,0 15 23 15,0 7 1-15,0-3 1 16,2-6 4-16,18-10-5 15,5-17-10-15,-1-9 10 16,5-5 5-16,9-19 9 16,6-25-1-16,1 0-5 15,-3 0-7-15,-11 7 7 0,-8 12 9 16,-10 11 5-16,-8 9 17 16,-1 5-14-16,5 0-25 15,4 13-25-15,14 11 19 16,4 4 6-16,6 1 2 15,5-8-2-15,4-9 6 16,5-12-2-16,5 0-1 16,0-12-3-16,-3-22-2 15,-10-8-5-15,-10-8 2 16,-12-10 1-16,-15-9 2 16,-6-3 2-16,-2 4 3 15,-23 12 5-15,0 14 2 16,5 18 6-16,5 11 14 0,11 10 6 15,2 3-11 1,2 0-25-16,0 12-23 0,0 19 4 16,0 10 19-16,0 6 0 15,0 4 12-15,4 7 9 16,0 4 3-16,0 1 5 16,1-3-5-16,-3-9 5 15,5-4-14-15,4-7-11 16,0-3 0-16,5-6-1 15,-1-6-3-15,3-8-5 16,7-4-67-16,8-13-66 16,9 0-86-16,10-30-414 0</inkml:trace>
  <inkml:trace contextRef="#ctx0" brushRef="#br1" timeOffset="-69712.3">11354 14089 509 0,'0'0'287'0,"0"0"-104"16,0 0-89-16,0 0-42 15,0 0-48-15,0 0-2 16,187-15-4-16,-83 15 1 15,6 6-58-15,5-6-142 0,10 0-113 16</inkml:trace>
  <inkml:trace contextRef="#ctx0" brushRef="#br1" timeOffset="-68847.22">12822 13997 481 0,'0'0'216'15,"0"0"-47"-15,0 0-46 16,0 0-72-16,0 0-43 0,0 0-8 16,-18 33-20-16,-8 14 20 15,-6 9 12-15,3-2-4 16,9 0 8-16,7-4-13 15,9-8 0-15,4-10 0 16,0-11-3-16,0-11-1 16,0-10 1-16,0 0 4 15,11-32 31-15,7-17 3 16,-1-14-32-16,-1-8 7 16,-3-9-5-16,-9 1 2 15,4 11-6-15,-2 14-2 16,-1 24 2-16,1 14 16 15,-2 9 16-15,-1 7-14 0,10 3-22 16,9 27-29-16,17 17 22 16,7 12 7-16,1 7 5 15,-5 3-5-15,-4-3 5 16,-9-4 3-16,-4-8-7 16,-5-2-1-16,-7-11 3 15,-7-10-3-15,0-12-8 16,-4-10-72-16,-2-9-32 15,0 0-29-15,0-12-54 16,-27-17-228-16</inkml:trace>
  <inkml:trace contextRef="#ctx0" brushRef="#br1" timeOffset="-68645.73">12579 14253 383 0,'0'0'249'15,"0"0"-55"-15,0 0-46 16,0 0-63-16,0 0-25 15,0 0-29-15,14-24-17 16,46 14-14-16,27 0 0 16,15 0-1-16,0 4 1 15,-6 2-15-15,-9 4-39 16,-9 0-38-16,-4 0-60 16,-12 0-62-16,-13 0-91 15</inkml:trace>
  <inkml:trace contextRef="#ctx0" brushRef="#br1" timeOffset="-68379.54">13419 14166 494 0,'0'0'239'0,"0"0"-83"16,0 0-50-16,0 0-37 16,0 0-34-16,0 0-35 15,-11-15-8-15,11 41-16 16,-5 8 21-16,-1 14 3 15,2 8 5-15,1 8 15 16,3 4 3-16,0 1-3 16,0-9-10-16,9-12-3 15,2-14-2-15,-4-12-4 16,-2-11 5-16,-5-8-6 0,2-3-23 16,-2 0-4-16,0-15-29 15,0-24-137-15,2-10-261 16</inkml:trace>
  <inkml:trace contextRef="#ctx0" brushRef="#br1" timeOffset="-68146.86">13384 14172 381 0,'0'0'236'16,"0"0"-31"-16,0 0-49 16,0 0-79-16,0 0-56 15,0 0-21-15,119-25-5 16,-65 43-1-16,-9 4 6 15,-11-1-3-15,-15-2-2 0,-9-1 2 16,-10 1-12-16,-10 0-3 16,-30 0 18-16,-14-6 5 15,-6-3-5-15,3-10-11 16,8 0-32-16,13-2-85 16,22-22-73-16,14-4-186 15</inkml:trace>
  <inkml:trace contextRef="#ctx0" brushRef="#br1" timeOffset="-67830.2">13758 14071 155 0,'0'0'458'15,"0"0"-300"-15,0 0-51 16,0 0-63-16,0 0-42 15,0 0-2-15,-6 56 0 16,8-19 2-16,6 4 23 16,1 12-1-16,-3 10 8 15,0 7 2-15,0 3 4 16,-1-7-11-16,-1-13-10 16,0-12-10-16,-2-15-5 15,1-8 2-15,-3-14-1 16,0-4-3-16,0 0-8 0,0-31-3 15,-5-13-64 1,-8-14-107-16,-1-9-107 0,8 0-210 16</inkml:trace>
  <inkml:trace contextRef="#ctx0" brushRef="#br1" timeOffset="-67613.33">13727 14135 375 0,'0'0'210'15,"0"0"-89"-15,0 0-22 16,0 0-23-16,135-101-33 15,-70 97-34-15,-1 4 1 16,-3 0-6-16,-12 13-3 16,-18 10-2-16,-13 6-1 0,-15 3-2 15,-3 2 4 1,-23 4 5-16,-15-8 9 0,-7-1-13 16,-3-8 10-16,-6-13-11 15,7-8-47-15,3 0-85 16,10-26-119-16</inkml:trace>
  <inkml:trace contextRef="#ctx0" brushRef="#br1" timeOffset="-67230.97">14338 13680 609 0,'0'0'242'0,"0"0"-127"0,0 0-26 15,0 0-53-15,0 0-36 16,0 0-4-16,6 0-24 16,-6 32 28-16,0 9 5 15,0 12-2-15,0 5 13 16,0 5 0-16,0 4 5 15,0 1 12-15,0-6-14 16,0-9 7-16,0-11-8 16,0-12-5-16,0-4-4 15,0-14-5-15,0 0 2 0,0-6-1 16,0-3-1-16,0-3 1 16,2 0-2-16,9 0-3 15,9 0-29-15,7 0-25 16,7 0-53-16,-3-17-99 15,-4-8-183-15</inkml:trace>
  <inkml:trace contextRef="#ctx0" brushRef="#br1" timeOffset="-66913.71">14673 14141 442 0,'0'0'268'0,"0"0"-101"15,0 0-66-15,0 0-49 16,0 0-28-16,0 0-11 16,0-4-13-16,0 4-3 15,0 0 1-15,0 0-4 16,0 0 2-16,0 0 2 16,0 4-3-16,0 4 5 15,0 4 20-15,0-1-1 16,0 0 2-16,5-3-6 15,0 0-4-15,1 1-2 16,-2-6-4-16,3 2 1 16,-3-5-4-16,-1 0-2 0,0 0-37 15,1 0-87 1,0 0-90-16,3-2-43 0</inkml:trace>
  <inkml:trace contextRef="#ctx0" brushRef="#br1" timeOffset="-66629.93">14604 13978 460 0,'0'0'228'16,"0"0"-106"-16,0 0-44 15,0 0-31-15,0 0-30 0,0 0-7 16,43-68 1-1,-32 52 7-15,-7 0 12 0,1 2 15 16,-5 4 4-16,0 3-12 16,0 6-5-16,0-1-20 15,0 2-12-15,0 0-11 16,0 0-21-16,-5 3-87 16,-3 14 4-16,6-1-88 15,2-5-122-15</inkml:trace>
  <inkml:trace contextRef="#ctx0" brushRef="#br1" timeOffset="-66129.99">14667 14102 239 0,'0'0'131'0,"0"0"-31"16,0 0-4-16,0 0-5 16,0 0-33-16,0 0-26 15,-13-24 32-15,13 20-21 16,0 4-4-16,0 0-1 15,0 0 0-15,0 0-17 0,0 0-10 16,0 0-11-16,0 0-4 16,0 0-6-16,0 13-6 15,0 9 16-15,0 4 0 16,0 4 7-16,4-2-1 16,5-2 8-16,2-2 3 15,-2-6-11-15,-5-8 1 16,-2-2-5-16,-2-6 8 15,0 0-10-15,0 2 1 16,3-2 0-16,-1 6 1 16,2-6-2-16,-4 1 1 15,2-2 0-15,-2-1 3 16,0 0 0-16,0 0 4 0,0 0-2 16,0-12-6-16,0-8-96 15,0-8-299-15</inkml:trace>
  <inkml:trace contextRef="#ctx0" brushRef="#br1" timeOffset="-65213.65">15253 14030 250 0,'0'0'244'0,"0"0"-49"0,0 0-67 16,0 0-37-16,0 0-28 15,0 0-37-15,-32-66-26 16,11 66-2-16,-13 13 0 16,-8 12 2-16,0 3 1 15,6 8 0-15,7 3 2 16,7-1 11-16,11-3-11 16,8-2 2-16,3-5-3 15,11-3-2-15,29-4 4 0,18-7 8 16,13-8-12-1,5-6-51-15,2 0-93 0,-6-12-74 16,-3-12-126-16</inkml:trace>
  <inkml:trace contextRef="#ctx0" brushRef="#br1" timeOffset="-64680.21">15614 14107 406 0,'0'0'229'0,"0"0"-96"16,0 0-41-16,0 0-66 15,0 0-13-15,-123 24-7 16,103 4 2-16,9-9-8 16,9 2-2-16,2-6-2 15,6-10-15-15,23-5 19 0,9 0 5 16,7-14 23 0,-3-10-14-16,-6 2-3 0,-12 0-7 15,-10 9 18-15,-9 8 45 16,-3 5 0-16,-2 0-33 15,2 0-34-15,7 2-10 16,7 14-7-16,7 6 17 16,11-3 0-16,9-2-1 15,3-9-8-15,8-8-7 16,4 0 4-16,0-16 6 16,-5-16 1-16,-8-8 3 15,-14-9 2-15,-11-6 0 16,-11-12 5-16,-9-3 3 15,0-4 10-15,-21 6-10 0,4 18 5 16,3 18 5-16,6 18 20 16,5 11 25-16,3 3-27 15,-2 0-36-15,2 19-22 16,0 20 0-16,0 16 22 16,0 15 4-16,0 8 9 15,0 6 13-15,0 3 6 16,0-3-9-16,0-8 3 15,15-8-14-15,6-12-10 16,1-14 6-16,5-10-8 16,-3-9-4-16,3-14-57 0,2-9-65 15,2 0-83 1,0-32-322-16</inkml:trace>
  <inkml:trace contextRef="#ctx0" brushRef="#br1" timeOffset="-64196.65">16059 14002 525 0,'0'0'268'16,"0"0"-120"-16,0 0-76 15,0 0-70-15,0 0 5 16,136 0-2-16,-60 2-5 15,-4 5-1-15,-6-2-3 0,-10 1 8 16,-9 0-4-16,-16 0 2 16,-9-3-1-16,-11-3 1 15,-7 0 8-15,-4 0 7 16,0 0-3-16,0 0-3 16,0 0 3-16,0 0-14 15,0 0-3-15,0 2 2 16,0-2-3-16,0 0 4 15,0 4 0-15,0-4 1 16,0 4-2-16,0 6 1 0,0 7-2 16,8 10 2-1,0 3 6-15,1 4 1 0,0 0 7 16,0 0-3 0,-2-2 3-16,1-6 4 0,-3-6 1 15,2-4-3-15,-2-6-6 16,-3-10-6-16,2 2 5 15,-2-2-5-15,0 0 2 16,3 0-6-16,1-2-18 16,2-19-73-16,0-4-232 15</inkml:trace>
  <inkml:trace contextRef="#ctx0" brushRef="#br1" timeOffset="-63829.47">16672 13934 57 0,'0'0'464'0,"0"0"-295"15,0 0-53-15,0 0-51 16,0 0-3-16,0 0-17 15,0 0 3-15,0 0 6 16,0-12-17-16,9-6-34 16,2-2-3-16,-4 4 0 15,-5 4 2-15,-2 2 5 16,0 4 22-16,0 0 5 0,0 5-16 16,-15-2-16-16,-6 3-2 15,-1 0-6-15,5 0 5 16,0 0-5-16,9 9-43 15,3 8-48-15,5 10-28 16,0 6-45-16,30 3-42 16,3-2-60-16</inkml:trace>
  <inkml:trace contextRef="#ctx0" brushRef="#br1" timeOffset="-63147.53">16866 14127 465 0,'0'0'229'0,"0"0"-79"15,0 0-63-15,0 0-31 16,0 0-56-16,0 0-3 16,0 6-23-16,0 20 16 15,0 10 10-15,0 2 0 16,5 0 0-16,-1-6 2 15,5-8-1-15,0-12-1 16,0-8 2-16,6-4 3 16,5-4 56-16,7-20 15 15,0-16-52-15,-5 0-14 0,-11-4-3 16,-11 0 7-16,0-1 13 16,-14 8-11-16,-19 11-5 15,-5 11-11-15,-1 15-7 16,3 0 1-16,7 15-4 15,13 12-40-15,16 8-37 16,0-9-30-16,27-4-43 16,25-7 14-16,8-15 24 15,-2 0-33-15,-8-15 53 16,-7-13 102-16,-12 4 128 16,-7 1 63-16,-6 11-22 15,-9 5-16-15,-5 7-54 16,-1 0-85-16,4 22-14 15,-3 16 0-15,1 8 0 16,-1 2 6-16,-2 1 0 0,5-10-4 16,-2-11-2-16,1-12 8 15,5-14-8-15,12-2 8 16,8-20 31-16,11-18 0 16,5-8-11-16,-5 6-15 15,-6 2 10-15,-12 12 14 16,-8 12 12-16,-7 12 4 15,-7 2-13-15,9 0-40 16,5 16-18-16,3 14 5 16,4 6 11-16,-3 4-32 0,-5-2-48 15,4-2-17 1,3-5-13-16,14-18-55 0,8-13 24 16,14-1-99-16</inkml:trace>
  <inkml:trace contextRef="#ctx0" brushRef="#br1" timeOffset="-62912.88">18053 13993 336 0,'0'0'256'0,"0"0"0"16,0 0-64-16,0 0-74 15,0 0-48-15,0 0-70 16,-22-83-18-16,2 112 13 16,6 9-10-16,12 7-5 15,2 5-8-15,10 2 6 16,19-4 7-16,-1-4 6 15,1-7 8-15,-6-7 1 0,-7-10 0 16,-10-8 0-16,-6-6 0 16,0-4 1-16,-40-2-1 15,-34 0 4-15,-19 0-4 16,-1-26-144-16,21-7-539 16</inkml:trace>
  <inkml:trace contextRef="#ctx0" brushRef="#br1" timeOffset="-60713.83">189 15448 24 0,'0'0'395'0,"0"0"-265"15,0 0-16-15,0 0-13 16,0 0 3-16,0 0-26 16,0 0-16-16,0-34-17 15,0 34-27-15,0 0-18 16,0 9-19-16,0 12-5 15,0 8 24-15,0 5 2 16,0-3 1-16,0-3 4 16,6-1 1-16,4-9 1 0,-2-2 0 15,5-6-4-15,10-6 13 16,15-4 14-16,17 0 27 16,16 0-9-16,12-17-32 15,2 4-13-15,-5-1-5 16,9 5-1-16,-6 5-32 15,0 4-101-15,-6 0-104 16,-15-4-257-16</inkml:trace>
  <inkml:trace contextRef="#ctx0" brushRef="#br1" timeOffset="-60079.27">773 15429 343 0,'0'0'265'0,"0"0"-97"16,0 0-45-16,0 0-59 16,0 0-53-16,0 0-11 15,10-2-11-15,17 15 5 16,14 5 6-16,1 7 0 16,0-1 5-16,-6-4 0 15,-10-7-2-15,-1-1 5 16,-7-7-4-16,-9-1 4 0,-3-4 6 15,-4 0 4-15,-2 0 10 16,0 0 8-16,0 0-1 16,0 0 14-16,0 0-2 15,0 0 1-15,0 0-7 16,0 0-20-16,0 0-11 16,0 0-10-16,0 0-9 15,0 5-8-15,0 9-7 16,0 7 1-16,0 11 22 15,-15 3 2-15,-16 6 4 16,-12-1-5-16,-12-10-137 16,-9-11-222-16</inkml:trace>
  <inkml:trace contextRef="#ctx0" brushRef="#br1" timeOffset="-56980">2011 15356 456 0,'0'0'179'16,"0"0"-66"-16,0 0-22 15,0 0-32-15,0 0-24 16,0 0-17-16,-11 0-1 15,11 0 6-15,0 0 8 16,0 0 23-16,0-6 5 16,0-3-21-16,0 1-7 0,2-1-5 15,11-5-5-15,12 2-21 16,11 0-10-16,15 2 6 16,7 0-4-16,0 6 3 15,-11 4-35-15,-18 0-39 16,-13 0-46-16,-12 0-87 15,-4 1-29-15,-4 8 16 16</inkml:trace>
  <inkml:trace contextRef="#ctx0" brushRef="#br1" timeOffset="-56696.3">2100 15341 534 0,'0'0'210'15,"0"0"-62"-15,0 0-37 16,0 0-53-16,0 0-37 16,0 0-21-16,0 0-12 15,-4 33-12-15,4-7 24 16,0 3 16-16,0 0 0 16,0-3 2-16,0 2 5 15,0-2-10-15,0-3-2 16,0-4-6-16,0 3-1 15,0 0 2-15,-2 5-6 16,-2-1-35-16,4-4-83 0,0-5-135 16,0-10-112-1</inkml:trace>
  <inkml:trace contextRef="#ctx0" brushRef="#br1" timeOffset="-56513.98">2009 15716 587 0,'0'0'208'0,"0"0"-70"16,0 0-59-16,0 0-48 16,0 0-26-16,0 0-5 15,2 2-17-15,29-2 13 16,21 0 4-16,23 0 0 16,10-14-46-16,-4-13-187 15,-15-3-238-15</inkml:trace>
  <inkml:trace contextRef="#ctx0" brushRef="#br1" timeOffset="-56197.03">2508 15172 644 0,'0'0'203'0,"0"0"-47"16,0 0-69-16,0 0-24 15,0 0-54-15,0 0-9 0,-7-9-29 16,7 45 11 0,0 13 18-16,-4 5 10 0,-5 4 32 15,1 0-10-15,-2 1 7 16,2-6 8-16,1 0-22 16,5-9 2-16,2-6-14 15,0-8-8-15,0-7-2 16,4-4-2-16,9-7 5 15,10-5-6-15,12-7-10 16,19 0-77-16,17 0-60 16,7-29-194-16</inkml:trace>
  <inkml:trace contextRef="#ctx0" brushRef="#br1" timeOffset="-55996.86">2412 15500 532 0,'0'0'297'16,"0"0"-118"-16,0 0-57 15,0 0-59-15,0 0-45 16,0 0-18-16,27 0-28 16,38 0 26-16,28 0 1 15,21-2-77-15,0-2-76 16,-3-6-129-16,-12-1-133 15</inkml:trace>
  <inkml:trace contextRef="#ctx0" brushRef="#br1" timeOffset="-55463.82">3607 15480 36 0,'0'0'352'0,"0"0"-188"16,0 0-22-16,0 0-28 15,0 0-20-15,0 0-36 16,0 0-28-16,0 0-10 15,0 0-14-15,0 0-6 0,0 3-7 16,0 8-10 0,0 7 7-16,-3 4 10 0,-1 5 13 15,4-5 8-15,0-4 4 16,0-4-8-16,0-2-7 16,0-2-2-16,0-4-3 15,0 2-2-15,0 0 0 16,4 1-3-16,7 0-2 15,3 1-55-15,3-2-55 16,2-8-131-16,1 0-159 16</inkml:trace>
  <inkml:trace contextRef="#ctx0" brushRef="#br1" timeOffset="-54913.39">3467 15414 338 0,'0'0'339'0,"0"0"-139"0,0 0-119 15,0 0-59-15,0 0-17 16,0 0-3-16,106-85 0 16,-83 66 3-16,-12 2 3 15,-11 4-3-15,0 3 22 16,0 2-3-16,-15 4-6 15,-14 4-18-15,-3 0-7 16,1 4 4-16,11 10-3 16,15 1-50-16,5-2-78 15,21-5-12-15,29-4 3 0,13-4 102 16,-1 0-11-16,-6 0 40 16,-14-14 12-16,-13-4 83 15,-6 4 66-15,-13 2-2 16,-4 6-22-16,-6 2-25 15,0 4-35-15,0 0-49 16,-16 4-16-16,-16 24-27 16,-1 4 27-16,6 6 0 15,16 3-2-15,11 4 0 16,13-4-6-16,27-2-3 16,10-3 2-16,3-5 3 15,-4-3 6-15,-4-6 0 0,-12-4 2 16,-8-7-2-16,-10 0 2 15,-11-7-1-15,-4-4-2 16,0 2 0-16,-10 2-5 16,-38 8 1-16,-16-2-5 15,-12 1-11-15,5 0-76 16,16-11-111-16,21-6-131 16</inkml:trace>
  <inkml:trace contextRef="#ctx0" brushRef="#br1" timeOffset="-54713.65">3935 15374 727 0,'0'0'271'0,"0"0"-156"16,0 0-68-16,0 0-47 15,0 0-32-15,0 0 32 16,-141 164 11-16,83-91 1 15,3-1-12-15,10-6-19 16,18-26-247-16</inkml:trace>
  <inkml:trace contextRef="#ctx0" brushRef="#br1" timeOffset="-53763.06">5051 15406 339 0,'0'0'274'0,"0"0"-82"0,0 0-61 16,0 0-62-16,0 0-35 15,0 0-34-15,-117 21-4 16,75 20 4-16,7 3 0 15,12 1-1-15,17-9 0 16,6-6-5-16,0-12-5 16,11-8 4-16,9-10 5 15,9-4 2-15,4-25 25 16,5-10-5-16,-7-10-4 16,-8 7 17-16,-12 8 16 15,-5 7-12-15,-4 10 13 16,0 9-4-16,-2 8-8 15,0 0-38-15,10 6-14 16,7 22-25-16,10 9 39 16,7 6 2-16,6 2 0 0,4-4-1 15,8 0-1 1,6-7-2-16,7-12-71 0,3-12-81 16,3-10-149-16,1-18-308 15</inkml:trace>
  <inkml:trace contextRef="#ctx0" brushRef="#br1" timeOffset="-53460.56">5971 15029 336 0,'0'0'453'0,"0"0"-238"16,0 0-112-16,0 0-1 15,-21-102-32-15,21 102-40 16,0 0-30-16,0 18-30 16,0 26 1-16,0 16 27 15,0 14 2-15,0 2 13 16,0 5 8-16,0-5 7 16,0-2-2-16,0-6 4 15,0-9-10-15,0-11-11 16,7-8-6-16,13-8 3 15,5-10-2-15,13-5-4 16,13-15-51-16,14-2-101 0,6-19-147 16</inkml:trace>
  <inkml:trace contextRef="#ctx0" brushRef="#br1" timeOffset="-52925.99">5821 15329 662 0,'0'0'265'16,"0"0"-159"-16,0 0-86 15,0 0-17-15,141 0-3 16,-41 0 0-16,2 0-3 16,-17 0-45-16,-24 0 16 15,-22-3 32-15,-14-7 6 0,-10-2 21 16,-7 6 40-16,-8 6 4 15,0 0 0-15,0 0-43 16,0 0-28-16,-10 12-33 16,-5 19 22-16,1 11 11 15,3-2 0-15,11-5 0 16,0-9 0-16,2-8-5 16,12-8 5-16,3-10 3 15,10 0 0-15,9-24 28 16,7-10-23-16,-3-6 3 15,-9 0-7-15,-6 7 5 0,-10 8 11 16,-9 7 10-16,-1 11 16 16,-5 7-2-16,5 0-44 15,8 7-9-15,9 19-29 16,12 12 38-16,1 10-1 16,-2 0 1-16,-8 1-1 15,-14-4 1-15,-11 0-7 16,0-1 3-16,-13-2 4 15,-27 2 11-15,-9-5 13 16,-12-7-9-16,-3-5-2 16,-1-13 3-16,-3-10-16 15,-4-4-61-15,7-10-109 0,21-25-125 16</inkml:trace>
  <inkml:trace contextRef="#ctx0" brushRef="#br1" timeOffset="-52495.69">6924 15374 506 0,'0'0'239'16,"0"0"-90"-16,0 0-57 15,0 0-46-15,0 0-46 16,0 0-4-16,-2 22-17 15,2 15 21-15,0 10 8 16,0 7 27-16,0 5 2 16,0-1 22-16,0 0-20 15,0-5-26-15,2-4-2 16,5-17-1-16,-1-6-4 0,1-16-6 16,-2-8-73-1,0-2-37-15,1-16 32 0,0-33-109 16,1-11-290-16</inkml:trace>
  <inkml:trace contextRef="#ctx0" brushRef="#br1" timeOffset="-52296.77">6902 15308 377 0,'0'0'260'16,"0"0"-66"-16,0 0-56 16,0 0-77-16,0 0-47 15,139-68-14-15,-82 76-4 16,-1 20-2-16,-16 2 5 15,-16 5-6-15,-16 3 2 16,-8 1 1-16,-25-3 4 16,-27-4 2-16,-12 3 1 0,-5-16-3 15,7-2-17-15,12-17-114 16,21 0-173-16</inkml:trace>
  <inkml:trace contextRef="#ctx0" brushRef="#br1" timeOffset="-51930.32">7334 15540 355 0,'0'0'416'0,"0"0"-239"15,0 0-119-15,0 0-17 16,0 0-28-16,96-104-7 15,-80 76-5-15,-5 3 4 16,-9-6-3-16,-2 8 15 16,0 4 12-16,-7 11-5 15,-3 8-4-15,-15 0-20 16,-4 4-13-16,-9 23 9 16,-3 8-6-16,6 5 10 15,6 2 2-15,4 2-1 16,12-4 2-16,5-3 2 15,8-7-1-15,0-7 4 16,13-2-4-16,36-7 0 0,24-11 16 16,23-3-20-16,7-3-141 15,1-32-418-15</inkml:trace>
  <inkml:trace contextRef="#ctx0" brushRef="#br1" timeOffset="-50814.49">8265 15368 339 0,'0'0'256'0,"0"0"-82"16,0 0-79-16,0 0-53 16,0 0-42-16,0 0-24 15,-66 65 24-15,32-25 36 16,7-9 5-16,14-1-15 15,7-3-18-15,6-9-8 16,0-10-1-16,0-2 1 16,11-6 5-16,9 0-1 15,6-10 29-15,6-16-7 0,-4-7-15 16,-7-3 1 0,-7-6-4-16,-10-4 16 0,-2-6-5 15,-2-5-14-15,0 6-2 16,0-3 1-16,0 4-2 15,0 7-1-15,11 8-1 16,9 6-5-16,5 9 0 16,1 8-1-16,-2 8 1 15,-3 4 0-15,-8 0-4 16,-1 19-11-16,-4 12 14 16,1 9 6-16,-5 6 2 15,-2 7 6-15,-2 5 12 0,0 4-2 16,0 6 7-1,-6 3-1-15,-5 9-9 0,-3-4 13 16,6 4-4-16,1-8-12 16,3-6-2-16,4-12 0 15,0-10-10-15,0-11 6 16,4-7-1-16,3-18-3 16,-5-8 1-16,0 0 8 15,2 0 30-15,8-22 57 16,7-17 4-16,2-11-93 15,-3-8-6-15,-12 1-3 16,-6-2 3-16,0 5-3 16,-14 10 0-16,-5 12 2 15,3 10-1-15,5 6 0 16,5 5 5-16,1 3 3 0,0 2 2 16,5 2-8-16,0 4 1 15,0 0-3-15,0 0-1 16,0 0-3-16,0 0-2 15,0-4-9-15,14 4-2 16,-1-6-8-16,7 1 1 16,-1-1 14-16,-2 2-2 15,1-3 6-15,-3 3 0 16,1-4 5-16,-7 2-2 16,-5-1 6-16,-2 6-4 15,-2-3 6-15,0 4-4 16,0 0 5-16,0 0-3 15,0 0-4-15,10 0 0 16,18 0-12-16,28 0-20 16,29 0-103-16,21 0-40 0,2 0-189 15</inkml:trace>
  <inkml:trace contextRef="#ctx0" brushRef="#br1" timeOffset="-47747.07">9765 15102 526 0,'0'0'155'16,"0"0"9"-16,0 0-49 15,0 0-46-15,0 0-43 16,0 0-26-16,0 0-16 15,-25 71 16-15,15 4 2 16,-4 10 31-16,5 0-6 16,5-5-7-16,4-7-13 15,2-15-2-15,16-14-1 16,-1-22-3-16,-5-16 6 16,5-6-4-16,12-22 19 0,7-28 5 15,9-8-24-15,-12-6 2 16,-12 11 3-16,-13 13 14 15,-8 16 31-15,0 17-3 16,0 7 5-16,0 0-55 16,2 13-13-16,11 21-17 15,10 13 29-15,19-1 1 16,14-7-9-16,18-8-46 16,6-19-16-16,0-12 3 15,-9 0 9-15,-13-12 30 16,-16-20 21-16,-19-5 8 15,-19 3 15-15,-4 2 15 16,-9 10 18-16,-30 15-21 0,-19 7-27 16,-14 4-5-16,3 25 0 15,15 3 3-15,26 1-3 16,28-8-6-16,0-3-38 16,40-13-10-16,20-9 9 15,7 0 27-15,2-22 18 16,-11-10 5-16,-16 1 1 15,-16 10 31-15,-12 2 84 16,-9 15-26-16,-3 0-14 16,-2 4-34-16,0 0-42 15,4 8-25-15,12 14 10 16,6 10 15-16,9-6 1 0,10-7-1 16,5-11-10-1,6-8-12-15,1 0-4 0,-4-22 13 16,-12-14 13-16,-10-9 4 15,-13-3-1-15,-14-6 3 16,0-2 16-16,-12 10-3 16,-14 10 2-16,-2 13-17 15,-4 20-4-15,5 3-4 16,3 3-9-16,6 24-2 16,18 5 6-16,0 0 1 15,29 2 8-15,24-2 2 16,12-5 4-16,-1-4-6 15,-10 0-8-15,-21-4 4 0,-12 1-8 16,-15 2 7-16,-4 0 5 16,-2 0 10-16,0-4 19 15,0-4-12-15,7-1-11 16,11-4 4-16,15 0-10 16,18-9-23-16,15 0-72 15,0-14-146-15,1-12-402 16</inkml:trace>
  <inkml:trace contextRef="#ctx0" brushRef="#br1" timeOffset="-47197.75">11479 15146 596 0,'0'0'231'0,"0"0"-102"15,0 0-61-15,0 0-31 16,0 0-13-16,0 0-8 16,-2-81 10-16,2 81-20 15,0 0-6-15,0 14-15 16,0 18-15-16,0 16 30 16,0 11 23-16,0-1-4 15,0 7-2-15,0-4-2 16,0-9-7-16,0-8 0 15,2-18-8-15,4-12 5 0,-1-8-2 16,-1-6-1-16,2-4 37 16,0-20 34-1,-2-9-35-15,-4-2-33 0,0 10-4 16,-2 2-2-16,-25 19-3 16,-9 4-12-16,-7 4-3 15,-3 26 9-15,9 13 3 16,12-4-7-16,17-4-23 15,8-8-13-15,0-8 14 16,27-14 5-16,7-5 28 16,9-1 3-16,3-25 12 15,-3-2 2-15,-10 6 28 16,-13 5 35-16,-11 11-4 16,-5 2-14-16,-1 4-19 0,1 0-40 15,10 0-11-15,1 8-13 16,8 14 20-16,-2 6-3 15,-1-1-51-15,-3-4-42 16,-2-1-30-16,3-5-56 16,-1-11-175-16</inkml:trace>
  <inkml:trace contextRef="#ctx0" brushRef="#br1" timeOffset="-46746.79">11888 15477 439 0,'0'0'326'0,"0"0"-117"16,0 0-118-16,0 0-91 15,0 0-14-15,0 0-4 16,-29 75 18-16,27-43 5 16,2-5-5-16,0-5-1 15,0-12 1-15,0-8-6 16,9-2 6-16,13-4 4 15,7-19 19-15,5-7-8 16,-7 3-10-16,-7 4 5 16,-7 8 22-16,-9 8 6 15,1 3 17-15,-5 4-25 0,7 0-30 16,8 11-24 0,10 10 7-16,10 9 17 15,5-6 5-15,7-4-4 0,2-5 0 16,-2-11-1-16,-1-4 0 15,0-4 7-15,-7-23 1 16,-10 0-2-16,-10-4 7 16,-17-1 38-16,-2-1 1 15,-18 0-33-15,-24 6-14 16,-12 8-5-16,-6 11-9 16,-3 8-8-16,10 0-46 15,11 27-61-15,15 4-16 0,20-2-115 16,7-5-190-1</inkml:trace>
  <inkml:trace contextRef="#ctx0" brushRef="#br1" timeOffset="-46313.52">12717 15477 505 0,'0'0'251'0,"0"0"-78"16,0 0-63-16,0 0-36 15,0 0-38-15,0 0-36 16,-24-19-29-16,-8 47-1 16,-3 10 29-16,8 4-2 15,12-2-13-15,10-8-14 0,5-9-13 16,0-11 0-16,5-12 24 15,17 0 19-15,7-14 14 16,6-18 9-16,-4 2-6 16,-4-6 20-16,-6 9 18 15,-11 5-3-15,0 8 10 16,-6 6 3-16,-2 8-9 16,1 0-30-16,-1 0-26 15,4 8-27-15,8 15-2 16,6 8 29-16,4 1 0 0,7-1-3 15,-2-8-26 1,0-2-34-16,-2-15-24 16,-2-6-10-16,-3 0-38 0,-4-14-77 15,-3-19-160-15</inkml:trace>
  <inkml:trace contextRef="#ctx0" brushRef="#br1" timeOffset="-46030.06">13060 15446 279 0,'0'0'208'0,"0"0"11"16,0 0-17-16,0 0-54 15,0 0-75-15,0 0-68 16,42-32-5-16,-15 54-8 16,4 4 8-16,1 10-1 15,-3 0 1-15,-5 1 3 16,-3-3 0-16,-13-6-1 0,-6-6-2 16,-2-15-2-16,0-7 2 15,-15 0 8-15,-14-3 15 16,-4-19-7-16,6-13 5 15,9-2-9-15,9 1 2 16,9 5-3-16,0 1-11 16,5 10 0-16,21 5-4 15,10 5-66-15,6 5-75 16,9 5-150-16,5 0-374 16</inkml:trace>
  <inkml:trace contextRef="#ctx0" brushRef="#br1" timeOffset="-45547.18">13544 15583 429 0,'0'0'224'0,"0"0"-105"15,0 0-49-15,0 0-41 16,0 0-18-16,0 0-4 0,-2 0 11 16,2 0 37-1,4-9 23-15,11-8-36 0,4-10-31 16,-1 1 5-16,-3 2 12 15,-6-2-2-15,-5 2 0 16,-4 8 9-16,0 2-9 16,0 0-9-16,-2 11-1 15,-13-1-16-15,-4 4-1 16,-2 0-8-16,-2 0 2 16,1 0 1-16,-1 7 2 15,6 9-7-15,-6 5 10 16,1 4-3-16,2 7 4 15,2 4 6-15,14 5-4 16,4-5 7-16,8-2-7 0,35-6 5 16,20-15 9-16,12-8-16 15,12-5-35-15,2-14-192 16,5-12-414-16</inkml:trace>
  <inkml:trace contextRef="#ctx0" brushRef="#br1" timeOffset="-42913.91">14772 15276 191 0,'0'0'267'16,"0"0"-89"-16,0 0-77 16,0 0-20-16,0 0-18 15,0 0-8-15,0 0-5 16,22-72-17-16,-22 72-4 15,0 0-9-15,0 0-12 0,0 0-5 16,0 0 0 0,0 0-3-16,0 0-1 0,0 5-5 15,0 13 6-15,0 13 0 0,5-2 14 16,-5 10 17 0,0 5-14-16,0 4 1 15,0 2 0-15,0-2-6 16,0-3 3-16,0-8 2 15,0-6-3-15,0-5 3 16,6-13-10-16,1-4 3 16,4-7-6-16,5-2 6 15,8 0-10-15,10 0-20 16,10-2-108-16,-1-24-85 16,-10-7-290-16</inkml:trace>
  <inkml:trace contextRef="#ctx0" brushRef="#br1" timeOffset="-41813.71">14731 15402 527 0,'0'0'220'16,"0"0"-58"-16,0 0-55 16,0 0-43-16,0 0-31 15,0 0-33-15,-29 0-7 16,70 0-19-16,15 0 26 15,17-2 0-15,0-2-1 16,-8-8-45-16,-7-2-17 0,-13 0-29 16,-10-5 0-16,-10-2 14 15,-12-8 23-15,-9 4 24 16,-4-1 31-16,0 8 5 16,0 8 28-16,0 6 34 15,0 4 24-15,0 0-30 16,0 0-61-16,0 14 0 15,0 20 0-15,-8 12 34 16,-5 2 26-16,1 6-17 16,5-10 1-16,7-2-25 15,0-7-14-15,0-9 2 16,13-11 0-16,3-6-4 0,2-9 5 16,4 0 2-16,9-24 19 15,3-11-7-15,-1-4-17 16,-6-1-2-16,-9 9 7 15,-5 12 9-15,-6 6 21 16,-4 13 4-16,-3 0-9 16,2 0-35-16,4 13-28 15,9 12 12-15,10 11 16 16,9 0 3-16,1 0 4 16,8-8-6-16,1-6-1 15,6-9-16-15,-2-8-50 16,-3-5-2-16,-5 0 1 15,-7-18-15-15,-8-10 44 0,-9-3 6 16,-7-3 9 0,-9 1 23-16,0 11 1 0,0 8 14 15,-19 14 25 1,-12 0-25-16,-11 10-9 0,-5 17 2 16,9 9 3-16,14-5-3 15,17-1-7-15,7-7 0 16,9-13-1-16,24-7 0 15,10-3 8-15,5-3 8 16,2-28-2-16,-3 3-4 16,-11-1 10-16,-7 4 45 15,-10 8-19-15,-7 9-4 16,-6 5-1-16,1 3-29 16,7 0-12-16,7 14-27 0,10 10 27 15,7 2 7-15,5-8-6 16,1-3 0-16,3-12 3 15,2-3 0-15,0 0 7 16,-5-14-11-16,-5-18 1 16,-10-4-3-16,-12-8 0 15,-10-4 0-15,-7-10 0 16,0-8-1-16,-9-3 3 16,-13-7 0-16,0 10 0 15,4 7 3-15,7 19 0 16,5 19 2-16,0 13 28 15,4 6 9-15,2 2-25 16,0 2-17-16,0 32-35 0,0 11 13 16,0 20 21-16,4 7 1 15,6 5 23-15,1 0 3 16,0 3 2-16,3 0-15 16,-2-9 7-16,0-4-8 15,-1-13-10-15,2-7-1 16,-1-10-1-16,-4-13 0 15,1-10-4-15,-4-8-61 16,4-6-45-16,8 0-9 16,6-27-33-16,8-21-434 15</inkml:trace>
  <inkml:trace contextRef="#ctx0" brushRef="#br1" timeOffset="-41596.27">16208 15329 580 0,'0'0'327'0,"0"0"-150"16,0 0-35-16,0 0-77 16,0 0-58-16,0 0-7 15,43 4-18-15,26 0 12 16,25 5 5-16,10-3-67 15,4-6-100-15,-2 0-179 16</inkml:trace>
  <inkml:trace contextRef="#ctx0" brushRef="#br1" timeOffset="-40846.64">17577 15352 535 0,'0'0'182'0,"0"0"-20"16,0 0-60-16,0 0-29 15,0 0-32-15,0 0-23 16,102-50-18-16,-48 72-2 0,-6 10 2 16,-11 8 5-1,-11 8-1-15,-15 2 3 0,-11-1-3 16,0-4 5-16,-6 0-9 15,-19-13 6-15,3-10 1 16,3-10-6-16,9-12 3 16,-1 0 8-16,1-22 17 15,0-22-16-15,5-10-11 16,5-4-2-16,7-1 0 16,28 5 0-16,10 6-3 15,15 12-4-15,9 5-9 16,9 14-29-16,0 7-37 15,-7 10-68-15,-15 0-95 16,-16 0-104-16</inkml:trace>
  <inkml:trace contextRef="#ctx0" brushRef="#br1" timeOffset="-40430.2">18236 15383 547 0,'0'0'248'0,"0"0"-106"16,0 0-98-16,0 0-44 16,0 0-27-16,0 0 27 15,-4 105 4-15,4-72 4 16,6-10-4-16,10-6-3 16,-1-7 8-16,4-10-9 0,3 0 5 15,6-9 31-15,7-15-5 16,0-10-16-16,-4-6 11 15,-9-1-8-15,0-3 7 16,-3-1-3-16,-6 15-9 16,-5 12 8-16,0 12 6 15,-8 6 21-15,0 0-43 16,2 4-5-16,4 22-29 16,7 12 25-16,1 10 4 15,3-3 2-15,6 2-2 16,2-5 0-16,6-7 0 15,-2-13-19-15,-2-12-48 16,2-10-6-16,-2 0 10 0,-2-23-73 16,0-13-57-1,-2-4-45-15,-10-8-23 0</inkml:trace>
  <inkml:trace contextRef="#ctx0" brushRef="#br1" timeOffset="-40114.21">18893 15316 222 0,'0'0'227'15,"0"0"17"-15,0 0-103 16,0 0-123-16,0 0-2 15,0 0-13-15,0 75 51 16,0-30-7-16,0-4-25 16,0-6-7-16,0-3-6 15,0-10 1-15,5-9-8 16,-2-9 5-16,5-4 2 16,7-4 28-16,8-28 97 15,8-11-121-15,4-7-6 0,-3-2-6 16,-6 10 1-16,-5 6 0 15,-10 16 0-15,-5 14 9 16,-3 6 33-16,-1 0-44 16,5 12-22-16,6 19-5 15,5 14 27-15,3 5 0 16,2-3 0-16,4-3 0 16,2-6-45-16,4-10-25 15,5-10-18-15,7-14-23 16,4-4-92-16,4-18-148 15</inkml:trace>
  <inkml:trace contextRef="#ctx0" brushRef="#br1" timeOffset="-39846.11">19657 15243 311 0,'0'0'375'0,"0"0"-115"16,0 0-122-16,0 0-37 15,0 0-82-15,0 0-19 16,-60-3-22-16,33 35 21 15,8 4-2-15,10 2 1 16,9 0-4-16,0 1 2 16,20-4 4-16,9 1 0 15,2-6 1-15,-2-2 0 16,-2-1 0-16,-7-9-1 16,-9 0 0-16,-7-6-1 0,-4-2 1 15,0-6 0-15,-27 0 9 16,-21-2 8-16,-16-2-17 15,-11 0-106-15,11-10-201 16</inkml:trace>
  <inkml:trace contextRef="#ctx0" brushRef="#br1" timeOffset="-36928.4">20829 14945 569 0,'0'0'163'0,"0"0"8"0,0 0-70 16,0 0-39 0,0 0-62-16,0 0-6 0,-10 26-14 15,10 40 20-15,0 8 3 16,0 1 4-16,-3-9 1 16,-5-2 8-16,-2-18-9 15,6-8-2-15,0-20-2 16,1-9-2-16,3-9 0 15,0 0 25-15,0-9 34 16,-4-23 32-16,-8-2-88 16,-7 2 0-16,-6 10-4 15,-15 8-7-15,-18 14-4 0,-10 0 0 16,-4 18 5 0,13 17 1-16,24 2-4 0,26 3-5 15,9-8-4-15,19-1 4 16,23-18-4-16,11-9 10 15,8-4 8-15,-1-11 14 16,-5-18-8-16,-8-2 8 16,-9-5 47-16,-12 11-9 15,-5 4 0-15,-8 10 0 16,-7 7-13-16,-1 4-21 16,2 0-18-16,8 11-28 15,10 16 18-15,8 5 10 16,3-1-36-16,3-4-49 15,4-4-21-15,4-14-11 16,2-7-15-16,3-2-31 0,-6-5 0 16,-11-20-27-16,-10-4 68 15,-11-4 122-15,-10 1 48 16,-4 5 51-16,0 10 18 16,0 5 4-16,-2 8-2 15,-20 4-43-15,-10 0-59 16,-7 16-11-16,0 5 3 15,8 4 2-15,14-4-11 16,10 0-3-16,7-5 2 16,0-7-6-16,2-6 3 15,24-3 4-15,8 0 28 16,4-18-12-16,-2-4-1 16,-5 9 4-16,-11-2 33 15,-9 11 3-15,-5 2-9 0,1 2-34 16,9 0-12-16,11 12-10 15,8 5 10-15,7 6 0 16,3-10 5-16,8-4-5 16,11-9 7-16,2 0-7 15,5-12-8-15,-8-12 0 16,-12-12-5-16,-13-8 6 16,-16-6 7-16,-11-11-7 15,-11-11 7-15,0-7 9 16,-4-8-5-16,-17 3 6 15,4 8-4-15,-1 17 3 0,5 25 24 16,3 16 7 0,4 14 12-16,4 4-26 0,0 8-26 15,-3 27-33-15,3 16 21 16,2 20 12-16,0 9 2 16,0 8 21-16,15 6 6 15,6 1-3-15,3-7 2 16,-2-7-12-16,-2-10-4 15,1-13-11-15,-6-13 2 16,1-13-3-16,1-10 0 16,6-10-59-16,10-6-84 15,10-6-42-15,5-18-397 16</inkml:trace>
  <inkml:trace contextRef="#ctx0" brushRef="#br1" timeOffset="-36713.78">21768 15280 656 0,'0'0'290'0,"0"0"-143"16,0 0-77-16,0 0-70 15,131 0 2-15,-58 0-6 16,4 0-5-16,0 0-36 15,4 0-15-15,-5 0-45 16,-5 0-130-16,-9 0-153 16</inkml:trace>
  <inkml:trace contextRef="#ctx0" brushRef="#br1" timeOffset="-36243.89">22543 15386 433 0,'0'0'241'16,"0"0"-49"-16,0 0-84 16,0 0-53-16,0 0-45 15,0 0-10-15,-104-30-5 16,65 57 1-16,6-4 3 16,6 4-4-16,14-6-3 15,7-2-10-15,6-9 1 16,0-7 10-16,0-3 5 15,29 0 2-15,13-9 56 16,7-10-24-16,-3 1-4 16,-10 2 16-16,-14 10 14 0,-11 2 20 15,3 4-34-15,1 0-37 16,8 9-7-16,1 9-3 16,3 9 2-16,-5 3 1 15,-2-1-53-15,3 1-74 16,-1-13-67-16,4-11-284 15</inkml:trace>
  <inkml:trace contextRef="#ctx0" brushRef="#br1" timeOffset="-35714.01">22940 14962 662 0,'0'0'265'16,"0"0"-97"-16,0 0-65 15,0 0-24-15,0 0-70 16,0 0-9-16,-14 0-34 16,7 47 13-16,-1 17 21 15,1 10 4-15,5 5 9 16,2-3 2-16,0-4 7 15,0-13-14-15,0-12 4 16,7-15-7-16,-3-14-3 0,0-10 2 16,-2-8 0-16,1 0 17 15,1 0 50-15,-2 0 26 16,3 0-4-16,0 0-34 16,-1-4-47-16,-2 4-12 15,0 0-4-15,14 0-10 16,10 4-5-16,13 5 17 15,7 1 2-15,1-6 0 16,0-4-6-16,-2 0-14 16,-1-9-3-16,-6-14-4 15,-12-6 11-15,-12-5 6 16,-14-2 7-16,-2 2 3 0,-41 0-12 16,-17 9 6-1,-13 12-3-15,-3 13-4 0,7 0 7 16,11 13-24-16,20 14-88 15,23 9-49-15,15-9-62 16,15-6-170-16</inkml:trace>
  <inkml:trace contextRef="#ctx0" brushRef="#br1" timeOffset="-35046.56">23673 15266 641 0,'0'0'268'0,"0"0"-101"15,0 0-38-15,0 0-39 16,0 0-70-16,0 0-20 16,-64-23-30-16,8 56 27 15,-2 7 1-15,12 4-3 16,17-4-25-16,19-4-39 15,10-10-6-15,0-8 22 16,8-15 18-16,21-3 35 16,12-6 0-16,5-30 5 15,4-1 16-15,-8-5 30 16,-2 4 9-16,-9 0-5 16,-7 14-4-16,-7 5 9 0,-11 16-3 15,-4-1-8 1,0 4-37-16,1 0-12 0,1 12-33 15,5 16 19-15,4 12 11 16,8-4-2-16,0-1-31 16,8-4-30-16,8-9-23 15,3-16-11-15,4-6 13 16,3-5-53-16,-3-18-32 16,-8-16 55-16,-5-6 117 15,-11-5 21-15,-9 0 89 16,-6 2 15-16,-5 8-24 15,0 7-8-15,-5 13-29 16,-14 10 0-16,-6 10-43 0,-2 0-21 16,0 4-9-1,6 22-2-15,11 13-1 0,10 8 9 16,0-3 3-16,29 6 2 16,9-2 5-16,7-3-6 15,-5-7 3-15,-7-8-3 16,-8-4 1-16,-9-12-2 15,-8-6 8-15,-8-3 9 16,0-5 7-16,0 0-5 16,-20 0-2-16,-36 0-10 15,-26 0-7-15,-19 0-19 16,1 0-131-16,23-19-236 0</inkml:trace>
  <inkml:trace contextRef="#ctx0" brushRef="#br1" timeOffset="-34446.89">24424 15480 191 0,'0'0'187'16,"0"0"-40"-16,0 0-9 16,0 0-17-16,0 0-46 15,0 0-63-15,45-53 3 16,-24 28 4-16,2 2-2 16,-3-8 30-16,-5-1 5 0,-4 0-7 15,-3-6-2 1,-8 1 0-16,0 10-7 0,0 0-14 15,0 13-2-15,-3 9-2 16,-6 2-14-16,-9 3-4 16,-8 0-20-16,-6 13 12 15,-5 9-4-15,3 3 10 16,3 8-3-16,2-1 5 16,9 3 1-16,7 5 6 15,10-5 8-15,3 1-8 16,7 0-5-16,29-3 12 15,12-8 2-15,15-2-10 16,8-10-6-16,9-9-58 0,7-4-69 16,0-4-167-1</inkml:trace>
  <inkml:trace contextRef="#ctx0" brushRef="#br1" timeOffset="-30413.91">26015 15083 597 0,'0'0'143'0,"0"0"39"0,0 0-103 16,0 0-30-16,0 0-49 15,0 0-13-15,-129 10 13 16,59 33 0-16,12 3-5 16,22-1 4-16,21-2-3 15,15-3-4-15,13-7 7 16,34-2 1-16,14-5 7 16,-1-8 2-16,-12-3-3 15,-19-8-6-15,-15-3 18 16,-12-2 13-16,-2-2 19 15,0 0 3-15,0 0-6 0,-7 0-24 16,-33 4-19-16,-20 4 8 16,-23 2-12-16,-1 2-3 15,10-2-79-15,16-2-83 16,32-8-68-16,26 0-223 16</inkml:trace>
  <inkml:trace contextRef="#ctx0" brushRef="#br1" timeOffset="-29695.35">26377 15205 689 0,'0'0'271'0,"0"0"-131"0,0 0-74 15,0 0-66-15,0 0-18 16,0 0 18-16,-117 82 0 15,99-40-2-15,13-5-2 16,5-1 1-16,2-8-1 16,27-8-1-16,5-12 5 15,3-8 2-15,9 0 12 16,-7-18 1-16,-1-8-1 16,-7-5 6-16,-13-2 28 15,-11-1-1-15,-7-2-12 16,0 4-22-16,-25 2-7 0,-10 3-6 15,-3 12-10 1,7 7 5-16,13 5-33 0,13 1-51 16,5-2-28-16,14-8 14 15,33-12 37-15,15-12-93 16,14-18 83-16,-3-13 40 16,-6-2 36-16,-7 1 20 15,-13 0 90-15,-13 11 36 16,-15 13-25-16,-9 11-7 15,-6 16-14-15,-4 7-21 16,0 10-27-16,0 0-52 16,0 24-5-16,-20 32-38 15,-7 35 43-15,0 25 0 16,3 13 2-16,6 18 10 0,7-4 4 16,9-5-1-16,2-11-2 15,9-19-12-15,15-26 1 16,-2-28-1-16,-4-26 0 15,-9-19 2-15,-3-9 7 16,13-33 52-16,7-25 93 16,1-22-149-16,-7-14 0 15,-15-3-2-15,-5 3-3 16,-5 6 6-16,-15 20 2 16,2 15 0-16,7 21 22 15,7 14-12-15,4 13-7 0,0 2-12 16,0 3 0-1,17 0-7-15,33 0-32 0,14 3-63 16,17 11-5-16,-4-6-39 16,-4-8-78-16,-5 0-111 15</inkml:trace>
  <inkml:trace contextRef="#ctx0" brushRef="#br1" timeOffset="-29296.58">27440 14802 389 0,'0'0'166'0,"0"0"-78"0,0 0-10 15,0 0 2-15,0 0 18 16,0 0-2-16,36-50-22 15,-34 46 2-15,-2 0-2 16,0 4-12-16,0 0-21 16,0 0-20-16,0 0-21 15,0 0-8-15,0 18-13 16,0 18-11-16,0 23 30 16,0 15 4-16,0 10 1 15,-4 9 19-15,2-5 6 16,2-8 0-16,0-15-14 15,0-10-9-15,0-18 0 16,4-16-5-16,2-9 8 0,2-5-1 16,13-7-2-16,20 0-5 15,14-15-59-15,11-16-172 16,0-6-318-16</inkml:trace>
  <inkml:trace contextRef="#ctx0" brushRef="#br1" timeOffset="-29079.97">27237 15172 551 0,'0'0'347'0,"0"0"-120"0,0 0-69 16,0 0-72-16,0 0-52 15,0 0-34-15,16-3-3 16,47-1-11-16,30-2 10 15,23 2-47-15,5 1-88 16,-1-3-85-16,-7-11-222 16</inkml:trace>
  <inkml:trace contextRef="#ctx0" brushRef="#br1" timeOffset="-28130.79">28035 15191 378 0,'0'0'221'0,"0"0"-45"15,0 0-57-15,0 0-49 16,0 0-44-16,0 0-26 16,-11 31-19-16,7-1 7 0,-3 9 12 15,5 0 7 1,2-5 1-16,0-11-7 0,0-8 5 16,0-9-6-16,7-6 6 15,12 0 15-15,12-12 49 16,8-10-20-16,-6-2-18 15,-11 11 3-15,-13 6 30 16,-6 6-7-16,-3 1-26 16,4 0-32-16,9 0-12 15,14 4-14-15,18 9 26 16,8 1 4-16,7-6-2 16,0-8-2-16,-4 0 0 15,-7-2 1-15,-11-18 6 16,-13-2-1-16,-12-11 3 15,-13 0 18-15,0-7 12 0,-18-9-19 16,-22 3-9-16,2 10-11 16,5 14-2-16,12 15-1 15,10 7-14-15,7 3-73 16,4 23-80-16,9 6 29 16,42 3-14-16,27-3-38 15,13-14-24-15,1-13-117 16</inkml:trace>
  <inkml:trace contextRef="#ctx0" brushRef="#br1" timeOffset="-27796.72">29152 15125 506 0,'0'0'249'0,"0"0"-84"0,0 0-66 16,0 0-63-16,0 0-36 16,0 0-23-16,-116 57 23 15,78-21-1-15,16-6-2 16,13-2 3-16,9-6 0 15,0-14-6-15,0-8 3 16,13 0 3-16,16-8 9 16,7-24 10-16,1-4 9 15,-6-1 15-15,-6 7 27 16,-11 8 1-16,-8 10-11 16,-3 8 5-16,-3 4-23 15,0 0-42-15,8 0-7 16,13 11-15-16,12 12 11 15,15 4 11-15,6-4 0 16,2-5-1-16,-9-2-49 0,-7-10-35 16,-4-1-15-16,-7-5-9 15,-5 0-66-15,-9 0-126 16</inkml:trace>
  <inkml:trace contextRef="#ctx0" brushRef="#br1" timeOffset="-27480.21">29404 15047 519 0,'0'0'273'0,"0"0"-103"16,0 0-63-16,0 0-23 0,0 0-27 15,0 0-28-15,66-26-27 16,-19 48-2-16,0 10-2 16,-7 8 2-16,-9 4-5 15,-9 1 4-15,-11-6 0 16,-11-2 1-16,0-7 0 15,0-14-3-15,-11-5 3 16,-5-11 7-16,-1 0-1 16,-3-13 15-16,2-21-5 15,9-8-2-15,9-2-8 16,0-6-6-16,16 5 0 16,13 9-10-16,0 10-8 15,2 6-6-15,2 9-18 16,9 11-28-16,6 0-71 15,0 9-121-15,-3 9-81 0</inkml:trace>
  <inkml:trace contextRef="#ctx0" brushRef="#br1" timeOffset="-27113.67">29936 15258 568 0,'0'0'294'15,"0"0"-139"-15,0 0-101 16,0 0-40-16,0 0-10 16,116-99-2-16,-89 76-2 15,-4-5 7-15,-4-5 9 0,-8 1 31 16,-4-2 8 0,-7 2-15-16,0 4 1 0,0 8-16 15,-12 7-13-15,-3 13-12 16,-7 0-1-16,-10 11-14 15,-3 13 4-15,-3 14 1 16,7 2 6-16,4 6 0 16,7 4-1-16,7-2 4 15,9-3-1-15,4-5 2 16,0-8 0-16,12-2 2 16,20-9 6-16,14-2-1 15,14-5 7-15,19-14-14 16,10 0-40-16,11-4-184 15,5-20-382-15</inkml:trace>
  <inkml:trace contextRef="#ctx0" brushRef="#br1" timeOffset="-26579.51">30399 15534 682 0,'0'0'557'16,"0"0"-278"-16,0 0-87 15,0 0-81-15,0 0-54 16,0 0-37-16,45-94-12 15,-36 94-8-15,-5 0-28 16,5 1-121-16,5 20-198 16,3-3-137-16</inkml:trace>
  <inkml:trace contextRef="#ctx0" brushRef="#br1" timeOffset="-23661.11">31340 15047 574 0,'0'0'197'0,"0"0"-59"16,0 0-79-16,0 0-59 15,0 0-25-15,0 0 25 16,-170 146 4-16,106-77 29 15,10-5-12-15,12-4 3 16,15-13-16-16,12-18-2 16,10-11 0-16,5-18-6 15,0 0 5-15,0-7 48 16,18-37 116-16,19-17-118 16,13-17-45-16,-2-13-6 15,-3-11 11-15,-11-2-5 16,-5 8 4-16,-7 15 5 0,-9 31 10 15,-4 20 13-15,-7 21 14 16,-2 9-4-16,4 0-48 16,4 39-35-16,7 25 5 15,5 22 27-15,1 9 3 16,-4 5 0-16,1-3-1 16,-3-14 3-16,1-10-3 15,-3-19 1-15,-4-18 0 16,-4-17-1-16,-3-15-8 15,-2-4-30-15,0 0 20 0,0-15 7 16,-20-18-47 0,-24-12-115-16,-22-2 85 0,-11 0 17 15,-8 5 20-15,10 6 52 16,12 11 6-16,20 10 30 16,24 8 40-16,9 5 1 15,8 2-23-15,2 0-34 16,0 0-18-16,0 0 0 15,36 0 0-15,36 0 0 16,34 0 18-16,19 0-12 16,-5 0-6-16,-14 0-2 15,-18 0-15-15,-12 0-45 16,-3 0-44-16,-1-4-65 16,-9-1-242-16</inkml:trace>
  <inkml:trace contextRef="#ctx0" brushRef="#br1" timeOffset="-22897.11">31895 14999 576 0,'0'0'240'0,"0"0"-69"16,0 0-87-16,0 0-84 15,0 0-5-15,0 0-21 16,-25 88 26-16,16-34 2 15,0-5-1-15,4-5 0 16,3-12 2-16,2-11-2 0,0-6 2 16,0-15 1-1,0 0 8-15,21 0 35 0,10-30 70 16,13-6-90-16,-1-1-22 16,-10 3 2-16,-13 15 4 15,-11 6 22-15,-7 9 20 16,-2 4-22-16,5 0-31 15,6 17-29-15,11 13 2 16,18 6 27-16,7-5 0 16,13-4-12-16,3-13-6 15,6-12 3-15,-1-2-12 16,-1-10-3-16,-5-20 10 16,-12-12 20-16,-10-13 1 15,-11-11-1-15,-11-9 6 16,-3-18 4-16,-9-7 8 0,-2 1 9 15,-2 19-10-15,-2 23 9 16,0 24 31-16,0 23-7 16,0 10-5-16,0 5-45 15,0 40-38-15,0 23 14 16,0 21 20-16,0 9 4 16,0 0-2-16,0-4 4 15,0-12 2-15,8-15-4 16,3-19 2-16,-1-20-2 15,-6-18 1-15,-2-8 4 16,0-2 13-16,-2 0 16 16,0-16 9-16,0-2-20 0,-11 4-23 15,-17 10-25-15,-13 4-7 16,-3 22-34-16,-1 14 37 16,7 0 5-16,15 0-1 15,13-5 3-15,10-14 10 16,0-11 2-16,31-6 10 15,31-2 19-15,14-24 9 16,8-2 1-16,-12 6 11 16,-15 4 8-16,-3 14-20 15,-9 4-22-15,4 0-6 16,-4 27-11-16,-5 12 1 16,-3 7-133-16,1-10-163 15,11-3-533-15</inkml:trace>
  <inkml:trace contextRef="#ctx0" brushRef="#br1" timeOffset="-18796.65">1485 16556 524 0,'0'0'214'16,"0"0"-59"-16,0 0-46 15,0 0-40-15,0 0-51 16,0 0-18-16,0 0-22 15,-21 29 5-15,21 19 17 16,0-4 0-16,0 1 0 16,0-9 7-16,0-4-5 0,0-14-1 15,2-10 4-15,4-8-5 16,-1 0 4-16,6-4 14 16,7-24 46-16,4-2-31 15,-2 2-32-15,-8 11 8 16,-6 12 19-16,-6 5 9 15,2 0-37-15,7 1-15 16,11 25-19-16,13 1 34 16,14-1 3-16,9-6 3 15,10-12 1-15,6-8-3 16,1-8-1-16,-6-24 8 16,-13-13-2-16,-14-1-3 0,-20-10 12 15,-13 2 27 1,-7-5 32-16,-5 9-37 0,-19 11-16 15,2 9-14-15,4 11-10 16,9 13-4-16,-1 6-2 16,2 0-46-16,-5 23-134 15,-3 9-41-15,11 0-85 16,5-10-113-16</inkml:trace>
  <inkml:trace contextRef="#ctx0" brushRef="#br1" timeOffset="-18346.63">2319 16210 607 0,'0'0'240'0,"0"0"-68"0,0 0-55 16,0 0-32-16,0 0-45 15,0 0-40-15,0-10-34 16,-3 60 0-16,-1 21 34 15,-4 9 5-15,1 4 16 16,5-4-2-16,2-8-12 16,0-13 0-16,0-15-4 15,2-16-1-15,5-12 7 16,-3-10-9-16,0-6 7 16,0 0 16-16,8-28 17 15,3-12 35-15,6-9-73 0,0 5 1 16,0 8-1-16,-5 10 0 15,-8 13 9-15,-1 7 2 16,-3 6-11-16,6 0-2 16,9 1-20-16,10 25 0 15,7 5 16-15,2 11 1 16,-4 2 3-16,-7 0 0 16,-2 0 0-16,-2-12-1 15,-3-2 1-15,0-12-46 16,-2-8-67-16,7-10-60 15,4 0-65-15,4-33-227 16</inkml:trace>
  <inkml:trace contextRef="#ctx0" brushRef="#br1" timeOffset="-18028.21">2907 16637 479 0,'0'0'300'0,"0"0"-120"16,0 0-89-16,0 0-35 16,0 0-32-16,0 0-16 15,-9 0-7-15,9 0-2 0,0 0-1 16,0 0-9 0,0 11-2-16,0 0 13 0,0 7 3 15,0 1 18-15,2-6-6 16,7 4-3-16,0-3-6 15,0 0-2-15,-2-6 3 16,-3 2-5-16,3-6-2 16,-4 4-22-16,-1-6-20 15,0 5-23-15,0-7-29 16,0 0-92-16,5 0-66 16</inkml:trace>
  <inkml:trace contextRef="#ctx0" brushRef="#br1" timeOffset="-17713.27">2887 16495 580 0,'0'0'228'0,"0"0"-109"0,0 0-61 16,0 0-58-16,0 0-6 15,0 0-2-15,-4 0 8 16,4 0 15-16,0 0 65 16,0-4 12-16,0-10-35 15,0-4-28-15,0 4 7 16,-5 0-15-16,0 6-9 0,1 8 1 16,2 0-13-1,-7 0-8-15,-7 4-15 0,-3 16 12 16,-4 10 9-16,7-1-1 15,12 4-69-15,4-1-57 16,14-5-46-16,23-10-180 16</inkml:trace>
  <inkml:trace contextRef="#ctx0" brushRef="#br1" timeOffset="-17013.8">3293 16651 495 0,'0'0'269'0,"0"0"-96"16,0 0-85-16,0 0-9 16,0 0-26-16,0 0-18 15,-7-80-8-15,5 80-25 16,0 0-2-16,-10 0-19 15,-10 18-8-15,-2 16 27 16,-7 6 6-16,2 6-1 16,8-1 2-16,8 3-1 15,11-8 1-15,2-8-7 0,4-6 0 16,28-12 0 0,10-14 4-16,13 0 5 0,12-8-9 15,2-24-10-15,1-5-30 16,-8-2-33-16,-7-5-31 15,-12-6-53-15,-10-8 21 16,-15-9 20-16,-13-3 7 16,-5-2 91-16,0-4 18 15,-5 3 39-15,-4 11 82 16,0 15 43-16,3 18-6 16,2 13-31-16,0 13-16 15,2 3-33-15,0 0-70 16,0 19-8-16,0 21-34 15,2 18 34-15,0 18 9 16,0 9 10-16,0 5-1 16,0 0 3-16,8-2-6 15,2-11-10-15,1-19 0 0,0-18 0 16,-2-22-3-16,-4-9-1 16,-1-9 2-16,4-5 27 15,9-27 91-15,0-17-40 16,8-8-78-16,-3 4-1 15,-7 18 0-15,-3 14 1 16,-6 17 1-16,-3 0 19 16,1 4-23-16,8 4-15 15,9 21-17-15,6 10 28 16,9 9 0-16,-5 5-40 16,0-3-84-16,-2 6-57 15,-4-12-49-15,-5-8-200 0</inkml:trace>
  <inkml:trace contextRef="#ctx0" brushRef="#br1" timeOffset="-15780.8">2898 16776 68 0,'0'0'224'0,"0"0"-166"16,0 0-19-16,0 0-24 16,0 0-15-16,0 0 0 15,-13-67 9-15,17 57 4 16,-4 7 9-16,0-1 36 15,0 4 18-15,0 0 1 16,0 0-18-16,0 0-27 16,0 0-15-16,0 0-6 15,0 0-11-15,0 0 1 16,0 0 1-16,0 0 3 0,0 0 15 16,0 0 26-1,0 0-9-15,0 0-13 0,0 0-6 16,0 0-10-16,0 0-7 15,0 0 2-15,0 0-3 16,0 0-2-16,0 0 1 16,0 0-2-16,0 0-1 15,0 7-19-15,0 12 23 16,0 6 11-16,7 4 9 16,4 1 5-16,-2-6-6 15,-2-2-7-15,-3 0 0 16,-2-11-5-16,3 0-4 15,-3-3 3-15,-2-8-3 0,2 0 3 16,-2 0-3 0,2 0 3-16,1 0 6 0,-3 0-8 15,0 0 16-15,0 0 0 16,0 0 16-16,0 0-1 16,0-8-19-16,0-10-14 15,0 0-2-15,0-1-2 16,0 4 2-16,0 1 0 15,0-1 1-15,0 6-2 16,0 1 3-16,0 0-2 16,0 2 1-16,0 2 0 15,0 0 2-15,0 4 2 16,0 0 2-16,0 0-7 16,0 0-1-16,0 0-5 0,0 0 2 15,0 0-4-15,0 0-2 16,0 0-2-16,0 4-7 15,0 10 18-15,0-2-4 16,0 2 4-16,0 4 0 16,0-4 2-16,0-2-2 15,5 6-2-15,3-4-77 16,3-4-129-16,3-7-164 16</inkml:trace>
  <inkml:trace contextRef="#ctx0" brushRef="#br1" timeOffset="-13079">4850 16258 372 0,'0'0'263'16,"0"0"-36"-16,0 0-91 16,0 0-44-16,0 0-27 15,0 0-62-15,-34-22-3 16,30 74-30-16,-3 21 30 16,-3 13 12-16,-4 6 5 15,3-2-1-15,7-6-8 16,4-13-4-16,0-21-1 15,0-18 0-15,4-14-2 16,2-10 0-16,-1-8 1 16,1 0 24-16,2-30 19 15,2-12 16-15,1-15-57 0,1 3-2 16,-6 10 3-16,-1 16-1 16,-3 10 0-16,0 14 13 15,2 4-17-15,17 8-16 16,10 20-24-16,9 13 40 15,13 3 2-15,-3-4-1 16,0-4 0-16,2-11 1 16,-8-6-1-16,-3-13 1 15,-1-6 3-15,2-2-1 16,-1-24 10-16,-8-10-3 16,-11 0-6-16,-13-8 4 15,-9-5-6-15,0 3 7 0,-20-2-8 16,-14 4-2-16,1 17-1 15,4 8-3-15,4 11 0 16,4 8 1-16,-6 4-6 16,0 27-3-16,-2 11 6 15,6 9 6-15,10-1 0 16,13 0 1-16,0-1 2 16,18-10 5-16,27-6-8 15,15-7 6-15,13-12 1 16,12-10-7-16,0-4-2 15,-1 0-68-15,-3-14-74 16,-8-12-53-16,-11-2-172 16</inkml:trace>
  <inkml:trace contextRef="#ctx0" brushRef="#br1" timeOffset="-12378.96">5770 16288 656 0,'0'0'245'0,"0"0"-113"16,0 0-37-16,-20-109-32 15,20 98-11-15,0 11-16 0,0 0-16 16,0 0-20 0,0 6-14-16,0 30-19 0,0 16 32 15,0 15 1-15,0 5 32 16,0 4-3-16,0 3-5 15,0-8 2-15,18-11-17 16,6-7 1-16,1-13-6 16,0-8 0-16,-6-10 3 15,-1-8-4-15,-5-10 2 16,1-4 0-16,9-4 5 16,5-24 12-16,11-12-22 15,0-13-24-15,-7-1-23 16,-10-4 10-16,-11 4 22 15,-7 10 1-15,-4 12 14 0,0 9 5 16,0 16-2-16,0 3 5 16,0 4 6-16,0 0-14 15,0 0-21-15,0 22-5 16,7 9 12-16,2 14 14 16,-2 11 0-16,-1 2 9 15,-4 1 14-15,-2-5 4 16,5-8-9-16,-3-8 1 15,1-6-13-15,1-6-3 16,1-4-2-16,-1 2-1 16,0-2 4-16,-4 0-3 15,2-4-1-15,-2 0 0 16,0 0 3-16,5-1-1 0,-1 1-2 16,1 0-3-1,2 0 3-15,-3 4 0 0,-2-4 1 16,0 4-1-16,1-5 2 15,-1-2 1-15,-2-7 0 16,2-8-3-16,-2 2 4 16,2-2-2-16,3 0 2 15,-2 0 1-15,1 0-5 16,-2 0-10-16,2 0-44 16,-2 0-31-16,7 0-45 15,7-10-51-15,-1-26-158 16</inkml:trace>
  <inkml:trace contextRef="#ctx0" brushRef="#br1" timeOffset="-12063.37">6038 16575 701 0,'0'0'250'15,"0"0"-155"-15,0 0-63 16,0 0-27-16,122-71-5 16,-62 71 0-16,-2 0-1 15,-6 17-5-15,-17 10 6 0,-8 4-4 16,-12 9 4 0,-6-4 3-16,-9 5 8 0,0-6 1 15,-17 2 4 1,-17-12-5-16,-6 2-1 0,-2-10 5 15,-6-2-5-15,9-11-7 16,7 0-3-16,8-4-66 16,17 0-72-16,7-8-149 15</inkml:trace>
  <inkml:trace contextRef="#ctx0" brushRef="#br1" timeOffset="-11696.56">6733 16593 686 0,'0'0'245'0,"0"0"-98"0,0 0-43 15,0 0-34-15,0 0-39 16,0 0-31-16,-76-50-24 15,42 82 5-15,-1 4 19 16,6 4-1-16,18-4-5 16,11 0-8-16,0-1 1 15,26-3 1-15,11-2 3 16,0-7 9-16,1 0 2 0,-7-8-1 16,-6 0-1-1,-10-9 0-15,-6 2-2 0,-9-4-4 16,0-4 4-16,0 4-3 15,-11 2 2-15,-33 1 3 16,-19 4 0-16,-13-7-112 16,11-4-165-16</inkml:trace>
  <inkml:trace contextRef="#ctx0" brushRef="#br1" timeOffset="-9130.46">7544 16491 486 0,'0'0'195'0,"0"0"-67"16,0 0-30-16,0 0-49 15,0 0-45-15,0 0-4 16,-18 34-27-16,11 12 27 15,-2 8 18-15,7 2 9 16,2-6-19-16,0-9-2 16,20-11-1-16,9-12-5 0,4-12-4 15,4-6 4 1,2-10 14-16,-3-22 10 16,-3-12-11-16,-8-4-5 15,-10-2 14-15,-8 1 22 0,-7 12-5 16,0 12 8-16,0 11 1 15,0 9 4-15,0 5-29 16,0 0-23-16,0 27-35 16,7 13 8-16,6 8 27 15,9 2 7-15,7-5-7 16,9-13-7-16,5-10-23 16,1-12-7-16,10-10 21 15,2-2 16-15,-1-28 11 16,-2-11-6-16,-15-9-1 15,-15-2 8-15,-15 2 3 16,-8 1 8-16,0 10 15 16,-13 11-11-16,-14 10-12 0,-8 14-8 15,-5 4-7-15,-5 14-13 16,7 16 6-16,14 12-1 16,24 3 0-16,0-1-7 15,31 4 6-15,20-7 1 16,7-2 7-16,-2-3 0 15,-9-8 1-15,-14-6-2 16,-15-4-1-16,-9-6-1 16,-5-6 0-16,-4-2 2 15,0-4 1-15,0 4 1 16,-25 2 1-16,-14 6-1 16,-11-7 0-16,4 0-119 0,10-5-55 15,18-3-173-15</inkml:trace>
  <inkml:trace contextRef="#ctx0" brushRef="#br1" timeOffset="-8479.97">8633 16746 651 0,'0'0'230'15,"0"0"-105"1,0 0-60-16,0 0-40 0,0 0-24 16,0 0-1-1,20-47 0-15,-9 31 2 0,-3-4 3 16,-4 3 2-16,-4-10 9 16,0 1 10-16,0-2-1 15,0 6-12-15,-12 4 2 16,3 5-11-16,3 7 2 15,0 6-6-15,-13 0-11 16,-8 19-8-16,-6 10 19 16,0 10-3-16,12 5-3 15,13 0 4-15,8 1-8 16,2-8 6-16,25-7 0 16,6-7 2-16,5-9 2 15,7-14 5-15,9 0 8 0,10-18-3 16,1-22 1-16,-1-6-5 15,-13-7-2-15,-13 3-1 16,-18 2 2-16,-13 0-1 16,-7 10 17-16,0 11 5 15,-20 6-11-15,-3 13-6 16,-4 8-9-16,4 0-17 16,-2 14 6-16,9 7-6 15,14 10-25-15,2-5 2 16,4 3-2-16,25 0 12 15,4-1 7-15,1 3 16 16,-5 4 5-16,-11 1 1 16,-9 0 1-16,-7 1 4 0,-2-3 18 15,0-2 12-15,0-10 7 16,0-9-17-16,0-4-12 16,2-5-10-16,23-4 0 15,20 0 2-15,17-16-4 16,13-8-9-16,-1-6-136 15,-9 2-149-15,-12-2-166 16</inkml:trace>
  <inkml:trace contextRef="#ctx0" brushRef="#br1" timeOffset="-8113.87">9569 16473 650 0,'0'0'240'0,"0"0"-110"15,0 0-41-15,0 0-17 16,0 0-49-16,0 0-23 16,-35-28-23-16,10 50 9 15,-4 10 14-15,4-4 0 16,10 1-2-16,8 2 0 15,7-3-3-15,0 3-3 16,2-4 8-16,16-1 5 0,7 1-5 16,-3-4 5-16,-2 0-1 15,-4-9-4-15,-3-2-1 16,-7-8 1-16,-1-2 0 16,-5 2-1-16,0-4 1 15,0 0-5-15,-26 4-54 16,-28 4-10-16,-20 2-101 15,1-6-150-15</inkml:trace>
  <inkml:trace contextRef="#ctx0" brushRef="#br1" timeOffset="-5713.59">10490 16485 352 0,'0'0'308'0,"0"0"-108"16,0 0-74-16,0 0-108 15,0 0-18-15,0 0-11 16,-70 71 11-16,55-22 1 16,6-3 0-16,9-5-1 15,0-11-2-15,9-9 2 16,10-6-6-16,4-15-1 16,4 0 7-16,4-9 9 0,6-18 14 15,-1-12-11 1,-9 2-11-16,-9-8 8 0,-14 0-5 15,-4 6 9-15,0 3 1 16,-10 10 2-16,-15 0-2 16,-9 8 7-16,1 8-21 15,4 0-1-15,7 6 1 16,13 4-1-16,9 0 1 16,0-4 2-16,0-5 4 15,15-9-6-15,14-5-8 0,2-4 6 16,-4 9 2-1,-13 3 2-15,-12 9 10 0,-2 1 38 16,-2 1 11-16,-32 4-21 16,-17 0-40-16,-11 0-9 15,4 22 8-15,13 9-7 16,25-4 4-16,20 9-9 16,0-1 8-16,31 1-5 15,20-4-10-15,14-3 15 16,4 4 1-16,-4-7 3 15,-5 7-2-15,-8-6 2 16,-10 3 1-16,-11 2-3 16,-9 3 3-16,-9-3 4 15,-8-2 5-15,-5-2 2 16,0-3 3-16,0-6-6 16,2-5-1-16,5-10-7 15,6-4-6-15,16 0-50 0,13-8 14 16,14-15 12-16,8-4-94 15,-3-9-134-15,-8-1-136 16</inkml:trace>
  <inkml:trace contextRef="#ctx0" brushRef="#br1" timeOffset="-5263.05">10592 16120 521 0,'0'0'223'0,"-127"-72"-67"16,71 58-50-16,4 10-59 15,6 4-18-15,-3 13-14 16,2 24-13-16,-2 12 2 16,3 12-1-16,3 3 8 15,10 15-8-15,10 11 2 16,16 8 5-16,7 4-3 15,27-3-3-15,29-13-1 16,24-15-2-16,17-21-2 16,13-29 1-16,9-21-5 15,-3-8-13-15,-6-42-20 16,-4-22 24-16,-15-21-5 16,-11-9 2-16,-18-2 12 0,-21-12 5 15,-24 1 10 1,-17-7 26-16,-25 6 5 0,-41 13-19 15,-28 23-10-15,-24 30-4 16,-15 33 6-16,-10 17-2 16,7 23-6-16,14 39-5 15,26 23 2-15,34 17-6 16,35 10 3-16,27 4-19 16,49-7-69-16,51-11-64 15,29-22-97-15,5-19-54 16</inkml:trace>
  <inkml:trace contextRef="#ctx0" brushRef="#br1" timeOffset="-2644.55">11998 16427 553 0,'0'0'233'16,"0"0"-103"-16,0 0-38 15,-29-110-24-15,24 99-14 16,0 7 5-16,-1 4-24 0,-9 0-35 16,-22 22-4-1,-13 15-1-15,-10 13 5 0,4 6 4 16,16-2-3-16,19 4-1 15,15-4 0-15,6-6-3 16,19-3 2-16,29-9 1 16,16-8 4-16,15-10-4 15,12-14-7-15,3-4-43 16,1-8-23-16,-3-20-38 16,-11-5-72-16,-6-6-37 15,-20-6-25-15</inkml:trace>
  <inkml:trace contextRef="#ctx0" brushRef="#br1" timeOffset="-2330.46">12495 16506 287 0,'0'0'145'0,"0"0"-22"16,0 0-25-16,0 0-40 15,0 0-36-15,0 0 2 16,-103 11 20-16,85 11 7 16,4 6-21-16,6-2-4 15,4 4-6-15,4-2-8 16,0-2-11-16,8-7 1 15,15-6-2-15,4-4 0 16,-1-9 0-16,-2 0 8 16,-3-5 14-16,-5-12-6 15,-8-10 4-15,-8 0 12 16,0-4 10-16,-6 3-10 16,-19 6-15-16,-2 9-1 0,-2 8-14 15,0 5-2-15,0 0-7 16,4 22 7-16,10 0-10 15,15 6-51-15,0-6-57 16,44-8-104-16,19-14-73 16</inkml:trace>
  <inkml:trace contextRef="#ctx0" brushRef="#br1" timeOffset="-1746.96">12767 16517 194 0,'0'0'299'0,"0"0"-148"16,0 0-32-16,0 0-42 16,0 0-31-16,0 0-21 15,-8-5-4-15,8 5-21 16,0 5-2-16,0 17-18 15,0 10 20-15,0 2 25 16,0 7 3-16,0-10-11 16,0-3-6-16,0-7-1 15,0-11-8-15,0-6 2 16,2-4-3-16,4 0 13 16,2-13 37-16,10-18 47 15,6-17-98-15,3 1 1 0,-4 11 2 16,-12 10-2-16,-5 18 0 15,-6 8 7-15,0 0-8 16,0 17-27-16,0 18 3 16,0 1 24-16,0 4 0 15,8-7 0-15,7-16-2 16,5-8-16-16,7-9-23 16,6-13 41-16,7-19 18 15,0-16-7-15,-2 2-4 16,-10 2 10-16,-7 13 2 15,-12 12 18-15,-4 15 9 16,-5 4-3-16,4 0-43 0,7 25-36 16,9 12 26-16,2 9 10 15,7 7-1-15,4-3 1 16,8-6-38-16,3-8-26 16,6-10-15-16,3-8-96 15,0-18-27-15,1 0-37 16,-14-18-33-16</inkml:trace>
  <inkml:trace contextRef="#ctx0" brushRef="#br1" timeOffset="-1463.38">13696 16598 125 0,'0'0'192'16,"8"-113"-16"-16,-8 75-4 15,0 14-6-15,0 12-15 0,0 10-46 16,0 2-23 0,0 0-82-16,0 9-14 0,0 24-13 15,0 15 27-15,0 14 4 16,0 2 17-16,0 10-5 15,0 3 0-15,0 3 11 16,0-5-12-16,0-2 1 16,0-7-6-16,7-16-3 15,-1-5 1-15,2-19-7 16,-2-12 1-16,-1-10 0 16,-3-4-1-16,2 0 10 15,2 0 13-15,4-26-24 16,1-15-82-16,-5-4-65 15,-4-8-86-15,-2-5-96 16,0-4-141-16</inkml:trace>
  <inkml:trace contextRef="#ctx0" brushRef="#br1" timeOffset="-1280.74">13717 16669 267 0,'0'0'196'0,"-4"-113"4"16,4 69-59-16,16 9-6 16,9 5-48-16,10 10-43 15,18 2-24-15,7 10-12 16,10 8-8-16,-8 0-3 15,-15 8 3-15,-16 16-8 16,-15 10 6-16,-16 8-1 16,-10 10 3-16,-32-2 14 15,-9-2-1-15,-2-3-2 16,8-13-11-16,9-10-56 16,10-12-127-16,10-10-158 15</inkml:trace>
  <inkml:trace contextRef="#ctx0" brushRef="#br1" timeOffset="-530.71">14377 16561 416 0,'0'0'200'0,"0"0"-49"0,0 0-26 15,0 0-50-15,0 0-75 16,0 0-8-16,-111 22 7 16,60 20 2-16,8 2-2 15,14-4 1-15,18-3-6 16,9-7-26-16,2-13-2 15,0-8 0-15,4-9 21 16,21 0 13-16,13-26 49 16,8-10-34-16,3-8 0 15,-9-1 15-15,-6 9 6 16,-12 4 18-16,-6 14-3 16,-9 14 9-16,-5 4 0 0,-2 0-60 15,6 6-9-15,1 25-20 16,2 4 29-16,4 9 0 15,1 1-9-15,6-13-36 16,2-6-42-16,5-16-52 16,2-10 49-16,2-4 28 15,-2-24 35-15,3-12 10 16,-3-5 17-16,-6 5 14 16,-4 5 49-16,-9 8 43 15,-4 12-11-15,-4 13 6 16,-2 2-32-16,0 0-69 15,2 29-28-15,0 7 20 0,2 8 8 16,3-2 2-16,5-4-2 16,-2-13-3-16,6-9-16 15,4-16 19-15,7-4 1 16,8-33 17-16,9-7 2 16,1-4-6-16,-7 2 2 15,-7 12 9-15,-10 11 31 16,-10 10 6-16,-7 9-11 15,5 4-47-15,2 8-4 16,12 18-25-16,0 10 25 16,4 5 1-16,-2-6-1 15,-5-3-10-15,-2-5-72 16,-4-5-49-16,-4-4-10 0,2-8-126 16,5-6-131-1</inkml:trace>
  <inkml:trace contextRef="#ctx0" brushRef="#br1" timeOffset="-179.2">15454 16625 478 0,'0'0'232'0,"0"0"-108"16,0 0-26-16,0 0-46 15,0 0-14-15,0 0-9 16,-3-10-25-16,3 10-4 0,0 0-4 16,0 0-5-16,0 0-1 15,0 4-6-15,0 14 16 16,0 0 9-16,0 4 0 16,3 0 1-16,3 1-1 15,1-5-1-15,-1 0-5 16,-1-8 2-16,-3-2-2 15,3-4-3-15,-3 0-1 16,2-4-24-16,-2 0-41 16,1 0-79-16,1-4-63 15,3-22-385-15</inkml:trace>
  <inkml:trace contextRef="#ctx0" brushRef="#br1" timeOffset="86.57">15422 16468 600 0,'0'0'178'0,"0"0"-109"16,0 0-38-16,0 0-30 16,0 0 14-16,0 0 15 15,49-21-15-15,-35 7 14 16,-6 4 5-16,-5-2 26 15,-3 6 13-15,0 6-24 0,0 0-17 16,-11 0-32-16,-14 0-11 16,-8 0-18-16,-1 10-33 15,8 2-34-15,9 2-40 16,11-10-59-16,6-4-186 16</inkml:trace>
  <inkml:trace contextRef="#ctx0" brushRef="#br1" timeOffset="903.29">15839 16663 299 0,'0'0'214'0,"0"0"-74"0,0 0-60 16,0 0-34-16,0 0-39 15,0 0 0-15,-18 0-6 16,20 0 8-16,16-4 32 16,4-13-2-16,1-2-26 15,-6-3 0-15,-3 0 20 16,-8-3 6-16,-6 0 4 15,0 2-13-15,0 2-13 16,-10 9-7-16,-2 6-7 16,-3 6-3-16,-6 0-6 15,-1 6 4-15,-6 20-2 16,1 6 4-16,7 8-2 16,3 4 2-16,9 4 3 0,8-2-3 15,0-6 1 1,29-5-6-16,18-15 3 0,13-16-4 15,18-4-8-15,7-18-12 16,0-18-20-16,-6-13-31 16,-12-1 24-16,-13-7 47 15,-17-2 6-15,-16 5 42 16,-15 10 16-16,-6 12-18 16,-4 10 14-16,-29 14-9 15,-17 8-26-15,-7 0-18 0,-1 22 1 16,15 10 0-1,18 3-2-15,19 6-4 0,6 4 3 16,12-1-3-16,23 0 4 16,5-5 3-16,0-2 2 15,-4-6-5-15,-8-4 2 16,-7-10-1-16,-11-2-1 16,-4-7 0-16,-6-4 5 15,0 2-5-15,-14-2 3 16,-26 3 8-16,-12-7-11 15,-10 0-120-15,6-7-205 16</inkml:trace>
  <inkml:trace contextRef="#ctx0" brushRef="#br1" timeOffset="5372.46">17536 16329 545 0,'0'0'216'15,"0"0"-34"-15,0 0-86 0,0 0-44 16,0 0-44-16,0 0-8 16,-122-18-5-16,80 45 4 15,6 3-3-15,11-1 4 16,15 1-4-16,10 2-5 16,0 0 0-16,17-2 3 15,26-2 6-15,10-2 6 16,7-3 2-16,0-2-1 15,-13-3-3-15,-16-4-4 16,-13-6 0-16,-13-2-2 16,-5 2-1-16,0 0-8 15,-39 7 11-15,-21-2 18 16,-11 0 3-16,2-9-15 16,16-4-3-16,17-4-1 0,20-32-2 15,16-23-29 1,14-14-53-16,46-8-56 0,23-5 15 15,7 5 56-15,2 5 35 16,-9 6 32-16,-15 6 9 16,-16 16 32-16,-17 8 61 15,-12 13 24-15,-14 18-32 16,-7 9-9-16,-2 0-37 16,0 0-42-16,0 9-6 15,2 26-27-15,2 15 27 16,2 8 15-16,-6 8 7 15,2-2 15-15,-2 6-10 0,2-3 7 16,2 4-10-16,0-2-1 16,5-2-4-16,3-14-1 15,3-8-5-15,3-15-3 16,5-7-10-16,3-10 14 16,12-12-9-16,9-1-5 15,4 0-47-15,3-20-130 16,-10-10-175-16</inkml:trace>
  <inkml:trace contextRef="#ctx0" brushRef="#br1" timeOffset="5888.7">17795 16487 562 0,'0'0'374'15,"0"0"-188"-15,0 0-70 16,0 0-99-16,0 0-17 16,0 0-9-16,187-28 7 15,-95 24 0-15,-7-6-34 16,-8 6-14-16,-15 0-9 16,-12 0 6-16,-12 2-35 15,-18 2 4-15,-9 0 39 16,-11 0 29-16,0 0 8 0,0 0 8 15,0 0-1 1,0 0 1-16,0 0-6 0,0 14 6 16,-5 8 40-16,-5 6 20 15,-2 8-5-15,3 8-9 16,5 0-17-16,4 2-16 16,0-6 1-16,0-5-6 15,9-17 2-15,7-4-7 16,-1-14 3-16,5 0 13 15,7-4 27-15,1-24 3 16,-1-8-23-16,-9-5-15 16,-14-3 6-16,-4 0-7 15,-4 4 2-15,-31 4-12 0,-10 14-5 16,0 13-3 0,2 9 4-16,15 0-12 0,14 0-60 15,14 17-45-15,0 2-51 16,27-6-41-16,17-9-28 15,8-4 28-15</inkml:trace>
  <inkml:trace contextRef="#ctx0" brushRef="#br1" timeOffset="6187.09">18631 16477 282 0,'0'0'246'0,"0"0"-26"16,0 0-19-16,0 0-77 16,0 0-49-16,0 0-34 15,58-48-41-15,-36 64-2 16,9 20-3-16,7 12 4 15,-7 12 1-15,-11 2-1 0,-9 0 1 16,-11-12 2-16,0-11 0 16,0-15 0-16,0-16 3 15,-4-8-2-15,-10 0 14 16,-1-22 18-16,-3-14-22 16,7-9-3-16,11 0-2 15,0 1-2-15,2 0-5 16,25 7-1-16,6 7-5 15,5 11-15-15,4 6-59 16,5 9-28-16,0 4-51 16,0 0-128-16,-5 0-212 15</inkml:trace>
  <inkml:trace contextRef="#ctx0" brushRef="#br1" timeOffset="6571.06">19196 16646 214 0,'0'0'262'16,"0"0"-183"-16,0 0-52 15,0 0-20-15,0 0 59 16,0 0-7-16,18 13 12 16,3-13 44-16,5-17-31 15,3-10-47-15,-9-1 2 16,-4-3-1-16,-9-4 6 15,-7 1-23-15,0 6-3 16,0 2-2-16,-14 11-5 0,3 6-6 16,5 9 8-16,-6 0-13 15,-3 0-11-15,-10 9 3 16,0 10 7-16,1 11-2 16,6 2-5-16,8 12 3 15,4 2 5-15,6 7 4 16,0-3 6-16,6-6-4 15,19-8 8-15,12-10-3 16,9-12-5-16,16-14 8 16,17 0-10-16,17-19-4 15,4-20-154-15,-5-6-174 16</inkml:trace>
  <inkml:trace contextRef="#ctx0" brushRef="#br1" timeOffset="8837.03">20025 16793 225 0,'0'0'184'0,"0"0"-52"15,0 0-55-15,0 0-7 16,0 0-25-16,0 0-34 16,0 0-11-16,-6 0 0 15,6 0-5-15,0 0 0 16,0 0 5-16,0 0 0 0,0 0 15 16,0-7 19-16,8-3 25 15,11-3-2-15,-4 4-51 16,-4-2-1-16,-6 4 0 15,-5-2 26-15,0 8 1 16,0-2-15-16,-11 3-17 16,-9 0-8-16,-5 0 6 15,10 0 0-15,3 0 0 16,8 0-13-16,4 0-18 16,0 0-1-16,0 0 23 15,0 0 11-15,0 0 2 16,0 0 2-16,0 0 10 15,-3 0 9-15,3 0-15 16,0 0-2-16,0 0-1 0,0 0 3 16,0 0 3-16,0 0-5 15,0 0-3-15,0 0-2 16,0 0 0-16,0 0 5 16,0 0 3-16,0 0 3 15,0 0 2-15,0 4-2 16,17 5-5-16,0 4 4 15,10 6 18-15,-7-3-11 16,-7 8-3-16,-9 5-12 16,-4 8 1-16,-13 3 2 15,-24 6 1-15,-6-2-7 16,9-14-139-16,24-20-220 16</inkml:trace>
  <inkml:trace contextRef="#ctx0" brushRef="#br1" timeOffset="11402.16">20607 16535 327 0,'0'0'156'16,"0"0"-16"-16,0 0-45 15,0 0-32-15,0 0-41 16,0 0-22-16,-11 0-16 16,11 26 16-16,0 11 23 15,0-2 19-15,0 1-19 16,0-6 1-16,0-7-6 16,0-9-10-16,4-7-1 0,1-7-6 15,3 0 8-15,6-17 26 16,3-17 21-16,6-12-49 15,-5-2-3-15,-7 6 3 16,-7 15 0-16,1 15 23 16,-5 4 25-16,0 8-34 15,7 3-21-15,4 28-35 16,6 9 33-16,8 0 2 16,4 0 0-16,2-7-7 15,7-16-13-15,5-8-6 0,1-9 9 16,1-9 16-1,-3-23 1-15,-5-3 2 0,-7-6 6 16,-10 11 13-16,-11 9 23 16,-5 15 13-16,-4 6 9 15,4 0-58-15,8 13-8 16,3 24-32-16,12 11 32 16,4-2 1-16,5 2-1 15,11-12-1-15,9-8-73 16,4-12-49-16,2-14-48 15,-1-2-64-15,-13-10-79 16</inkml:trace>
  <inkml:trace contextRef="#ctx0" brushRef="#br1" timeOffset="12053.58">21826 16571 482 0,'0'0'237'0,"0"0"-95"0,0 0-26 16,0 0-58-16,0 0-20 15,0 0-38-15,-118-17 0 16,64 50-4-16,6 13 3 16,9-2-1-16,22 1-2 15,15-13 4-15,2-6-3 16,2-13-3-16,22-8-7 16,10-5 13-16,10-14 6 15,7-21 3-15,2-5-2 16,-6-6-4-16,-11 6 7 15,-11 4 26-15,-7 10 17 16,-10 13-7-16,-3 8 5 0,-5 5-18 16,2 0-33-16,4 13-30 15,6 18 17-15,3 7 8 16,4 0 4-16,-2-2-32 16,5-9-22-16,-3-10-4 15,0-11 11-15,4-6 13 16,1 0 18-16,7-31 17 15,-4-6 0-15,-3-7 0 16,-4 5 4-16,-7 6 4 16,-1 16 26-16,-10 12 16 15,-2 5 11-15,0 0-61 0,0 22-18 16,0 14 2 0,-2 11 16-16,0-3 0 15,2-5 0-15,0-12 0 16,0-9-1-16,9-18-6 0,17 0 7 15,10-18 17-15,13-22-1 16,2-9-12-16,-2-1 1 16,-11 6 2-16,-5 12-1 15,-10 10 16-15,-10 10 14 16,3 12-23-16,-1 0-13 16,8 20-27-16,6 16 27 15,-3 10-2-15,6-2-11 0,3-3-20 16,7-10-17-1,5-9-14-15,7-17-7 0,6-5-20 16,7 0-33-16,-2-28-61 16,-1-6-55-16,-8-3-92 15</inkml:trace>
  <inkml:trace contextRef="#ctx0" brushRef="#br1" timeOffset="12369.15">23241 16543 281 0,'0'0'197'16,"0"0"-33"-16,0 0-37 15,0 0-8-15,0 0-16 16,0 0-72-16,-41-76-31 15,-1 104 0-15,-2 12-1 16,5 8 2-16,12-2-5 16,12-2 4-16,11-13-4 15,4-9-8-15,0-8-9 16,19-14 20-16,13 0 1 0,8-18 13 16,9-12 0-1,-2-11-4-15,-5 1-8 0,-4 4 7 16,-11 4 12-16,-3 10 12 15,-8 10 20-15,-7 9-17 16,2 3-12-16,5 0-23 16,5 29-18-16,6 7 13 15,0 4 5-15,-2-3 1 16,0-4-1-16,4-5 0 16,0-11-19-16,8-7-30 15,3-10-20-15,7 0-89 16,2-23-224-16</inkml:trace>
  <inkml:trace contextRef="#ctx0" brushRef="#br1" timeOffset="12802.91">23987 16473 473 0,'0'0'226'0,"0"0"-94"16,0 0-17-16,0 0-47 15,0 0-65-15,0 0-3 16,-96-18-4-16,61 44-2 16,6 5 3-16,11 0-12 15,9 1-6-15,9-9-9 16,0-10 5-16,0-5 8 16,4-8 13-16,19 0 4 0,6-14 15 15,4-16 5-15,1-2-14 16,-8 1-1-16,-6 8 25 15,-8 7 21-15,-8 10-1 16,-2 1 9-16,-2 5-19 16,0 0-40-16,6 23-31 15,3 13 19-15,3 14 12 16,3 2 0-16,-1 2 2 16,-5-8-2-16,-5-6 0 15,-4-5 2-15,0-7 3 16,-25-2-4-16,-19-8 7 15,-14-1 3-15,-13 2-8 0,-3-11-3 16,5-4-72-16,11-4-105 16,22-12-226-16</inkml:trace>
  <inkml:trace contextRef="#ctx0" brushRef="#br1" timeOffset="13388.63">24290 16571 212 0,'0'0'176'0,"0"0"-118"0,0 0-51 15,0 0-7 1,0 0 0-16,0 0 23 0,38 4 35 16,-13-12-27-16,-4-10-4 15,-5-2 17-15,-7-3 31 16,-3 2 9-16,-6-5-16 16,0 4-14-16,0 0-25 15,0 4-8-15,-2 4-2 16,-6 5-15-16,-3 3-4 15,-5 6 0-15,-2 0-9 16,-4 0 2-16,-5 11 6 16,0 7-2-16,2 8 1 15,4 6 2-15,5 4 4 16,7 4 4-16,9 4-6 16,0-4 8-16,11-7-7 0,22-4-1 15,15-10 10-15,12-16-12 16,15-3-5-16,6-7-134 15,-4-26-303-15</inkml:trace>
  <inkml:trace contextRef="#ctx0" brushRef="#br1" timeOffset="15570.34">25036 16696 448 0,'0'0'208'0,"0"0"-89"16,0 0-39-16,0 0-56 16,0 0-12-16,0 0-12 15,0 0-5-15,11 0 5 16,10-4 7-16,-1-7-4 15,-9 3 2-15,-9 0 2 16,-2 6 37-16,0-2 2 0,0 0-16 16,-13 4-26-16,-12 0-4 15,-2 0-4-15,0 0 3 16,9 0-5-16,10 0 3 16,5 4-17-16,3-4-19 15,0 0-3-15,0 0 23 16,0 0 19-16,0 0 8 15,0 0 21-15,0 0 21 16,0-4-18-16,0 0-30 16,0-1 8-16,3 5 15 15,-1 0-11-15,-2 0-14 16,4 0 0-16,6 0-11 0,5 0 7 16,10 0 4-1,1 0 4-15,-1 0 0 0,-5 5 2 16,-7 7-3-16,-4 6-2 15,-9 5 2-15,0 9-1 16,-2 8 3-16,-25 6 4 16,-4 2-9-16,8-12-81 15,19-18-176-15</inkml:trace>
  <inkml:trace contextRef="#ctx0" brushRef="#br1" timeOffset="16118.88">25540 16409 363 0,'0'0'200'15,"0"0"-30"-15,0 0-68 16,0 0-49-16,0 0-53 16,0 0 2-16,120 38-2 15,-73 4 18-15,-3 4-10 16,-1-2 0-16,-9-4-2 16,-15-4-6-16,-11-8-3 15,-8-6 3-15,-4-5 0 16,-19-8 1-16,-11-9 11 15,0 0 4-15,6-9 12 0,5-30-9 16,9-7 0-16,14-12 0 16,0 0-10-16,27 4-7 15,16 10-2-15,8 4 0 16,9 13-1-16,5 9-17 16,9 9-54-16,-3 9-72 15,-9 0-80-15,-6 5-226 16</inkml:trace>
  <inkml:trace contextRef="#ctx0" brushRef="#br1" timeOffset="16722.32">26206 16531 554 0,'0'0'255'0,"0"0"-119"16,0 0-55-16,0 0-50 15,0 0-31-15,0 0-6 16,56-50 3-16,-45 31 3 16,-9-2 4-16,-2-5 11 15,0 4-3-15,-4 3 10 16,-7 10-3-16,-3 5-10 16,-1 4-9-16,-6 0-11 15,-1 4-2-15,-5 18 11 16,3 2-3-16,4 10 5 15,7-2-3-15,5 8 1 0,8-3-4 16,0 2 6-16,17-7 3 16,18-2-2-16,12-8 2 15,18-12 2-15,6-10-5 16,6 0-1-16,4-32-23 16,-10-4-25-16,-6-12-13 15,-12-2-24-15,-15-4 22 16,-16-2 64-16,-15-3 0 15,-7-3 56-15,0-2-4 16,-15 6-7-16,-8 4-14 16,8 16-3-16,1 16 13 15,10 16 10-15,4 6-10 16,0 0-41-16,-2 14-12 16,2 16-21-16,0 15 32 15,-2 12 2-15,2 7 6 0,-3 2 15 16,1 3 6-16,2 5-1 15,0-6 6-15,0-5-20 16,7-10 2-16,11-12-8 16,3-11-4-16,0-12 3 15,6-9-1-15,10-9-5 16,17 0-23-16,17-27-99 16,10-14-218-16</inkml:trace>
  <inkml:trace contextRef="#ctx0" brushRef="#br1" timeOffset="17302.56">26562 16447 614 0,'0'0'282'0,"0"0"-160"16,0 0-75-16,0 0-47 15,0 0-4-15,0 0 4 16,95-2 1-16,-45-6 4 16,10-6-1-16,3 6-4 15,-1-6 0-15,-6 10-14 16,-7-2-49-16,-11 3-52 16,-13 3-53-16,-17 0-16 15,-8 0 31-15,0 5 88 0,-8-1 57 16,-6-4 8-16,3 0 37 15,2 0 77-15,4 0 15 16,1 0 1-16,4 0-2 16,0 0-40-16,0 0-41 15,0 0-30-15,0 0-17 16,0 4-12-16,0 10-6 16,6 12 18-16,19 6 9 15,4 1 11-15,7 10 5 16,-3-3-6-16,-8 0-9 15,-5-6 1-15,-11-5-1 16,-7-12-4-16,-2-8 2 0,0-9-3 16,0 0 8-16,0 0 12 15,-2 0 26-15,-16-19 17 16,0-7-65-16,5-1 8 16,11-8-6-16,2-1-5 15,4-4-3-15,23 4-3 16,9 4-14-16,3 6-9 15,9 3-30-15,2 14-34 16,4-3-78-16,-8 12-116 16,-1 0-169-16</inkml:trace>
  <inkml:trace contextRef="#ctx0" brushRef="#br1" timeOffset="17638.71">27554 16506 289 0,'0'0'243'16,"0"0"-86"-16,0 0-50 16,0 0-51-16,0 0-31 15,0 0-8-15,0 0-15 0,0 0-1 16,0 0-1-1,0 0-6-15,0 15 6 0,0 7 24 16,0 6 29-16,0-1-13 16,0-6-14-16,0 2-8 15,0-2-1-15,0-7-10 16,0 1 2-16,0-8-3 16,0 3-2-16,9-6-4 15,4 5 0-15,1-5-52 16,5-3-72-16,2-1-115 15,1-1-309-15</inkml:trace>
  <inkml:trace contextRef="#ctx0" brushRef="#br1" timeOffset="17885.79">27492 16356 615 0,'0'0'138'0,"0"0"-65"16,0 0-35-16,0 0-20 16,0 0 11-16,0 0-2 15,31-13 15-15,-24-1 16 16,-5-3-9-16,-2 7-8 16,0-2-20-16,0 10-21 15,0 2-1-15,-5 0-40 16,-8 18-145-16,6 6-29 15,7-2-179-15</inkml:trace>
  <inkml:trace contextRef="#ctx0" brushRef="#br1" timeOffset="18653.4">27868 16598 369 0,'0'0'162'0,"0"0"-104"0,0 0 3 16,0 0-17-16,60-107-14 15,-60 89-4-15,0 0-9 16,0 0 3-16,-4 8 4 16,-8 1-4-16,2 9 5 15,-1 0-6-15,-1 0-13 16,-3 0-6-16,-3 0 1 16,0 15 10-16,2 7-7 15,3 4-1-15,4 5 4 16,2 6 2-16,7-1 3 15,0-6-5-15,0-3 4 0,16-6-3 16,16-11 5-16,7-2 0 16,13-8-2-16,3 0-11 15,1-8-25-15,-2-14-70 16,-15-2-34-16,-7-2-16 16,-12-4 56-16,-9-6 23 15,-7 0 66-15,1-1 41 16,-3 12 32-16,1 6 38 15,-1 10 17-15,-2 1 4 16,0 8-24-16,0 0-37 16,0 0-33-16,0 0-38 15,0 4-18-15,6 20-11 16,7 14 29-16,8 4 3 0,1 3-3 16,1-1 4-1,-2-9-5-15,0-9 3 0,-11-8-2 16,0-12 2-16,-8-6 0 15,9 0 26-15,9-18 90 16,9-18-24-16,7-10-85 16,-1-10-6-16,-3 2-1 15,-6 4 0-15,-6 6 4 16,-4 8 10-16,-7 5 6 16,-5 17-15-16,-2 6-7 15,-2 8 0-15,0 0-27 16,0 0-146-16,0 22-126 0,0 0 13 15,0 5-134 1</inkml:trace>
  <inkml:trace contextRef="#ctx0" brushRef="#br1" timeOffset="19125.09">28712 16495 304 0,'0'0'165'0,"0"0"-80"0,0 0-46 16,0 0-1 0,0 0 19-16,0 0 4 0,56-33 2 15,-47 18-14-15,0-1-4 16,0-4-4-16,-2 0-13 15,-3 0 0-15,0 1-2 16,-4 5 3-16,0 5 19 16,0 4-7-16,0 2-2 15,0 3-23-15,0 0-16 16,-8 0-18-16,-15 3 2 16,-1 6 12-16,4 5 0 15,5 0-1-15,1-4 2 16,3 6 2-16,5 2-6 15,0 4 0-15,2 6 4 0,4 8 3 16,0 4 2 0,0 4 0-16,18-4-1 0,7-9 8 15,6-4-6-15,11-14 1 16,12-13 10-16,10 0-13 16,5-27-1-16,-2-17-81 15,-9-4-55-15,-11-2-114 16,-9-8-236-16</inkml:trace>
  <inkml:trace contextRef="#ctx0" brushRef="#br1" timeOffset="22270.6">30132 16477 370 0,'0'0'174'0,"0"0"-31"0,0 0-21 16,0 0-58-16,0 0-20 15,0 0-30-15,0 0-6 16,-111-54-8-16,86 54-3 15,-6 6-4-15,-5 16 5 16,-1 8 1-16,2-2 1 16,9 2 0-16,13-2-2 15,8-6-2-15,5-6-4 16,0-10 7-16,31-6 1 0,19 0 9 16,12-24 4-1,3-9-10-15,-5-9-3 0,-16-2 0 16,-13 9 5-16,-13 11-5 15,-11 6 11-15,-5 14 39 16,-2 4-2-16,0 0-48 16,0 14-16-16,0 16 6 15,0 12 8-15,0-9 2 16,2 0 0-16,23-11-2 16,8-8-8-16,5-14 9 15,5 0-4-15,3-27 5 16,-1-9 2-16,-9 1-1 15,-9 3 0-15,-14 14 7 16,-11 9 5-16,0 9 17 0,-2 0-30 16,0 19-27-16,6 11 19 15,8 7 8-15,13-6 0 16,17-5 0-16,14-16 0 16,13-10 2-16,1-6-2 15,-3-24 0-15,-9-16 0 16,-13-2 0-16,-11 4 4 15,-14 3 10-15,-8 14 14 16,-12 15 25-16,-2 6 16 16,0 6-46-16,0 1-23 0,2 25-45 0,11 10 36 15,12 1 9 1,10-1-5 0,12-10-2-16,14-10-5 0,3-16-11 15,7 0-6-15,2-22-18 16,-5-22-8-16,-8-11 2 15,-18-11 20-15,-11-13 23 16,-18-13 10-16,-13-9 0 16,0 17 16-16,0 13 9 15,-6 29 38-15,-1 24 30 16,3 9-15-16,0 9-16 16,1 0-62-16,1 42-34 15,2 19 12-15,0 23 22 16,0 16 0-16,0 7 6 15,11-9-4-15,-2-13 9 0,-5-21-9 16,1-24-1-16,-3-18 0 16,1-14 3-16,-1-8 7 15,-2-5 39-15,0-16 64 16,0-8-67-16,-2 4-47 16,-19 6-2-16,-16 19-8 15,-13 0-23-15,-6 19-32 16,3 17 39-16,17 0 2 15,17-2-7-15,14-12-6 16,5-12 4-16,0-10 14 16,38 0 19-16,20-19 15 15,13-8-6-15,-9 4 16 16,-10 8 22-16,-10 13 4 16,1 2-27-16,3 0-21 15,6 23-3-15,0 4 1 0,6 9-2 16,5-5-8-16,4-4-158 15,2-14-292-15</inkml:trace>
  <inkml:trace contextRef="#ctx0" brushRef="#br1" timeOffset="36486.06">1713 17472 239 0,'0'0'365'0,"0"0"-213"16,0 0-47-16,0 0-7 0,0 0-32 15,0 0-31-15,-29-35-34 16,29 35-1-16,0 17-18 16,0 15 0-16,0 18 18 15,2 7 2-15,11 10 5 16,3-4 3-16,6-6-3 15,1-3-3-15,1-18 0 16,-3-9 2-16,-2-18-1 16,-1-9-1-16,2-14 4 15,7-30 11-15,4-20-8 16,-4-6-1-16,-5 2-4 16,-9 9-5-16,-5 20 4 0,-4 8-2 15,-4 18 22-15,0 8 10 16,0 1-6-16,0 4-29 15,0 9 0-15,8 17-41 16,5 16 29-16,10 6 12 16,2 6 0-16,4-5 1 15,2-4 0-15,4-5-2 16,3-10-8-16,-2-7-72 16,-2-10-68-16,-10-13-99 15,-6 0-108-15</inkml:trace>
  <inkml:trace contextRef="#ctx0" brushRef="#br1" timeOffset="36802.28">2362 17526 658 0,'0'0'195'0,"0"0"-57"16,0 0-47-16,0 0-37 15,0 0-51-15,0 0-3 16,-12-9-13-16,12 31-11 16,0 19 17-16,0 16 7 15,0 20 0-15,0 7 22 16,2 1-1-16,10 5 3 16,1-2-12-16,-2-12-4 15,2-8 1-15,0-11-8 0,-3-19 5 16,-1-8-6-16,-3-17-6 15,-2-8-47-15,-2-5-31 16,-2-15-23-16,8-20 3 16,-8-14-324-16</inkml:trace>
  <inkml:trace contextRef="#ctx0" brushRef="#br1" timeOffset="37035.68">2304 17656 450 0,'0'0'188'15,"0"0"-25"-15,-5-120-47 0,5 97-13 16,0 9-38 0,7 10-43-16,10 4-13 0,5 0-9 15,8 4-13 1,-1 19 11-16,-3 9 2 0,-5 7 0 16,-10 10 2-16,-9 9 1 15,-2 4 3-15,-5 5-1 16,-17-13-3-16,-1-10-2 15,6-16-24-15,3-15-49 16,3-13-77-16,7-6-143 16</inkml:trace>
  <inkml:trace contextRef="#ctx0" brushRef="#br1" timeOffset="37636.03">2763 17241 410 0,'0'0'217'16,"0"0"-46"-16,0 0-52 15,0 0-43-15,0 0-40 16,0 0-36-16,-8-18-15 0,8 49-8 16,0 14 23-16,10 12 2 15,-4 10-1-15,3-1 21 16,0 3-13-16,0-11-4 16,0-10 0-16,-3-16 0 15,-2-18-4-15,0-6 6 16,-4-8 2-16,0 0 16 15,-4-18 10-15,-21-3 10 16,-7 2-45-16,-13 19-7 16,-1 0-6-16,1 26 5 15,9 14-4-15,21 7 1 16,15-3-14-16,0-5-2 16,18-7 14-16,17-14 5 15,10-18 8-15,-1 0 2 0,1-27 1 16,-7-18 4-16,-9-1 26 15,-9-6 17-15,-7 16 11 16,-2 10 11-16,-9 16-5 16,-2 6-14-16,0 4-34 15,3 0-19-15,6 14-22 16,8 26-9-16,4 14 30 16,1 8-27-16,-2 0-37 15,-2-7-15-15,5-7-26 16,2-22-14-16,12-20-102 15,7-6-26-15</inkml:trace>
  <inkml:trace contextRef="#ctx0" brushRef="#br1" timeOffset="38169.97">3308 17637 135 0,'0'0'478'0,"0"0"-262"16,0 0-86-16,0 0-84 15,0 0-46-15,0 0-4 16,-98 89 4-16,78-47 0 15,11-4-4-15,7-14 1 16,2-12-9-16,0-6-11 16,0-6 6-16,20-19 17 15,3-16 19-15,3-1-8 16,-4 9 11-16,-8 14 1 16,-7 9 12-16,1 4-4 0,8 0-31 15,8 9-1-15,12 12 0 16,2 3 2-16,4-2-1 15,-4-6 0-15,0-14-9 16,-2-2 0-16,-1-10 1 16,-1-30 6-16,-3-14-1 15,-6-13-8-15,-10 6 4 16,-13-2 4-16,-2 5 3 16,-15 1 5-16,-16 7 14 15,-5 1-4-15,5 9 9 16,10 16-8-16,11 12 14 15,5 7 16-15,5 5-20 16,0 0-26-16,0 23-26 0,5 13 15 16,12 12 9-1,5 10 2-15,3 13 2 0,2 11 16 16,2 12 5-16,2 12 8 16,-2-4-11-16,2-11-13 15,-5-16-2-15,-3-25-1 16,-3-21 5-16,-7-11-9 15,-3-15-37-15,-2-3-57 16,5 0-48-16,1-37-115 16</inkml:trace>
  <inkml:trace contextRef="#ctx0" brushRef="#br1" timeOffset="38421.05">3551 17536 678 0,'0'0'225'0,"0"0"-110"16,0 0-44-16,0 0-23 16,0 0-10-16,0 0-22 15,60-59-16-15,-11 45-5 16,5 5-3-16,3 9 5 15,-1 0-22-15,-2 0-54 0,-3 13-67 16,-9 1-144 0,-4-6-198-16</inkml:trace>
  <inkml:trace contextRef="#ctx0" brushRef="#br1" timeOffset="38819.96">4108 17842 356 0,'0'0'139'16,"0"0"-11"-16,0 0-12 0,0 0-90 15,33-119-6-15,-19 66 19 16,-3 7 23-16,-7 2 1 15,-2 3-18-15,-2 6 2 16,0 4-18-16,-4 7-2 16,-9 6 4-16,4 10-16 15,2 8 6-15,-2 0-21 16,-2 0-10-16,-3 14 1 16,2 12-1-16,-2 15 6 15,7 3-2-15,3 14 0 16,4 6 4-16,0 10 2 15,0-6 8-15,18-1-5 0,4-17 6 16,9-14-4-16,10-20-3 16,7-12-2-16,10-4-25 15,7-34-72-15,-1-16-178 16</inkml:trace>
  <inkml:trace contextRef="#ctx0" brushRef="#br1" timeOffset="42119.66">4737 18054 1027 0,'0'0'179'0,"0"0"-65"15,0 0-30-15,0 0-36 16,0 0-48-16,0 0-1 16,0 0-32-16,-32-9-110 15,43 31-159-15,-2-4-16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7:00:35.6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781 884 574 0,'0'0'334'0,"0"0"-223"15,0 0-12-15,0 0-3 16,0 0-55-16,0 0-29 0,0 0-12 16,0 0-4-1,-4 6 4-15,39-6 1 0,17-14 15 16,8-18 2-16,0-6 1 15,-6-4-13-15,-12 2 7 16,-15 8-1-16,-14 10 0 16,-13 10 23-16,0 3-12 15,0 9-2-15,-17 0-21 16,-29 0-9-16,-18 21-7 16,-23 19 12-16,-13 8 4 15,8 6 0-15,15 1-2 16,21-8-4-16,27-9 6 15,18-7-5-15,11-7 2 16,5-7-1-16,34-3 4 0,32-10 6 16,41-4 4-16,24-16-10 15,11-22-2-15,0-8-111 16,-18-8-119-16,-13-10-192 16</inkml:trace>
  <inkml:trace contextRef="#ctx0" brushRef="#br0" timeOffset="583.1">1219 177 254 0,'0'0'333'16,"0"0"-155"-16,-139-71-28 15,72 69-62-15,-15 2-41 0,-23 22-17 16,-11 32-6-16,-9 29-8 16,-6 21-1-16,11 21-3 15,2 13 9-15,22 6-4 16,34 3-3-16,24-4 7 16,28-8-13-16,10-21-4 15,14-18-1-15,73-22 1 16,65-31 4-16,79-42 4 15,45-20 8-15,21-63-20 16,-12-27-1-16,-46-13-46 16,-57-7-33-16,-57-7 17 15,-52-8 39-15,-42-9 24 16,-31-13 2-16,-47 5 6 0,-55 24 46 16,-50 42 12-1,-39 45 6-15,-36 42-34 0,-32 22-16 16,-11 46-14-16,23 31-7 15,49 11-1-15,82-7-46 16,97-12-132-16,54-29-160 16,83-24-246-16</inkml:trace>
  <inkml:trace contextRef="#ctx0" brushRef="#br0" timeOffset="2284.4">3765 481 440 0,'0'0'180'0,"0"0"8"0,24-134-33 16,-24 101-22-16,0 7-17 15,-10 11-27-15,-11 6-38 16,-14 9-30-16,-25 6-21 16,-21 38-14-16,-19 23 10 15,-2 13-1-15,17 3-1 16,29-8 5-16,33-2-4 16,23-7-12-16,50-4 3 15,33-5 5-15,21-7 9 16,6-6 0-16,-8-8 1 0,-20-9-2 15,-29-4 1 1,-24-11-1-16,-19-4 1 0,-10-7 0 16,0 2 16-16,-29 4 14 15,-38 6-7-15,-34 9-3 16,-21 4-19-16,-3 0 4 16,12-7-5-16,14-17-50 15,30-2-60-15,32-13-42 16,37-29-76-16,15-16-268 15</inkml:trace>
  <inkml:trace contextRef="#ctx0" brushRef="#br0" timeOffset="3016.82">4329 517 689 0,'0'0'203'16,"0"0"-65"-16,0 0-52 15,0 0-65-15,0 0-21 16,0 0-31-16,-118 116 26 15,82-33 4-15,12 3-2 16,14-2 1-16,10-9-2 16,5-17 4-16,26-16 2 15,5-19 1-15,8-15 0 16,6-8 5-16,12-29 10 16,0-32 12-16,-2-17 0 15,-9-8-10-15,-22 0 10 0,-17 1 1 16,-12 6 10-16,-18 6 0 15,-22 7-30-15,-12 18 1 16,-1 18-12-16,-2 20-3 16,-1 10-7-16,2 13-2 15,14 26 1-15,11 6 6 16,23 6-28-16,6-1-29 16,17-1 15-16,30-2 22 15,9 1 23-15,-3 2-1 16,-6 3 3-16,-14 1-1 15,-12 0 1-15,-13-5 9 16,-5-1 31-16,-3-7 17 0,0-2-7 16,0-6-25-16,6 4-14 15,8-3-8-15,10 0-1 16,14-6-4-16,11-10-14 16,15-16-85-16,13-6-104 15,-2-42-242-15</inkml:trace>
  <inkml:trace contextRef="#ctx0" brushRef="#br0" timeOffset="3516.37">4972 297 575 0,'0'0'246'0,"0"0"-77"15,0 0-54-15,0 0-51 0,0 0-30 16,0 0-29-1,0 23-5-15,0 15-35 0,5 17 20 16,10 17 15 0,-1 8 9-16,-7 4 11 0,-7 6 1 15,0-2 7-15,0-2 3 16,0-13-16-16,-4-8-2 16,-4-15-7-16,6-18-1 15,0-13-1-15,2-10-3 16,0-9 4-16,0 0 6 15,0 0 39-15,0 0 32 16,0 0-10-16,0 0-10 16,0 0-23-16,0 0-16 15,0 0 0-15,0 0-13 16,29-3-10-16,40-9-1 0,49-11 1 16,50-16-56-1,19-19-188-15,6-16-295 0</inkml:trace>
  <inkml:trace contextRef="#ctx0" brushRef="#br0" timeOffset="5118.42">7764 596 555 0,'0'0'239'0,"0"0"-28"16,0 0-87-16,0 0-20 15,0 0-41-15,0 0-34 16,0 0-29-16,-133-23-15 15,61 58 10-15,-3 10-4 16,12 5 7-16,19-1-4 16,28 3-3-16,16 0-13 15,29 5 4-15,40-1 18 16,18-6 1-16,6-3 3 16,-5-5-2-16,-22-5-2 15,-22-7-1-15,-21-10 0 16,-13-10-4-16,-10-7 4 0,0 0-7 15,-27-1 8-15,-25 2 10 16,-8-4 8-16,2 0-12 16,12-12 0-16,14-24-6 15,12-19 0-15,16-17-37 16,4-13-31-16,33-9-16 16,23 2 12-16,6 7 43 15,-2 12 28-15,-7 11 1 16,-8 3 4-16,-7 4 19 15,-9 12 10-15,-9 7 17 16,-11 20 18-16,-5 11 12 16,-4 5-14-16,0 0-31 15,0 0-35-15,0 8-3 0,0 18-22 16,0 16-5-16,0 20 20 16,5 14 10-16,1 11 0 15,6-1 3-15,-1-2 9 16,-5-6-1-16,6-10 3 15,1-11-12-15,1-13 4 16,1-12-5-16,5-8 5 16,0-8-5-16,4-8 4 15,17-8-2-15,16 0-3 16,22-16-81-16,12-29-198 16,-2-9-560-16</inkml:trace>
  <inkml:trace contextRef="#ctx0" brushRef="#br0" timeOffset="5533.46">7824 907 296 0,'0'0'346'0,"0"0"-167"16,0 0-38-16,0 0-41 15,0 0-19-15,0 0-31 16,-15 0-10-16,15 0-4 15,0 0-8-15,11-15-8 16,14-6-20-16,4-2-8 16,6-1 8-16,-4 4 5 15,-4 2 10-15,-9 6 8 16,-7 4-11-16,9 2-10 16,7 2-2-16,18 4-44 15,17 0-111-15,7 0-91 16,-5-3-162-16</inkml:trace>
  <inkml:trace contextRef="#ctx0" brushRef="#br0" timeOffset="6083.61">8354 789 327 0,'0'0'266'15,"0"0"-117"-15,0 0-25 16,0 0-60-16,0 0-44 16,0 0-20-16,3 30-12 15,19-5 1-15,14 13 11 0,1 4 16 16,2-2 2-1,-4 1 8-15,-8-9-8 0,-7-5-14 16,-8-4 2-16,-10-3-4 16,-2-6-1-16,0-7 0 15,-2-2 6-15,-8-5 2 16,-5 0 11-16,-3-19 12 16,2-14 0-16,3-7-7 15,10-5-11-15,3-1-14 16,8-4-8-16,23 4 2 15,9 2-16-15,11 8-65 16,6 10-79-16,-3 11-124 16,-4 9-83-16</inkml:trace>
  <inkml:trace contextRef="#ctx0" brushRef="#br0" timeOffset="6500.02">8787 819 382 0,'0'0'378'16,"0"0"-261"-16,0 0-43 16,0 0-74-16,0 0-8 15,0 0-8-15,-7 139 16 16,7-83 6-16,11-6-2 0,7-7-2 15,3-13-2-15,-2-15-1 16,-5-9 1-16,-1-6 1 16,7-3 6-16,9-33 72 15,9-10-39-15,-3-8-16 16,-3 4 16-16,-12 8-4 16,-9 13 14-16,-7 13 8 15,-2 11 5-15,-2 5-7 16,0 0-56-16,0 0-3 15,2 13-29-15,8 16-2 16,5 6 34-16,3 3 3 16,-3 0 1-16,4-4-4 15,-6-3-15-15,1-5-68 0,3-8-89 16,8-13-59-16,-1-5-254 16</inkml:trace>
  <inkml:trace contextRef="#ctx0" brushRef="#br0" timeOffset="6816.65">9520 904 577 0,'0'0'241'0,"0"0"-64"0,0 0-63 16,0 0-26-16,0 0-28 15,0 0-31-15,-29-74-29 16,20 74-6-16,-9 22-27 16,-1 10 20-16,-10 10 12 15,4 3-4-15,2 4 2 16,6-3 0-16,5-4 6 16,12-4 1-16,0-9 2 15,7-10 0-15,27-12 3 16,15-7-9-16,17-7-12 15,17-26-44-15,6-7-98 16,-11-7-156-16,-13-1-288 16</inkml:trace>
  <inkml:trace contextRef="#ctx0" brushRef="#br0" timeOffset="7116.67">9825 461 707 0,'0'0'303'15,"0"0"-118"-15,0 0-50 16,0 0-49-16,0 0-37 16,0 0-35-16,-15-24-14 15,15 31-18-15,0 24-11 16,0 15 8-16,0 19 21 16,0 11 0-16,-3 1 0 15,-6 4 2-15,-1-1 4 16,-2-6 6-16,8-11-2 0,4-12-4 15,0-8-3-15,11-11 0 16,13-6-1-16,10-8-2 16,10-10-1-16,12-8-21 15,11 0-72-15,2-28-133 16,-7-15-206-16</inkml:trace>
  <inkml:trace contextRef="#ctx0" brushRef="#br0" timeOffset="7318.58">9642 926 757 0,'0'0'283'0,"0"0"-121"0,0 0-90 15,0 0-59-15,0 0-13 16,181-70-43-16,-79 56-52 15,-4 2-48-15,-17 1-65 16,-23-2-39-16,-21-1-101 16</inkml:trace>
  <inkml:trace contextRef="#ctx0" brushRef="#br0" timeOffset="7733.49">10184 840 400 0,'0'0'367'16,"0"0"-204"-16,0 0-68 15,0 0-54-15,0 0-41 16,0 0-19-16,-35 81 11 16,23-36 8-16,6-3 2 15,6-4-1-15,0-7-1 16,0-12 5-16,6-7-5 15,8-9 0-15,1-3 3 16,10-12 43-16,10-23 43 16,9-10-40-16,4-4-30 0,-9 3 14 15,-7 8-9 1,-12 15 16-16,-9 8 20 0,-9 13-2 16,-2 2-20-16,0 0-38 15,2 2-20-15,10 24 4 16,3 13 2-16,8 12 12 15,1 1-7-15,1-2-28 16,-3-5-42-16,-2-11-21 16,-2-10-27-16,2-12 4 15,4-12-137-15,5-2-110 16</inkml:trace>
  <inkml:trace contextRef="#ctx0" brushRef="#br0" timeOffset="8268.25">10743 854 540 0,'0'0'255'0,"0"0"-82"15,0 0-67-15,0 0-24 16,0 0-36-16,0 0-12 16,7-30-30-16,15 30-4 15,10 20-11-15,10 12 3 16,1 6 3-16,-12 6 1 16,-12 5-6-16,-12-4 6 15,-7-6 3-15,0-6-18 0,-13-8-1 16,-10-11-4-1,2-13 18-15,-2-1 6 0,5-13 10 16,7-25 13-16,4-17-13 16,7-11 16-16,7-2-6 15,26 7-20-15,9 4 0 16,6 15-1-16,0 14-23 16,8 16-28-16,4 12-69 15,-4 0-111-15,0 0-190 16</inkml:trace>
  <inkml:trace contextRef="#ctx0" brushRef="#br0" timeOffset="9050.1">11255 1074 414 0,'0'0'204'0,"0"0"-129"16,0 0-10-16,0 0-15 16,0 0-12-16,0 0 28 15,29-26-19-15,-8 1-29 16,-3-6 22-16,-5 0 9 16,-2-9 3-16,-8 3-10 15,-3-1 0-15,0 6-14 16,0 14 3-16,-3 10-5 0,-12 8-26 15,-8 4-8-15,-8 28-12 16,-5 14 9-16,7 11 2 16,14 4 3-16,13-1-2 15,2-9-22-15,26-13-3 16,30-17-4-16,27-18 12 16,23-3 7-16,21-34-20 15,5-15 23-15,-12-9-1 16,-20-5-6-16,-24-10 20 15,-18-3 2-15,-15-12 14 16,-19-9 49-16,-19-3-11 16,-5 6-2-16,-8 17 8 15,-11 27 1-15,3 28 40 0,5 16-30 16,2 6-41 0,-7 18-28-16,-8 27-8 0,-8 23-1 15,-1 19 9-15,6 4-2 16,8 8 2-16,5-4 0 15,5-5 1-15,7-17-1 16,2-17 0-16,0-19-1 16,0-22 1-16,7-8 3 15,-7-7 1-15,0-7 16 16,0-18 15-16,-9-8-27 16,-22 6-8-16,-8 12-18 15,-3 15-15-15,-4 4 0 0,1 32-30 16,9 10 4-1,12 4 12-15,19-7-3 0,5-12 8 16,25-10 21-16,23-21 21 16,18 0 18-16,9-27 51 15,1-6 15-15,-7 2-3 16,-13 12 1-16,-14 11-19 16,0 8-28-16,1 0-34 15,3 23-1-15,4 12-7 16,-10-2-59-16,-5-8-189 15,10-15-251-15</inkml:trace>
  <inkml:trace contextRef="#ctx0" brushRef="#br0" timeOffset="10616.03">13486 555 632 0,'0'0'189'0,"0"0"-61"16,0 0-62-16,0 0-66 16,0 0 0-16,0 0-9 15,-145 153 9-15,97-73 6 16,14-4 2-16,20-8 1 15,14-12-5-15,5-18 1 16,35-12-4-16,13-15 4 16,9-11 5-16,10-17 19 0,4-31 16 15,-5-16-24 1,-9-7 4-16,-15-9-4 0,-18-1 10 16,-22-4 0-16,-7 6-14 15,-25-1 8-15,-35 13-13 16,-24 21-8-16,-17 21-4 15,-8 25-11-15,12 15 8 16,27 23-2-16,26 8-2 16,30 4-2-16,14 2-12 15,45 4-2-15,40-3-1 16,17-3 17-16,4-4 2 16,-14 2 3-16,-30 4-7 15,-23 6 2-15,-24 4-11 16,-15 3 18-16,0 2 22 15,-27 0 44-15,-2-4-5 0,10-6-37 16,9-9-11-16,10-8-2 16,5-11-11-16,39-16 0 15,35-13-21-15,27-7-45 16,21-37-119-16,-2-12-324 16</inkml:trace>
  <inkml:trace contextRef="#ctx0" brushRef="#br0" timeOffset="11700.6">14141 716 556 0,'0'0'193'0,"0"0"-62"0,0 0-26 16,0 0-38-16,0 0-38 15,0 0-29-15,-13-13-11 16,9 43-16-16,-6 13 14 16,-3 8 13-16,4 2 3 15,9-9-3-15,0-7 1 16,0-14-1-16,3-11-2 15,5-6-1-15,3-6 3 16,9-6 24-16,9-21 68 16,7-10-41-16,-1 1-26 0,-10 7-13 15,-12 10 12 1,-8 9 20-16,-5 8 14 0,0 2-10 16,0 0-44-16,0 0-4 15,9 6-30-15,8 16-5 16,12 8 33-16,10 0-1 15,5-8 2-15,3-5-5 16,-3-11-5-16,-4-6 1 16,-4 0 7-16,-9-12 3 15,-3-15 6-15,-8-7 3 16,-5-6 3-16,-4-4-5 16,-7 1 11-16,0 4-8 15,0 11-3-15,0 12 5 16,0 7 2-16,0 9-1 15,-5 0-13-15,-3 0-9 0,-11 17-17 16,-5 15 8-16,-7 11 17 16,5 7 1-16,5-5-4 15,13-5-2-15,8-4 0 16,0-7 2-16,8-8-7 16,17-3 6-16,6-7-4 15,9-10 1-15,14-1 8 16,12-4-1-16,10-22 1 15,0-12-26-15,-5-4 11 16,-11-4-1-16,-13-2 16 16,-13-2-2-16,-17 0 6 15,-15 5 1-15,-2 5 2 0,-11 10 6 16,-24 10-7-16,-3 12-6 16,0 8-15-16,4 0 5 15,13 2 4-15,7 17-3 16,9 2-2-16,5 2-16 15,0 1 1-15,25 2-3 16,19-2 12-16,4 0 12 16,-4-2 4-16,-9 0-18 15,-14-2 10-15,-11 0 0 16,-4-2 3-16,-6-2 0 16,0 0 6-16,2-2 16 15,0-2 0-15,7-1-6 16,4-1 1-16,7-3-1 15,11-4-1-15,5-3-9 16,7 0-34-16,-6 0-83 0,-8-14-123 16,-9-11-116-16</inkml:trace>
  <inkml:trace contextRef="#ctx0" brushRef="#br0" timeOffset="12116.56">15467 630 301 0,'0'0'254'16,"0"0"-12"-16,0 0-46 15,0 0-105-15,0 0-68 16,0 0-23-16,0 15-25 16,0 23 25-16,0 11 7 15,0 5 5-15,0 0 0 16,0-8-10-16,8-8 5 0,6-12 1 16,-3-12-3-16,7-14 0 15,9 0 7-15,6-18 22 16,9-15 6-16,3-11-11 15,-7 1-6-15,-5 5 3 16,-10 10 4-16,-10 10 7 16,-7 9 15-16,-6 9 2 15,0 0-34-15,0 0-20 16,2 11-8-16,4 25-7 16,0 14 13-16,-1 12 2 15,-1 7 1-15,-4-2-1 0,0 1 0 16,0-6 1-16,-15-7 0 15,-10-7 3-15,-8-7 0 16,-12-4-1-16,-9-11 4 16,-17-5-4-16,-18-12-3 15,-22-9-36-15,-21 0-111 16,-6-22-125-16,13-28-451 16</inkml:trace>
  <inkml:trace contextRef="#ctx0" brushRef="#br0" timeOffset="13383.34">16924 445 245 0,'0'0'277'16,"0"0"-135"-16,0 0-26 16,0 0 6-16,-9-110-39 15,9 102-16-15,0 5-6 16,0 3-18-16,0 0-24 16,-2 0-19-16,-1 18-15 15,1 25-12-15,-2 21 12 16,-2 18 15-16,-4 6 13 0,1 6 5 15,1-3-2-15,1-5-3 16,7-10 2-16,0-14-4 16,0-13-9-16,0-15 1 15,0-14 1-15,0-10-2 16,0-10 2-16,0 0 12 16,0 0 51-16,0 0 40 15,0 0-7-15,0-2-11 16,0-4-37-16,0 1-37 15,-2 4-4-15,2 1-10 16,0 0-1-16,0 0-2 16,0 0-4-16,0 0-1 0,0 0 5 15,0 0 2-15,0 0 1 16,0 0 4-16,0 0 1 16,0 0 2-16,0 0-7 15,0 0 2-15,0 0-1 16,0 0-2-16,0 0-2 15,0 0 0-15,2 0-5 16,15-3 3-16,17 0-4 16,17-1 3-16,20-2 1 15,3 0-1-15,0 2-18 16,-6 2-108-16,-3-5-79 16,-3-12-112-16,6-12-397 15</inkml:trace>
  <inkml:trace contextRef="#ctx0" brushRef="#br0" timeOffset="14233.34">17661 871 70 0,'0'0'557'0,"0"0"-390"15,0 0-36-15,0 0-71 16,0 0-47-16,0 0-13 16,-144 19-3-16,101 12 1 15,10 9 2-15,13-5-4 16,13-1-3-16,7-6 0 0,0-8 5 15,5-7-9-15,8-9 5 16,5-4 6-16,6 0 21 16,12-25 22-16,2-8-3 15,0-3-2-15,-5 1-11 16,-10 7 1-16,-11 10-3 16,-5 11 11-16,-7 7 8 15,0 0-30-15,0 0-14 16,0 14-30-16,0 17 12 15,12 3 18-15,3-2 0 16,7-5-8-16,3-12-33 16,0-7 5-16,-2-8 16 0,7 0 20 15,1-22 9-15,0-10-3 16,-2-2 3-16,-4 6 3 16,-11 8 22-16,-8 9-6 15,-4 10 5-15,-2 1-15 16,0 0-18-16,0 8-28 15,0 15-3-15,4 4 31 16,13-3 2-16,6-6-2 16,11-7-3-16,11-11 3 15,8 0 3-15,2-21 6 16,-1-11-1-16,-11-2 4 16,-12 4 6-16,-14 6 12 15,-8 12 33-15,-7 5-10 0,-2 7-9 16,3 0-44-1,4 7-23-15,4 17-18 0,9 8 38 16,5-1 0-16,8-4-31 16,5-6-19-16,13-16-22 15,12-5-48-15,3 0-78 16,3-19-209-16</inkml:trace>
  <inkml:trace contextRef="#ctx0" brushRef="#br0" timeOffset="14633.37">18961 783 269 0,'0'0'402'0,"0"0"-176"0,0 0-77 16,0 0-53-1,0 0-18-15,0 0-27 0,-56-67-39 16,33 68-12-16,-12 26-23 16,-5 6 17-16,1 9 3 15,13-5-1-15,10-3-13 16,16-5-35-16,0-14 12 15,3-7-3-15,26-8 7 16,2 0 36-16,4-22 10 16,3-8 5-16,-4-4-8 15,-8 2 7-15,-6 2 27 16,-3 10-2-16,-11 6 19 16,-4 10-10-16,0 4 15 15,-2 0-27-15,0 0-36 16,2 18-27-16,5 20-1 0,3 14 28 15,-2 8 1-15,-1 2 1 16,-7 0-1-16,0-8 0 16,-11-7-1-16,-20-9 0 15,-12-10 4-15,-8-14 5 16,-9-8-9-16,0-6-10 16,-5-4-79-16,7-26-82 15,4-14-117-15</inkml:trace>
  <inkml:trace contextRef="#ctx0" brushRef="#br0" timeOffset="15916.28">19069 727 416 0,'0'0'287'0,"0"0"-107"0,0 0-65 15,0 0-72-15,0 0-43 16,0 0-17-16,-10 67-1 16,7-29 18-16,3-1 0 15,0-8 0-15,0-8-4 16,3-10 4-16,5-9 5 16,10-2-4-16,9-2 32 15,7-21 8-15,5-10 2 16,-5-3-18-16,-7 6 6 15,-12 10 4-15,-8 6 2 16,-5 11 12-16,-2 3-1 0,0 0-48 16,3 0-2-16,3 25-30 15,7 9 17-15,9 5 14 16,5-4-7-16,7-9-27 16,1-8-14-16,6-9-14 15,3-9-14-15,6 0 12 16,2-27-21-16,-2-5 3 15,-6-8 67-15,-8 1 16 16,-12-3 7-16,-8 13 47 16,-12 11 37-16,-4 8-8 15,0 10 12-15,-10 0-51 16,-29 0-44-16,-7 22-5 16,-6 10 1-16,12 2 4 0,18 0-5 15,15-5-9 1,7-8-41-16,0-9-2 0,19-9 11 15,12-3 29-15,6-9 17 16,5-18 8-16,-6-2 0 16,-7-1 22-16,-7 6 24 15,-13 7 21-15,-5 12-2 16,-4 3 6-16,0 2-37 16,0 0-42-16,0 0-15 15,0 16-11-15,10 6 18 16,3 2 2-16,7-4 6 15,7-8-5-15,9-7-2 16,10-5 7-16,12 0 0 16,6-7-1-16,3-9-33 0,-7-3-51 15,1 4-19-15,-8-2-24 16,-5 4-62-16,-19 3 91 16,-16-4 19-16,-13 0 80 15,0-7 47-15,-5-1 20 16,-11 3 17-16,5-2 8 15,1 8-3-15,2 4-14 16,2 6-4-16,3 0 24 16,3 3-19-16,-2 0-27 15,0 0-32-15,-14 0-17 16,-8 6-14-16,-9 12 12 16,-3 8-4-16,10 0 2 15,7 4-2-15,13-1 0 0,6-8-7 16,0-2-20-16,4-11-11 15,19-8 6-15,6 0 36 16,4-10 2-16,3-16 5 16,-3-6-4-16,-2 2 6 15,-6 4 0-15,-8 7 25 16,-9 10 24-16,-6 6 3 16,-2 3 11-16,0 0-33 15,0 0-37-15,0 0-8 16,0 18-20-16,0 19 20 15,0 11 8-15,0 6 0 16,2 3 0-16,7 1 1 0,1 3-1 16,2-3 2-1,-1-2 0-15,-7-3-2 0,-4-7 1 16,0-9 0-16,-27-8-1 16,-21-13 0-16,-12-10-14 15,-3-6-43-15,-1-14-103 16,10-34-113-16</inkml:trace>
  <inkml:trace contextRef="#ctx0" brushRef="#br0" timeOffset="16382.71">20671 760 439 0,'0'0'246'16,"0"0"-119"-16,0 0-68 15,0 0-37-15,0 0-14 0,0 0-7 16,94-62 9 0,-80 46 17-16,-6-3 11 0,-3 0-7 15,-3 2 19-15,-2 3-9 16,0 4 9-16,0 6-12 16,0 4 1-16,0 0-19 15,0 0-13-15,0 0-7 16,-11 0-17-16,-5 16-2 15,-3 11 18-15,-6 1 2 16,2 5 1-16,8 2 6 16,1-3 5-16,10-2-6 15,4-4-6-15,16-6 11 16,33-8 0-16,25-7-11 16,17-5-1-16,9-11-122 15,4-22-164-15</inkml:trace>
  <inkml:trace contextRef="#ctx0" brushRef="#br0" timeOffset="17149.99">20823 626 91 0,'0'0'299'16,"0"0"-157"-16,0 0-51 15,0 0-27-15,0 0-26 16,0 0-27-16,74-11 8 16,-65 22-14-16,-9 1 3 15,0 3 8-15,-7 2 21 16,-29 2 14-16,-13 2-7 16,0-4-14-16,7 0-18 15,17-5-12-15,25-12-122 0,16 0-285 16</inkml:trace>
  <inkml:trace contextRef="#ctx0" brushRef="#br0" timeOffset="19649.45">6969 234 173 0,'0'0'171'16,"0"0"-76"-16,0 0-34 16,0 0 11-16,0 0-27 15,0 0 5-15,-38 0-3 0,38 0-6 16,0 0 0-1,0 0-10-15,-2 0-6 0,2 0-4 16,0 0-2-16,0 0-6 16,0 3-5-16,2-2-8 15,21 1-14-15,18 0 14 16,22-2 25-16,13 0 18 16,10 0-18-16,3 0-13 15,1 0-6-15,-3 0 2 16,-11 0-7-16,-14 6-1 15,-11-2 0-15,-16-1 0 16,-10-3-1-16,-13 0-7 0,-8 0 8 16,-4 0 0-1,0 1 2-15,0-1 1 0,0 0-2 16,-20 0-1-16,-20 0-22 16,-16 0-65-16,-8 0-36 15,8 2-69-15,12-2-100 16</inkml:trace>
  <inkml:trace contextRef="#ctx0" brushRef="#br0" timeOffset="21001.25">6898 284 210 0,'0'0'77'16,"0"0"-13"-16,0 0-2 15,0 0-20-15,0 0-3 16,0 0 5-16,-5 3 6 16,5-3-7-16,0 0-8 15,0 0 2-15,-2 1 6 0,0-1-2 16,2 3 2-16,-2-3-5 15,2 0-4-15,-2 1-7 16,2 2-3-16,0-3-8 16,0 2-7-16,0-2-3 15,0 5-6-15,0 12-3 16,0 6 3-16,0 12 2 16,0 1 32-16,0 0 18 15,4 0-50-15,2 0-2 16,1 4 0-16,4 2 1 15,-2 3 1-15,2 2 2 16,-2 4 0-16,0 3 4 0,-2 0-2 16,-1-1 2-16,1-3-3 15,-3-2-3-15,-1-1-1 16,-3 0 3-16,2-5 9 16,-2-6 1-16,0-6-7 15,3-8-4-15,-3-5 0 16,4-6 2-16,-4-5-1 15,0-2-4-15,0-4 3 16,0 2-2-16,2 0 0 16,-2 2-1-16,0 3 1 15,0-4-1-15,0 3 0 16,0 2 1-16,0 0 0 16,0 0-1-16,0 2 0 0,0 3-1 15,2 2 1 1,-2 3 0-16,2 0 0 0,-2 1 2 15,0 3-4-15,0-4 2 16,0 1 0-16,0 0 3 16,2-2-2-16,-2 4 0 15,3-1-1-15,-1-2 0 16,0 0 0-16,0-6-1 16,1-2 1-16,-3-2 4 15,2-4-4-15,-2 1 0 16,0-3 1-16,0 3 1 15,0-1-2-15,3 0 0 16,-3 2 1-16,0 0-1 16,0 0 0-16,0 0 0 0,2-1 1 15,-2 2-1 1,2-1 2-16,0 2-2 0,0 2 0 16,-2-2 0-16,2 0 0 15,-2-2 2-15,0-2-2 16,0 0 1-16,0-2 1 15,0 0 0-15,0-2 1 16,0 0 2-16,0 0-5 16,0 0 0-16,2 0 0 15,-2 2-2-15,0 2 0 16,0 0 1-16,0 0 1 16,0 2 0-16,0-3 0 15,3-3 0-15,-1 1 3 0,0-1-3 16,-2 0 4-1,2 0-1-15,0 0-2 0,1 0 3 16,2 0-4-16,3 6-1 16,17 2 1-16,33 2 2 15,49-6 11-15,57-4-13 16,62-7-6-16,38-42-167 16,20-21-767-16</inkml:trace>
  <inkml:trace contextRef="#ctx0" brushRef="#br0" timeOffset="23734.42">20395 213 242 0,'0'0'164'0,"0"0"-57"16,0 0-6-16,0 0-26 16,0 0-28-16,0 0-18 15,0 0 1-15,-4 0-9 16,4 0-8-16,0 0 5 16,0 0 7-16,0 0 3 15,0 0 8-15,0 0-12 16,4 0-10-16,34 0-7 0,20 0 15 15,20 0 6-15,9-9-9 16,-7-1-11-16,-4 2-6 16,-3-1-1-16,1 2 4 15,-3 4-4-15,-6 0-1 16,-16 3-2-16,-13 0 2 16,-17 0 0-16,-11 0 0 15,-8 0-1-15,0 0-2 16,0 0 3-16,0 0 6 15,0 0-3-15,0 0 5 16,0 0 4-16,0 0 9 16,0-1-14-16,0 1 3 15,0 0 1-15,0 0-7 0,0 0-2 16,0 0-2-16,0 0-3 16,0 0-1-16,0 0-3 15,0 0-3-15,0 0 6 16,0 0 4-16,0 0 0 15,0 0 1-15,0 0 0 16,0 0 9-16,0 0 0 16,0 0 3-16,0 0-3 15,0 0-9-15,0 0-1 16,0 0-5-16,0 0 0 16,0 0 4-16,0 0-2 15,0 0 2-15,0 0 1 0,0 0-2 16,0 0 2-16,0 0 0 15,0 0 0-15,0 0 0 16,0 0 0-16,0 0 1 16,0 0-1-16,0 0-3 15,0 0 2-15,0 0-3 16,0 0-4-16,0 4 8 16,0 3-3-16,0 7 3 15,-2 4 0-15,-2 0 0 16,0 9 3-16,0 5-1 15,-1 8-1-15,-3 10 3 16,0 6 1-16,-2 7 0 0,-1-3 1 16,1 5 1-16,2 0 4 15,5-3-3 1,3-2 1-16,0-1-2 0,0-5 1 16,0-2-4-16,0-5 0 15,0-2 0-15,0-1 1 16,0-5-5-16,-4-6 1 15,-7-2 4-15,2-1-2 16,4-5-3-16,-1 0 3 16,4-4-1-16,-3-3 2 15,1-4-1-15,2 0-1 16,-1-2 2-16,3 1-2 16,-2 1 0-16,-1-5-2 15,1 4 1-15,0-3 1 0,0 0-1 16,0 2 0-16,-2-1 0 15,-1 6-1-15,3-4 0 16,-2 4 2-16,1-3-1 16,0-4-1-16,1-2 0 15,2-4 0-15,0-2 2 16,0 0-2-16,0-2 0 16,0 2 0-16,0 0 1 15,0 0-2-15,0 0 1 16,0 0-1-16,0 0 1 15,0 0 0-15,0 0 1 16,0 0 0-16,0-2-1 16,0 0 1-16,0 2-1 0,0-2 0 15,0 3-1-15,0-3 1 16,0 1 0-16,0-1-1 16,0 0 1-16,0 0 0 15,0 0 2-15,0 0-2 16,0 0 0-16,0 1-3 15,0-1 3-15,0 0 2 16,0 0-2-16,0 0 3 16,0 0-1-16,0 3-1 15,0-3 0-15,0 0 0 16,0 0-1-16,0 0 6 16,0 0-2-16,0 0 10 15,0 0 6-15,0 0 7 16,0 0 2-16,0 0-4 0,0 0-3 15,-4 0-3-15,-23 0-11 16,-40 0-6-16,-51 2 2 16,-57 14-1-16,-28 12-3 15,-11-2-56-15,29-22-161 16,56-16-576-16</inkml:trace>
  <inkml:trace contextRef="#ctx0" brushRef="#br1" timeOffset="33600.57">2368 2109 428 0,'0'0'108'0,"0"0"-38"15,0 0-3-15,0 0 9 16,0 0-7-16,0 0-5 15,0 0-28-15,-29-44-15 16,29 44-7-16,0 0-8 16,2-2 15-16,54-12-4 15,62-14 5-15,78-12-2 16,80-9 5-16,40-2-8 16,10 4-13-16,-25 9-2 15,-38 12-1-15,-39 8 0 16,-31 4-1-16,-22 2 2 15,-26 0-2-15,-33 2 0 16,-41 4 0-16,-36 2-2 0,-24 0-7 16,-11 4 4-16,0 0 5 15,0 0 3-15,0 0 14 16,0 0 1-16,0 0-8 16,0 0-5-16,0 0-5 15,0 0-1-15,0 0-4 16,0 0 5-16,0 0-5 15,0 0 1-15,0 0 2 16,0 0-9-16,0 0-13 16,-2 0-6-16,-13 10-35 0,-17 9-6 15,-7-8-55 1,0-11-166-16</inkml:trace>
  <inkml:trace contextRef="#ctx0" brushRef="#br1" timeOffset="35351.11">8668 1796 404 0,'0'0'138'0,"0"0"-60"16,0 0 8-16,0 0-14 16,0 0-39-16,0 0-19 15,0 0-14-15,146-33 0 16,-49 27 0-16,28 0 2 16,27 1 5-16,26 5-2 15,23 0-5-15,13 0 7 16,0 0-6-16,-10 11 4 15,-27 2-5-15,-32 4 0 16,-37-8 1-16,-41-3-1 0,-34 0 1 16,-21-4-1-1,-12-2 1-15,0 0 5 0,0 0 46 16,0 0-4-16,0 0-1 16,0 0-10-16,0 0-4 15,0 0-13-15,0 3-16 16,0-2-3-16,0-1 1 15,0 0 0-15,0 0-3 16,0 0 1-16,0 0-6 16,15 0-4-16,39 0 9 15,37 0 1-15,36-4 7 16,21-14-7-16,-1 0 4 16,-14 2-3-16,-17 0 0 15,-29 7-1-15,-24 2 2 0,-21 0-2 16,-13 2 1-16,-12-1 0 15,-3 0 4-15,-5 0-2 16,-7 4-2-16,0 0 11 16,-2 2 8-16,0 0-4 15,0 0 1-15,0 0-11 16,0 0-1-16,0 0-1 16,0 0-3-16,0 0 0 15,0 0-1-15,0 0-3 16,0 0 3-16,0 0 0 15,0 0-4-15,0 0-4 16,0 0-17-16,0 0 13 16,0 0 0-16,0 0 4 15,0 0 1-15,0 0 3 0,0 0 3 16,0-2 1-16,0 2 0 16,0 0 2-16,0 0-2 15,0 0 3-15,0 0 7 16,0 0 4-16,0 0-6 15,0 0-5-15,0 0-3 16,0-2-1-16,0 2-24 16,0 0-74-16,-2 0-99 15,-9-11-176-15</inkml:trace>
  <inkml:trace contextRef="#ctx0" brushRef="#br1" timeOffset="36432.98">12651 1596 286 0,'0'0'195'0,"0"0"-99"0,0 0-10 16,0 0-8-16,0 0-19 15,0 0-29-15,-29 0-21 16,71 0 0-16,38 0-9 16,47 0 35-16,42 0 9 15,36 0-29-15,20-2 1 16,16-6-13-16,-7 4 6 15,-20-1-2-15,-33 5-5 16,-41 0-2-16,-40 0 0 16,-40 0 0-16,-31 0 1 15,-20 0 4-15,-9 0 32 16,0 0 11-16,0 0 1 16,0 0-20-16,-2 0-6 15,-3 0-5-15,3 0-10 0,0 0-5 16,2 0-3-1,0 0-2-15,0 0 2 0,0 0-5 16,0 0 2-16,0 0-2 16,0 0-5-16,2 0 0 15,16 0-5-15,11 0 14 16,11 0 1-16,5 0 8 16,1 0-5-16,6 0 2 15,2 0-2-15,8 0-1 16,15-8 0-16,8-3 1 15,2 1-4-15,-7 1 3 16,-22 3-2-16,-22 3 0 0,-18 3-1 16,-10 0 1-1,-8 0 1-15,0 0 3 0,0 0-2 16,0 0-2-16,0 0-5 16,0 0-3-16,0 0 3 15,0 0 1-15,0 0-30 16,-13 0-57-16,-7 3-24 15,-7 8-48-15,2-9-158 16</inkml:trace>
  <inkml:trace contextRef="#ctx0" brushRef="#br1" timeOffset="37834.01">16077 1692 426 0,'0'0'137'15,"0"0"-57"-15,0 0-12 16,0 0 22-16,0 0-14 16,0 0-33-16,156-35 1 15,18 8-35-15,49 1 1 16,26-1 4-16,9 8-4 15,1 0-8-15,-16 6-2 16,-20 3 0-16,-34 0 1 16,-37 2 1-16,-43-1-2 0,-38 0 3 15,-29 3-2-15,-23-1 4 16,-13 2 15-16,-6 2 37 16,0 2-10-16,0 1-14 15,0 0-17-15,0 0-13 16,0 0-3-16,0 0-7 15,0 0 3-15,0 0-6 16,0 0 4-16,0 0-7 16,0 0-2-16,2 0 8 15,16 0-1-15,18 0 3 16,22 1 5-16,19 2 9 16,17-3 0-16,2 0-9 15,-5 0 2-15,-8 0-2 16,-12-10 1-16,-9 2 2 0,1-6 1 15,-1 0-4-15,-4-1 0 16,-4 3-1-16,-17 5 2 16,-10-2 2-16,-11 7-2 15,-9-2 1-15,-5 4 6 16,-2-2 1-16,0 2 3 16,0 0-1-16,0 0-7 15,0 0 4-15,0 0-4 16,0 0-4-16,0 0-1 15,9 0-2-15,11 0-5 16,11 0 6-16,7 0 0 16,3 0 1-16,-8 0-9 0,-2 0-2 15,5 0 12-15,3 0 1 16,13-6 0-16,6-4 0 16,7-1 0-16,3-2 0 15,-12 1-1-15,-12 1 0 16,-17 5 0-16,-16 5 2 15,-11 0 0-15,0 1 3 16,0 0-1-16,0 0 4 16,0 0-1-16,0 0-7 15,0 0 0-15,0 0 0 16,0 0 1-16,0 0 1 16,0 0 2-16,0 0-2 15,0 0 3-15,0 0-5 0,0 0 10 16,0 0-8-1,0 0 1-15,0 0-3 0,0 0 0 16,0 0-1-16,0 0 1 16,0 0-2-16,0 0 2 15,0 0 0-15,0 0 1 16,0-3 2-16,0 3-3 16,0 0 0-16,0-2-1 15,0 2 1-15,0 0-1 16,0 0-12-16,-2-1-28 15,-18-4-44-15,-9 4-50 16,-6 1-69-16,2 0 3 0,6 0-58 16</inkml:trace>
  <inkml:trace contextRef="#ctx0" brushRef="#br1" timeOffset="39682.97">22153 789 524 0,'0'0'140'16,"0"0"-57"-16,0 0-43 15,0 0-25-15,0 0-15 16,0 0-9-16,0 0 0 15,-4-1 9-15,8 1 0 16,14 0 4-16,9-2 22 16,4-10 12-16,-2-4-16 15,-7-6 6-15,-6-1-2 0,-10 2 18 16,-6 0-14-16,0 12-12 16,0 2-8-16,0 7-10 15,0 0-3-15,-24 0-22 16,-16 21-60-16,-10 9-46 15,13 0-97-15,15-6-244 16</inkml:trace>
  <inkml:trace contextRef="#ctx0" brushRef="#br1" timeOffset="40149.37">22129 1223 31 0,'0'0'333'0,"0"0"-254"0,0 0-55 15,0 0-2-15,0 0-5 16,0 0 11-16,-16 28-9 16,16-22-16-16,0-2 4 15,0-2 3-15,0-2 2 16,0 0 25-16,11 0 26 15,3-2-4-15,-3-13-11 16,-3-2-4-16,-3 3 8 16,-5 0-15-16,0 7-9 15,0 0-2-15,0 3-23 16,0 4-3-16,-11 0-9 16,-7 0-8-16,0 0-87 0,10 11-52 15,8-4-104-15</inkml:trace>
  <inkml:trace contextRef="#ctx0" brushRef="#br1" timeOffset="40449.61">22309 1002 305 0,'0'0'227'0,"0"0"-64"0,0 0-32 15,0 0-20-15,0 0-32 16,0 0-27-16,-9-22-14 16,13 18-5-16,30-3-7 15,22-4-17-15,26-3-7 16,25 2-1-16,13 4-1 15,7 1-1-15,3 3-48 16,-5-5-131-16,-10-7-249 16</inkml:trace>
  <inkml:trace contextRef="#ctx0" brushRef="#br1" timeOffset="90116.26">1612 3439 706 0,'0'0'197'0,"0"0"-45"0,0 0-39 16,0 0-26-16,0 0-51 15,0 0-36-15,0 0-2 16,0 4-22-16,0 34-1 16,-2 15 25-16,-2 4 3 15,-3 7-2-15,-1-3 2 16,-2-6 0-16,4-6-1 16,3-15 0-16,3-15-2 15,0-10-1-15,0-9-19 16,5-6 0-16,17-36 20 0,12-21 15 15,8-19-13 1,1-4-2-16,-6 0 0 16,-10 10 1-16,-12 22 9 0,-7 18 33 15,-8 17 31-15,0 14 7 16,0 5-23-16,0 0-42 16,0 7-16-16,0 33-32 15,2 15 3-15,2 17 29 16,3 2 2-16,-3-4-1 15,-2-8 0-15,-2-5 0 16,0-11 3-16,0-10-3 16,0-9 1-16,0-10-1 15,0-11-1-15,0-6-23 16,4 0-142-16,10 0-60 16,-1-20-169-16</inkml:trace>
  <inkml:trace contextRef="#ctx0" brushRef="#br1" timeOffset="90583.37">1198 3641 507 0,'0'0'240'15,"0"0"-88"-15,0 0-38 0,0 0-24 16,0 0-9-16,0 0-33 16,-58 0-7-16,58-2-12 15,18-5-6-15,35-10-4 16,30-7-14-16,23-8 1 16,8 2-5-16,-8-1-1 15,-22 8-25-15,-12 0-52 16,-22 8-37-16,-11 5-36 15,-18 6-29-15,-16 4-40 16,-7 6-11-16,-49 22 144 16,-25 13 86-16,-24 12 12 15,-14 7 75-15,-1 0 69 16,11-5 16-16,25-14-2 0,25-8-47 16,27-17-43-1,16-9-27-15,6-4-7 0,5-3-14 16,0 0-7-16,21 0-16 15,50 0-4-15,49-19 12 16,48-17 10-16,34-12-27 16,3-8-56-16,-22-8-237 15</inkml:trace>
  <inkml:trace contextRef="#ctx0" brushRef="#br1" timeOffset="92666.16">3607 3226 501 0,'0'0'330'0,"0"0"-179"16,0 0-59-16,-119-22-36 15,67 34-53-15,-6 23-6 16,4 10 1-16,14 7 0 0,17 1 3 16,21 0-2-1,2-5-9-15,38-4 10 0,22-1-11 16,11-6 7-16,-1-4 1 15,-17-7 2-15,-20-5-1 16,-17-4-2-16,-14-2 2 16,-2-4 2-16,-13 2 29 15,-34 1 26-15,-24 2 20 16,-18-1-48-16,-11-1-21 16,8-6-6-16,14-8-4 15,14 0-30-15,18-6-72 16,23-24-63-16,23-7-113 15</inkml:trace>
  <inkml:trace contextRef="#ctx0" brushRef="#br1" timeOffset="93300.14">3981 3280 594 0,'0'0'198'15,"0"0"-62"-15,0 0-46 16,0 0-86-16,0 0-4 15,0 0 0-15,-94 147 6 16,67-76 12-16,14-2 3 16,11-9 5-16,2-14-15 15,13-13-8-15,26-18 5 16,9-13 5-16,8-2 1 16,0-28 0-16,-5-19-5 15,-6-16 2-15,-12-9-3 16,-12-6-5-16,-15 0 35 15,-6 3-7-15,-2 12 15 16,-29 10-14-16,-14 13-1 0,-6 12-19 16,-7 12-6-1,0 13-6-15,8 3-2 0,13 7-5 16,14 15 0-16,19 6-2 16,4 5-3-16,25 0 0 15,31 3 4-15,14 0 1 16,7 4 7-16,-11 3-6 15,-17 4 0-15,-20 3 2 16,-17 5-1-16,-12 3 5 16,0 1 29-16,-19-3 42 15,-3-3-12-15,7-4-16 16,5-7-18-16,10-2-19 16,0-8-2-16,0-6-4 15,18-4-14-15,7-9-60 0,8-12-68 16,9-1-62-16,8-34-157 15</inkml:trace>
  <inkml:trace contextRef="#ctx0" brushRef="#br1" timeOffset="93750.11">4502 3007 518 0,'0'0'212'0,"0"0"-26"0,0 0-68 16,0 0-26-16,0 0-35 15,0 0-23-15,-6-9-14 16,6 14-20-16,0 21-6 15,0 18 6-15,0 19 19 16,0 14 17-16,-2 14 0 16,-9 9-3-16,-3 3 1 15,5-11-4-15,3-9-16 16,0-16-6-16,6-10-2 16,0-13-2-16,-2-14-3 0,2-12 1 15,0-10-2 1,0-5 1-16,0-3 11 0,0 0 34 15,0 0 15-15,0 0-2 16,0 0-10-16,10-6-16 16,23-11-22-16,25-3-11 15,11-4-25-15,11 2-85 16,5-2-117-16,4-8-218 16</inkml:trace>
  <inkml:trace contextRef="#ctx0" brushRef="#br1" timeOffset="95703.07">6131 3348 295 0,'0'0'234'0,"0"0"-96"16,0 0-14-16,0 0-43 15,0 0-33-15,0 0-22 16,0 0-13-16,-2 43-12 16,2-17 19-16,0 3 31 15,0 4 3-15,-7-1 6 16,3 2-18-16,-3 0-1 16,4-4-16-16,3-1-14 15,0-4-5-15,0-4-4 16,0-3 0-16,0-8-2 15,0-5-17-15,0-2-50 16,0-3-66-16,6 0-46 0,7-13-77 16</inkml:trace>
  <inkml:trace contextRef="#ctx0" brushRef="#br1" timeOffset="96266.1">6048 3219 174 0,'0'0'267'15,"0"0"-143"-15,0 0-30 16,0 0-49-16,0 0-16 15,0 0 7-15,25-33 8 16,-21 21 8-16,2 2 12 16,-4-4-18-16,2 2-14 15,0 0-6-15,-1 0 2 16,1 2-13-16,-4 2-11 16,0 2 0-16,0 4 0 15,0 0-4-15,0 2-1 16,0 0-7-16,-4 0 1 15,-3 0 1-15,3 0-5 0,4 4 0 16,0 2-4-16,0 0 2 16,0 0 1-16,0-4 3 15,0-2 9-15,8 0 2 16,10 0 5-16,0-4 5 16,0-10 0-16,-5 1-2 15,-6 0 2-15,-7 1 6 16,0 2 18-16,0 4-11 15,-5 1-18-15,-10 5-7 16,-5 0-7-16,-1 0-2 16,2 11 4-16,1 2-5 15,9 1 8-15,3-2-5 16,6-1-23-16,0-1-20 0,0 0-38 16,33-4-72-1,13-6-62-15</inkml:trace>
  <inkml:trace contextRef="#ctx0" brushRef="#br1" timeOffset="96733.45">6671 3170 269 0,'0'0'370'0,"0"0"-214"15,0 0-54-15,0 0-51 16,-145 12-37-16,105 20-5 15,3 8-5-15,18 7-1 16,12 3-2-16,7 0-1 16,22-6 0-16,23-4-1 15,13-10-2-15,-1-4 3 16,-1-4-4-16,-11-1 4 16,-14-6 0-16,-13-1-3 0,-14-6 2 15,-4 0 1 1,0 1 5-16,-4-2 18 0,-30 5 23 15,-10 2-1-15,-10-1-13 16,-1-2-27-16,4-3 0 16,8-8-5-16,8 0-39 15,12-18-83-15,10-32-188 16</inkml:trace>
  <inkml:trace contextRef="#ctx0" brushRef="#br1" timeOffset="96949.9">6636 3202 179 0,'0'0'613'0,"0"0"-442"16,0 0-68-16,0 0-43 16,0 0-55-16,-71 108 0 15,25-41 66-15,-18 7-12 16,-15 4-20-16,-4 0-19 15,2-6-20-15,9-9-23 16,28-28-220-16,23-24-517 16</inkml:trace>
  <inkml:trace contextRef="#ctx0" brushRef="#br1" timeOffset="97899.76">8025 3230 595 0,'0'0'201'0,"0"0"-60"15,0 0-64-15,0 0-30 16,0 0-23-16,-132-36-20 0,92 56-4 15,-9 20-2 1,1 13 2-16,10 4-2 0,13 4 2 16,23-11-3-16,2-8 0 15,15-14 0-15,18-14-11 16,6-14-6-16,7-4 20 16,4-34 1-16,0-16 11 15,-4-7 12-15,-15 4 24 16,-10 8 39-16,-11 16 13 15,-4 10-12-15,-6 11-5 16,3 10-20-16,-3 2-18 16,0 0-45-16,6 20-9 0,6 22-17 15,9 21 26-15,8 3 1 16,10 1-1-16,9-9-20 16,17-12-127-1,13-29-195-15,14-17-357 0</inkml:trace>
  <inkml:trace contextRef="#ctx0" brushRef="#br1" timeOffset="99433.55">9547 3242 501 0,'0'0'226'0,"0"0"-22"15,0 0-83-15,0 0-42 0,0 0-41 16,0 0-38-16,0 0-5 16,0 82 5-16,-5-11 3 15,-8 9 16-15,-3 2 15 16,0-5 6-16,8-9-20 16,1-8-1-16,7-15-17 15,0-10-2-15,0-10-9 16,0-10-63-16,9-15-89 15,9 0-47-15,-3-30-26 16,-3-15-241-16</inkml:trace>
  <inkml:trace contextRef="#ctx0" brushRef="#br1" timeOffset="99666.77">9468 3473 311 0,'0'0'148'16,"-37"-164"9"-16,37 99-41 16,0 19 23-16,9 11-29 15,25 10 8-15,16 6-44 16,22 10-25-16,14 9-18 15,15 0-14-15,-7 10-4 16,-15 20-10-16,-21 8-3 16,-22 4 0-16,-20 6-1 15,-16 5-4-15,-18-3 5 16,-38 0 0-16,-22-8-1 16,-9-10-8-16,10-14-8 15,11-12-23-15,18-6-43 16,13-2-63-16,12-24-106 15,16-10-129-15</inkml:trace>
  <inkml:trace contextRef="#ctx0" brushRef="#br1" timeOffset="100050.22">10081 3082 465 0,'0'0'396'16,"0"0"-203"-16,0 0-76 0,0 0-40 15,0 0-62 1,0 0-13-16,156 0-4 0,-98 34-2 16,-4 6 1-16,-19 11 1 15,-12 1 0-15,-23 5-4 16,0 1 6-16,-40-5-2 15,-11-11 2-15,-1-15 4 16,10-14 5-16,11-13-3 16,10-2 0-16,8-34 13 15,9-12-18-15,4-12-2 16,0-1 0-16,15 3-9 16,16 8-6-16,9 8-14 15,10 6-17-15,6 6-23 16,8 8-29-16,1 2-112 15,-3 5-98-15</inkml:trace>
  <inkml:trace contextRef="#ctx0" brushRef="#br1" timeOffset="100450.08">10669 3130 313 0,'0'0'309'0,"0"0"-202"16,0 0-15-16,0 0-54 16,0 0-36-16,0 0 2 15,-42 94 20-15,22-45 30 16,3 2-12-16,8 2-9 15,9-13-17-15,0-6-11 16,13-12-3-16,20-10 3 16,7-9 1-16,5-3-5 15,-1-13-1-15,-3-21 0 16,-5-9 0-16,-12-7 1 16,-11-2 3-16,-13 0 3 15,0 2 17-15,-22 8 8 16,-16 9-30-16,-9 14-2 15,-4 13-1-15,-3 6-6 16,3 2 1-16,7 21-56 0,13 0-123 16,18-5-194-16</inkml:trace>
  <inkml:trace contextRef="#ctx0" brushRef="#br1" timeOffset="101049">11273 3244 445 0,'0'0'221'15,"0"0"-65"-15,0 0-39 16,0 0-59-16,0 0-25 16,0 0-32-16,-97-42-1 15,51 66-5-15,2 9 4 16,11 2-3-16,15-1 3 15,13-3-16-15,5-9-29 0,3-12-10 16,26-10 35-16,6 0 20 16,8-27 1-16,-5-10 10 15,-7 1 6-15,-8 5 40 16,-11 7 20-16,-7 9 17 16,-5 8-6-16,0 6-10 15,0 1-38-15,0 1-39 16,4 29-16-16,4 18 3 15,0 14 13-15,3 7 5 16,-5 1 0-16,-2-4 0 16,-4-4 2-16,0-7-2 15,-19-8 4-15,-20-6 6 0,-11-12 5 16,-12-8-3 0,-5-14-3-16,-2-7-4 0,5-7-10 15,10-23-14-15,21-12-105 16,23-11-132-16,10-2-335 15</inkml:trace>
  <inkml:trace contextRef="#ctx0" brushRef="#br1" timeOffset="101466.33">11448 3076 247 0,'0'0'443'0,"0"0"-251"16,0 0-89-16,0 0-48 15,0 0-42-15,0 0-10 16,137 34-3-16,-108 14 1 16,-10 14 3-16,-15 5 3 0,-4-2 4 15,-14-4-3 1,-15-17-1-16,-2-13 1 0,3-18-7 16,-3-13 10-16,-2 0 1 15,7-32 5-15,6-16-6 16,11-13 16-16,9-5-13 15,0-2-12-15,34 8-2 16,16 8-5-16,20 9-43 16,14 8-68-16,3 5-168 15</inkml:trace>
  <inkml:trace contextRef="#ctx0" brushRef="#br1" timeOffset="102683.45">12136 3113 283 0,'0'0'205'0,"0"0"-54"16,0 0-29-16,0 0-33 15,0 0-24-15,0 0-18 16,-40-27-5-16,28 27-16 15,-5 0-26 1,-12 4-1-16,-4 20 1 0,-5 8 1 16,4 8 1-16,12 6 0 0,8 0 3 15,12-1-5 1,2-8 3-16,0-8-1 0,12-16-2 16,3-11-2-16,7-2 2 15,3-19 2-15,8-20 8 16,-1-6-4-16,-3-8-1 15,-10 7 13-15,-7 8 21 16,-8 12 1-16,-2 11 8 16,-2 12 8-16,0 3-13 15,0 0-43-15,0 16-7 16,0 18-16-16,0 12 23 16,2 4 0-16,11-2 0 15,8-3-15-15,6-15-47 16,4-12 3-16,0-18-12 0,2 0 37 15,-2-29 26-15,1-12 8 16,-8-5 5-16,-3 3-2 16,-6 9 2-16,-9 10 17 15,-1 11 14-15,-3 10 11 16,-2 3 9-16,0 0-56 16,3 22-14-16,-1 14 1 15,2 12 13-15,3 3 3 16,4-5 1-16,5-12-2 15,-3-16-2-15,5-15 0 16,1-3 0-16,6-21 1 16,2-21 9-16,-2-7 5 15,-5 3 11-15,-5 10-6 0,-4 12 6 16,-6 12 6-16,-3 12 6 16,-2 0-24-16,3 0-14 15,3 26-33-15,3 6 28 16,7 4 5-16,-1-5 0 15,7-16-10-15,10-15-16 16,7 0 20-16,9-38 6 16,-2-9 9-16,-3-3 7 15,-10 6 14-15,-10 8 31 16,-12 17 13-16,-5 9-9 16,-6 10-23-16,2 0-42 15,0 22-15-15,5 22-15 16,2 12 6-16,4 6-46 15,12-2-71-15,11-13-122 0,11-19-304 16</inkml:trace>
  <inkml:trace contextRef="#ctx0" brushRef="#br1" timeOffset="103416.23">13264 3156 461 0,'0'0'231'15,"0"0"-86"-15,0 0-45 0,0 0-69 16,0 0-31-16,0 0 0 16,-10 64 0-16,10-21 27 15,0-2 0-15,0 0-4 16,0-8-13-16,0-13-5 16,0-7-3-16,7-13 2 15,2 0 5-15,11-20 64 16,8-19 50-16,9-11-88 15,-4 2-11-15,-6 8-7 16,-12 14 3-16,-8 14 8 16,-5 7 9-16,-2 5-19 15,2 5-18-15,3 23-28 0,6 14 17 16,7 6 8-16,2-4-10 16,2-8-13-16,3-15-29 15,4-20 19-15,2-1 26 16,7-25 10-16,-3-19 9 15,-3-7 19-15,-8 7 16 16,-7 12 15-16,-7 14-10 16,-8 12 6-16,0 6-3 15,-2 0-49-15,9 14-3 16,7 17-17-16,6 18 14 16,5 1-16-16,-1 1-45 15,3-8-58-15,-2-11-70 16,2-17-47-16,3-15-193 15</inkml:trace>
  <inkml:trace contextRef="#ctx0" brushRef="#br1" timeOffset="103700.45">14186 3174 622 0,'0'0'225'0,"0"0"-57"16,0 0-54-16,0 0-35 15,0 0-27-15,0 0-29 16,0 0-18-16,0 2-5 16,0 12-10-16,0 9 10 15,0 4 0-15,0 3 5 16,0 2 4-16,0-2 5 0,0-5-5 16,0-5-5-16,0-5-2 15,0 0-2-15,0-8-1 16,0 0-7-16,0-7-30 15,0 0-51-15,0 0-31 16,9-7-33-16,6-20-78 16</inkml:trace>
  <inkml:trace contextRef="#ctx0" brushRef="#br1" timeOffset="103809.75">14186 3174 168 0</inkml:trace>
  <inkml:trace contextRef="#ctx0" brushRef="#br1" timeOffset="104000.23">14186 3174 168 0,'-145'-130'407'0,"145"130"-270"0,0 0-31 0,0 0-42 0,11 0-30 16,16 0-23-16,6-6-10 16,-2-6-1-16,-6 0 1 15,-12-3 1-15,-6-1 42 16,-7 4 37-16,0 0-5 15,-9 2-30-15,-17 5-20 16,-9 5-26-16,-4 0-4 0,3 4-4 16,9 14 3-1,10 1-34-15,12 3-89 0,5-3-74 16,2-6-40 0,27-2 4-16</inkml:trace>
  <inkml:trace contextRef="#ctx0" brushRef="#br1" timeOffset="104699.75">14353 3042 390 0,'0'0'117'0,"0"0"6"15,0 0 16-15,0 0-33 16,2 138-33-16,-2-98-42 16,0-8-19-16,6-6-2 15,-1-10-6-15,4-14-1 16,11-2 3-16,11-18 24 15,12-24 10-15,3-6-2 16,-5-2-13-16,-6 6 2 0,-8 14 5 16,-12 14 0-16,-8 10-2 15,-2 6 5-15,2 6-35 16,1 25-21-16,5 11 19 16,3 7 2-16,5-3-1 15,2-5-1-15,12-11-12 16,15-16-7-16,10-14 8 15,15-7 11-15,-2-27-5 16,-4-5-4-16,-9-2 0 16,-11 1 11-16,-13 2 2 15,-12 5 26-15,-9 2 11 0,-10 3 12 16,-5 7 2-16,0 3-11 16,-7 6-17-16,-22 9-23 15,-8 3-2-15,-11 10-7 16,2 22-3-16,8 8 3 15,12 5 4-15,9 2-29 16,17-3-29-16,0-9-1 16,12-16 2-16,26-17 25 15,8-2 30-15,10-26 5 16,4-15 8-16,-6-6 9 16,-10 1 28-16,-8 2 28 15,-12 7-11-15,-10 10-5 16,-9 13-7-16,-3 10-14 15,-2 4-7-15,0 0-29 0,-2 27-28 16,-12 12 14-16,1 11 14 16,0 10 0-16,5 10-1 15,8 13 1-15,0 1 0 16,8 0 1-16,13-6 1 16,0-12 6-16,-6-6-3 15,-3-6 0-15,-12-4 0 16,0-7 4-16,-32-14-4 15,-36-8-5-15,-31-21-6 16,-22-2-58-16,-8-45-158 16,2-20-397-16</inkml:trace>
  <inkml:trace contextRef="#ctx0" brushRef="#br1" timeOffset="106816.32">16291 2623 132 0,'0'0'447'15,"0"0"-249"-15,0 0-39 16,0 0-44-16,0 0-4 15,0 0-22-15,0 0-34 16,33-82-26-16,-33 82-29 16,7 25-12-16,3 22 1 15,-4 19 11-15,1 18 9 16,-7 10 5-16,0 5 9 16,0 5-2-16,-9-4-4 15,1-6-7-15,8-10-4 16,0-18-5-16,0-18-1 15,25-23-13-15,16-23-78 16,14-4-42-16,17-43 0 0,-1-14-76 16,-9-7 26-16,-17 1 39 15,-23 11 144-15,-8 6 87 16,-10 6 87-16,-4 10-22 16,0 8-30-16,0 8-16 15,0 10-1-15,0 6-42 16,-6 0-46-16,-21 18-17 15,-16 21-17-15,-8 16 16 16,4 5 1-16,16-4 0 16,18-12 0-16,13-12-6 0,0-18-32 15,19-14-8 1,15-4 46-16,9-32 3 0,5-14 5 16,-1 2 10-16,-7 4 19 15,-7 8 5-15,-10 14 20 16,-12 7-11-16,-6 11-4 15,-5 4-17-15,0 0-30 16,6 21-27-16,1 15 11 16,9 8 12-16,1 2-23 15,8-2-17-15,4-10-56 16,6-11-37-16,7-18 34 16,1-5 57-16,4-19 44 15,-7-24-40-15,-4-7 8 16,-11 0 34-16,-6 6 16 15,-7 10 40-15,-8 12 20 0,-4 14 24 16,0 8 6 0,0 0-73-16,0 11-33 0,-7 24-28 15,-8 11 28-15,6 9 3 16,9-5-3-16,0-8-2 16,4-12-42-16,27-16-10 15,9-14 54-15,14-13 1 16,0-28 10-16,-6-10 13 15,-5 3 5-15,-7 4 12 16,-13 12 13-16,-4 10-6 0,-13 11 14 16,-2 10-10-1,0 1-41-15,4 6-11 0,5 25-29 16,5 13 29 0,7 3 0-16,-1 2-2 0,0-7-9 15,6-15-29-15,7-13-35 16,10-14 11-16,14-4-9 15,3-27-60-15,-1-13-137 16,-10-5-156-16</inkml:trace>
  <inkml:trace contextRef="#ctx0" brushRef="#br1" timeOffset="107199.67">18161 3026 549 0,'0'0'284'15,"0"0"-98"-15,0 0-59 16,0 0-43-16,0 0-51 0,-127-19-33 15,78 54-5 1,-3 9 5-16,10 6-1 0,17-4-2 16,17-7 3-16,8-8-2 15,6-13-38-15,30-18 17 16,11 0 15-16,11-24 8 16,-1-15 4-16,-5-4 0 15,-10 2-1-15,-10 6 36 16,-9 7 9-16,-9 12 15 15,-7 8 11-15,-5 8-8 16,0 0-43-16,7 12-23 16,5 23-19-16,1 20 17 15,-3 11 4-15,-8 12-2 16,-4 3 0-16,0-1 1 0,-14-8-1 16,-14-14 0-16,-13-10 2 15,-7-14 10-15,-8-13-3 16,-11-15 1-16,-3-6-10 15,-3-16-25-15,2-27-119 16,13-11-147-16,15-6-412 16</inkml:trace>
  <inkml:trace contextRef="#ctx0" brushRef="#br1" timeOffset="108499.13">18402 2996 569 0,'0'0'223'0,"0"0"-59"0,0 0-58 16,0 0-21-16,0 0-44 15,0 0-41-15,0 2-2 16,0 26-17-16,0 12 19 15,0 2 3-15,0 2-3 16,0-8 0-16,6-8 2 16,7-14-2-16,3-12 0 15,1-2 1-15,12-13 15 16,5-22-1-16,1-5 0 16,-4 0 6-16,-6 5 14 15,-9 10 11-15,-9 10 2 16,-3 9-2-16,-4 6-4 15,0 0-42-15,2 13-9 16,7 20-14-16,9 4 22 0,9 7 0 16,6-4-29-16,7-9-52 15,7-12-25-15,4-15 5 16,-2-4 3-16,3-23 4 16,-10-14 48-16,-7-9 47 15,-8-4 64-15,-6 0 24 16,-8 4 10-16,-11 10-11 15,-2 13-4-15,0 16-4 16,-22 7-36-16,-17 0-43 16,-7 30-5-16,-3 12 4 15,13 6-1-15,12 2 1 16,15-8-7-16,9-10-37 0,0-12-32 16,25-16 15-16,10-4 42 15,9-14 20-15,8-22 7 16,-1 0 1-16,-9 1 19 15,-8 8 34-15,-12 7-4 16,-9 6 4-16,-1 9-7 16,-10 5-14-16,5 0-38 15,3 0-2-15,9 16-15 16,3 5 15-16,7-3 2 16,0-4-1-16,2-4 1 15,3-6 0-15,-1-4-2 16,0 0-1-16,1 0-2 15,-1-13-10-15,-4-4-30 0,0-5-20 16,-2 0 15-16,-8-2 17 16,-2-5 13-16,-7 1 14 15,-5 0 4-15,-5 4 3 16,0 4 2-16,0 3 12 16,-13 9 0-16,-3 3-7 15,0 4 1-15,4 1-8 16,-2 0 1-16,1 0-1 15,-3 1-3-15,-7 15-2 16,-3 8 2-16,-5 8-1 16,0 4 1-16,4 5 0 15,11-6-2-15,12-4 1 0,4-9 0 16,4-13-1-16,27-9 2 16,14 0 0-16,4-13 5 15,2-17-5-15,-2-4 0 16,-13-2 4-16,-7 5-3 15,-10 5 30-15,-7 11 13 16,-10 6 1-16,-2 6-6 16,0 3-21-16,0 0-18 15,0 3-11-15,0 24-11 16,-7 10 22-16,3 10-1 16,4 5 1-16,0 2 0 15,0 8 2-15,4 4-2 16,23 2 10-16,2 3 67 15,-7-5-71-15,-11-6-5 16,-6-13 3-16,-5-5-4 0,0-13 0 16,-18-13-12-16,-33-11-29 15,-18-5-25-15,-14-25-65 16,-1-29-114-16,10-17-353 16</inkml:trace>
  <inkml:trace contextRef="#ctx0" brushRef="#br1" timeOffset="109065.99">20101 3016 220 0,'0'0'216'16,"0"0"-87"-16,0 0-36 16,0 0-10-16,0 0 0 15,0 0-6-15,98-93-21 16,-91 77 3-16,-3 3 6 15,-4 1 1-15,0 1-14 0,0 3-4 16,0-2-21-16,-6 3-4 16,-5 0-17-16,-5 0 1 15,5 0-6-15,1 5 1 16,4-2 5-16,4 4 2 16,-3 0-1-16,1 0-2 15,-2 0-6-15,-8 0 0 16,-6 0-4-16,0 10 4 15,-3 5 3-15,4-4 3 16,5 3-4-16,3 2 5 16,-1 2-6-16,4 6 4 15,1 2 5-15,3 4-7 0,4 1 2 16,0-3 0 0,6-1-2-16,21-6 5 0,7-3-3 15,15-7 6-15,16-10-5 16,16-1-6-16,17-4-8 15,1-16-90-15,-12-6-111 16,-18-6-128-16</inkml:trace>
  <inkml:trace contextRef="#ctx0" brushRef="#br1" timeOffset="111450.02">21276 2876 482 0,'0'0'211'16,"0"0"-23"-16,0 0-63 15,0 0-36-15,0 0-22 0,0 0-47 16,0 0-20-16,6 6-26 16,-19 39 26-16,-3 13 2 15,3-1 2-15,11-9 3 16,2-8-6-16,2-12 4 15,15-15-3-15,6-10-1 16,4-3 9-16,6-18 13 16,9-18-1-16,-1-8 8 15,-8 0-2-15,-11 4 14 16,-11 7 10-16,-6 18 0 16,-5 9-1-16,0 6-8 15,0 0-43-15,0 14-6 16,0 17-25-16,0 9 31 15,11 1 0-15,20-9-2 0,16-8-13 16,18-17-16 0,5-7 2-16,5-8 21 0,-9-32 4 15,-12-6 4-15,-16-8 2 16,-11-2 5-16,-12-2 19 16,-13 4 10-16,-2 12-5 15,0 14-12-15,-11 16 5 16,-18 12-22-16,-6 2-2 15,-1 30-11-15,11 14 4 16,23 12-1-16,6 4 1 16,38 3 6-16,12-9-23 0,-2-8-9 15,-6-12-7 1,-10-10 19-16,-16-9 13 0,-9-8 6 16,-9-3 2-16,-2-6 1 15,0 0 3-15,-2 0 9 16,-32 0-8-16,-10 0-5 15,-3 0-11-15,9 0-72 16,16 0-124-16,20-21-93 16,2-10-268-16</inkml:trace>
  <inkml:trace contextRef="#ctx0" brushRef="#br1" timeOffset="112216.87">22360 2989 582 0,'0'0'333'0,"0"0"-170"15,0 0-16-15,0 0-83 16,0 0-55-16,0 0-6 16,81-66-6-16,-59 46 6 15,-6 0-3-15,-8 0 1 16,-6-2 11-16,-2 0 6 15,0-1 1-15,0 6-5 16,-6 7-1-16,-5 6-4 16,-5 4-9-16,-7 0-10 15,-2 12-3-15,-7 13 8 0,1 11 2 16,7 5 1 0,10 3-2-16,14 3 4 0,0-5 0 15,35-6 1-15,19-13-1 16,15-12 0-16,11-11-11 15,5-6-2-15,11-32-7 16,-5-15 9-16,-4-5 8 16,-11-6 3-16,-20 2 0 15,-19-1 0-15,-14 0 5 16,-17-2 16-16,-6 9 12 16,0 12-3-16,-4 20 2 15,-5 14 9-15,2 10-15 16,-4 4-26-16,-4 26-22 15,-8 17 20-15,-1 15 2 16,1 8 1-16,4 4 0 0,0 2 5 16,9-6-2-16,8-13-3 15,2-17 0-15,0-17 1 16,0-16-2-16,0-7 6 16,0 0 9-16,0-9 26 15,0-8 28-15,0-4-49 16,-5 8-11-16,-17 8-9 15,-18 5-11-15,-7 14-10 16,-3 21 7-16,10 5-8 16,18 0-29-16,17-10-14 0,5-6-16 15,10-9 12 1,30-15 36-16,16 0 33 0,6-15 29 16,-2-12-9-16,-13 8 35 15,-18 5 17-15,-11 8 9 16,-3 6-23-16,3 0-50 15,4 8-8-15,5 17-2 16,-9 8-18-16,-5 3-80 16,-6-2-92-16,6-7-122 15</inkml:trace>
  <inkml:trace contextRef="#ctx0" brushRef="#br1" timeOffset="114216.34">24477 2502 710 0,'0'0'200'0,"0"0"-46"0,0 0-48 16,0 0-9-16,0 0-51 15,0 0-42-15,0 0-4 16,0-4-17-16,0 48 17 16,-6 16 1-16,-12 9 14 15,-7 6 22-15,-4 8-4 16,-2-3 12-16,2-1-15 16,9-7-10-16,11-9-17 15,6-9-1-15,3-7 4 16,0-11-3-16,21-12 2 15,4-7-2-15,4-14-3 16,8-3-4-16,13-16-36 16,9-20-50-16,3-9-88 0,-6-8-112 15,-11-7-376 1</inkml:trace>
  <inkml:trace contextRef="#ctx0" brushRef="#br1" timeOffset="114735.09">24027 2949 749 0,'0'0'237'0,"0"0"-89"16,0 0-35-16,0 0-83 16,127-50-30-16,-36 33-6 0,10 0 2 15,-3 5-1-15,-9 8-7 16,-16 1-19-16,-17 3-2 15,-16 0-3-15,-20 0 3 16,-13 0-1-16,-5 0 23 16,-2 0 0-16,0 0 5 15,0 0 6-15,0 0 0 16,0 0 0-16,0 0 2 16,0 0 3-16,0 0 12 15,0 0-3-15,0 0 4 16,0 11-18-16,0 9 1 15,-2 12 6-15,-5 7 25 16,-2 7-1-16,2 2-9 16,7 4 4-16,0-4-19 0,10-8-3 15,18-6 0-15,11-14 1 16,3-14-5-16,3-6 0 16,1-6 0-16,-2-21 0 15,-5-11 3-15,-10-3-2 16,-16-3 6-16,-13-3-7 15,0-3 11-15,-40 6-1 16,-14 4-10-16,-10 14-3 16,-7 16-3-16,3 10-4 15,15 0-20-15,20 10-72 16,29 10-99-16,6-6-257 16</inkml:trace>
  <inkml:trace contextRef="#ctx0" brushRef="#br1" timeOffset="116666.8">25988 2913 542 0,'0'0'251'16,"0"0"-112"-16,0 0-20 15,0 0-42-15,0 0-31 16,0 0-33-16,-4 25-13 15,-4-4-13-15,2 12 13 16,-3 2 22-16,0 0 17 16,2-5 4-16,3-3-23 15,1-8-17-15,3-3 3 16,0-4-6-16,0-4 0 16,0-5-5-16,0 0-42 0,0-3-61 15,0 0-52-15,17 0-75 16,4-16-69-16</inkml:trace>
  <inkml:trace contextRef="#ctx0" brushRef="#br1" timeOffset="117500.04">25886 2783 309 0,'0'0'325'15,"0"0"-171"-15,0 0-62 16,0 0-54-16,0 0-38 0,0 0 0 16,84-56 0-1,-53 42 2-15,-11 2-2 0,-7 0 2 16,-9-2 19-16,-4-3 49 16,0 5-22-16,0 3-25 15,-17 7-20-15,-8 2-3 16,-6 0-5-16,0 10-1 15,4 12 3-15,16 5-11 16,11 2-48-16,16-1-37 16,35-4 3-16,14-5 1 15,6-14-19-15,-2-5 24 16,-8 0 32-16,-17 0 54 0,-13 0 4 16,-13 0 83-1,-13 0 17-15,-5 6-59 0,0 22-21 16,0 10 60-16,-17 8 14 15,0 4-16-15,3-1-34 16,6-11-16-16,8-10-21 16,0-12-5-16,2-12 6 15,18-4-4-15,16-4 19 16,8-24 43-16,10-13-16 16,-3 1-29-16,-11 7 11 15,-15 6 18-15,-10 14 17 16,-11 9-12-16,-4 4-2 15,3 0-53-15,4 9-13 16,6 19-6-16,11 8 18 16,14 0 1-16,11-7-5 0,14-9-13 15,10-14-11 1,7-6 6-16,3-10-28 0,-3-23 9 16,-9-8 21-16,-13-7 16 15,-15-8 5-15,-16-7 10 16,-12-7 28-16,-13-6 1 15,-2-4-18-15,-4 1 7 16,-19 16-12-16,6 19 5 16,3 21 27-16,7 15-16 15,3 8-9-15,0 0-23 0,-6 20-15 16,-3 22-4 0,-5 18 19-16,3 13 3 0,2 7 6 15,6 8 1-15,-2 2 16 16,5-6 12-16,4-5-14 15,0-13-11-15,0-11-7 16,0-16 1-16,13-11-7 16,5-10-1-16,2-9-36 15,11-9-52-15,13-4-50 16,10-34-113-16,6-10-327 16</inkml:trace>
  <inkml:trace contextRef="#ctx0" brushRef="#br1" timeOffset="117717.19">26921 2832 704 0,'0'0'283'0,"0"0"-128"16,0 0-2-16,0 0-73 15,0 0-62-15,0 0-18 16,194-17-13-16,-89 17-20 16,4 0-72-16,0 0-80 15,-2-6-207-15</inkml:trace>
  <inkml:trace contextRef="#ctx0" brushRef="#br1" timeOffset="119516.7">27665 2941 426 0,'0'0'197'16,"0"0"-104"-16,0 0-1 15,0 0-27-15,0 0-17 16,0 0-8-16,0 0-10 15,0 0 10-15,12 0 9 16,15-14-16-16,1-8-30 0,1 0 0 16,-9-2-2-1,-9 0 4-15,-4 4 0 0,-7 0 9 16,0 8 4-16,0 4-5 16,0 4-5-16,-2 4-8 15,-16 0-6-15,-11 4-6 16,-4 20 3-16,-5 6 6 15,9 4-1-15,4 4 4 16,12-1-1-16,13-4 0 16,0-1 1-16,15-3 2 15,27-9-1-15,19-10 1 16,11-10 9-16,3 0-6 0,-1-23-2 16,-12-10-2-1,-9-10 0-15,-10 1 1 0,-16 0-1 16,-14 2 10-16,-13 2 18 15,0 6 1-15,0 7 1 16,-18 10-17-16,-2 9-11 16,-7 6-3-16,3 0-9 15,-1 15-4-15,8 8 0 16,12 1 4-16,5 0-8 16,0 2-13-16,29-2 3 15,7 0 18-15,4-4 3 16,-7 0 5-16,-6-2-3 15,-12 0 2-15,-5-1 2 16,-6 3 7-16,0-2 14 16,-2 1 16-16,5 0 0 0,5-5-12 15,7-3-13-15,18-5-4 16,20-6-8-16,23 0-27 16,12-19-115-16,-5-16-187 15</inkml:trace>
  <inkml:trace contextRef="#ctx0" brushRef="#br1" timeOffset="120053.22">28762 2795 516 0,'0'0'178'16,"0"0"-59"-16,0 0-39 15,0 0-68-15,0 0-12 0,-114 20-7 16,87 9-9-16,8 6 16 16,9 3 7-1,6-6-6-15,4-4-2 0,0-9 1 16,9-9-3-16,13-10 3 16,5 0 22-16,8-14 67 15,6-19-20-15,-3-3-9 16,-1-2 11-16,-8 4-11 15,-6 6-8-15,-10 10 13 16,-9 9-13-16,-2 8 4 16,-2 1-31-16,0 0-25 15,0 12-26-15,0 19-6 16,6 8 22-16,2 3-18 16,12-4-37-16,14-6-31 15,12-11-27-15,10-14-2 0,11-7-42 16,-1-3-73-16,-5-23-60 15</inkml:trace>
  <inkml:trace contextRef="#ctx0" brushRef="#br1" timeOffset="120266.28">29343 2876 20 0,'0'0'369'16,"0"0"-137"-16,36-113-53 15,-36 91-6-15,0 8-32 16,0 8-24-16,0 4-35 16,-13 2-52-16,-14 0-30 15,-12 22-10-15,-7 12 10 16,1 8 0-16,12 6 1 15,11 4 0-15,10-2 1 16,12-5-1-16,0-7 4 16,21-12-1-16,23-10-2 0,18-12-2 15,17-4-13-15,14-10-25 16,1-24-96-16,-3-6-49 16,-10-6-114-16,-15-4-382 15</inkml:trace>
  <inkml:trace contextRef="#ctx0" brushRef="#br1" timeOffset="120549.01">29869 2400 166 0,'0'0'535'0,"0"0"-269"16,0 0-104-16,0 0-9 16,0 0-42-16,0 0-28 0,-29-68-21 15,29 68-32-15,0 0-30 16,-2 10-3-16,-5 24-20 15,-2 17 23-15,-4 16 0 16,-3 8 7-16,1 5 11 16,-6 4-3-16,6 0-4 15,-1 0-2-15,5-6-4 16,5-7 0-16,4-13-5 16,2-12 3-16,0-12-6 15,2-12-3-15,22-12-34 16,19-10-45-16,21 0-35 15,27-34-121-15,7-14-236 16</inkml:trace>
  <inkml:trace contextRef="#ctx0" brushRef="#br1" timeOffset="121033.2">29613 2807 602 0,'0'0'258'16,"0"0"-88"-16,0 0-32 0,0 0-28 16,0 0-28-1,0 0-17-15,-12 0-22 0,12 0-9 16,0 0 4-16,0 0-6 15,0 0-3-15,0 0-1 16,0 0-4-16,0 0-5 16,0 0-8-16,0 0-1 15,0 0-5-15,0 0 1 16,0 0-1-16,0 0-5 16,0 0 2-16,0 0 1 15,0 0-4-15,0 0 1 16,0 0 0-16,0 0-1 15,0 0 3-15,0 0-5 16,0 0 2-16,0 0-1 16,0 0 2-16,0 0-1 0,0 0 1 15,0 0-1 1,12 0-1-16,26 0 1 0,24-5-7 16,27-3-28-16,7-1-18 15,-2-1-48-15,-7-6-55 16,-14-8-148-16,-6-10-380 15</inkml:trace>
  <inkml:trace contextRef="#ctx0" brushRef="#br1" timeOffset="123549.1">31268 2813 500 0,'0'0'219'0,"0"0"-7"16,0 0-102-16,0 0-33 16,0 0-47-16,0 0-30 15,0 0-15-15,-25 44-14 0,10 2 29 16,-5 8 7-16,2 1-5 16,2-10 12-16,10-6-14 15,6-14 3-15,0-12-3 16,0-11 1-16,0-2 2 15,13 0 13-15,7-20 75 16,7-8-27-16,0 0-35 16,-4 6-10-16,-13 7 19 15,-5 12 17-15,-3 3-8 16,-2 0-46-16,4 0-1 16,8 7-26-16,7 14-3 15,17 2 29-15,9 2-14 16,13-11-16-16,6-11-6 0,7-3 3 15,-2-13 20-15,-11-18 13 16,-15-5 1-16,-18 2 15 16,-19 1 62-16,-6-6-13 15,-9 0-10-15,-29 2-37 16,-4 9-18-16,-12 10-1 16,8 12-7-16,8 6-1 15,11 0-41-15,18 16-82 16,9 7-99-16,20-6-44 15,36-7-120-15</inkml:trace>
  <inkml:trace contextRef="#ctx0" brushRef="#br1" timeOffset="123849.61">32068 2805 446 0,'0'0'210'0,"0"0"-9"16,0 0-74-16,0 0-58 15,0 0-28-15,0 0-21 16,0-10-12-16,0 10-5 16,0 0-3-16,0 7-6 15,0 12 6-15,0 6 4 16,-4 5 16-16,1-1-1 16,1 4 12-16,0-5 4 15,0-2-9-15,2-4-7 16,0-3-10-16,-2 0-5 15,2-7-4-15,0-3 5 0,0-5-5 16,0-2-2-16,6-2-75 16,17 0-71-16,4-9-97 15,4-19-456-15</inkml:trace>
  <inkml:trace contextRef="#ctx0" brushRef="#br1" timeOffset="124149.08">32057 2733 702 0,'0'0'200'0,"0"0"-98"16,0 0-53-16,0 0-35 16,0 0-14-16,0 0-15 15,40-2 14-15,-5-4 1 16,-1-2 17-16,-10-5-9 15,-8-2 9-15,-11-3 23 16,-5-4 29-16,0-6-10 16,-21-1-28-16,-10 6-23 15,-4 2-8-15,4 10-4 16,10 4 2-16,10 7 0 16,11 0-47-16,0 0-107 15,25 0-77-15,27 0-69 0,5 2 81 16</inkml:trace>
  <inkml:trace contextRef="#ctx0" brushRef="#br1" timeOffset="124399.74">32478 2463 524 0,'0'0'259'15,"0"0"-44"-15,0 0-95 16,0 0-18-16,0 0-43 16,0 0-38-16,3-19-21 15,-3 35-18-15,0 18-9 16,0 16 27-16,0 16 6 15,-16 9 24-15,-9 3 7 16,3 3 0-16,2-6 3 16,7-9-9-16,8-9-9 15,5-16-17-15,0-8-2 16,0-13-1-16,16-8-2 0,11-6 0 16,12-6-6-16,15 0-52 15,6-16-114-15,-2-16-166 16</inkml:trace>
  <inkml:trace contextRef="#ctx0" brushRef="#br1" timeOffset="124933.38">32309 2761 653 0,'0'0'274'0,"0"0"-139"0,0 0-39 15,0 0-47-15,0 0-49 16,0 0-21-16,172-2-19 16,-91-6-32-16,-4-5-23 15,-15-6-32-15,-11-5-7 16,-17-7 75-16,-10-6 51 16,-13-3 8-16,-6 1 51 15,-5 5 50-15,0 14 7 16,0 8-11-16,0 10 1 15,0 2-13-15,0 0-47 16,0 0-37-16,0 2-1 16,-12 30-21-16,-5 14 21 15,-8 21 16-15,0 8 9 0,4 11 3 16,5-3 4-16,1-1-14 16,3-12-6-16,5-16-4 15,5-15-8-15,0-17 1 16,2-14 0-16,0-8 6 15,0 0 11-15,17-19 94 16,18-16-1-16,7-11-92 16,2 3-13-16,-17 13-1 15,-9 14-2-15,-10 12 19 16,-8 4-1-16,3 0-21 16,3 6-23-16,6 20-7 15,7 9 30-15,6 1-20 0,6-4-82 16,10-1-86-1,5-14-88-15,10-5-368 0</inkml:trace>
  <inkml:trace contextRef="#ctx0" brushRef="#br1" timeOffset="127869.21">3041 4961 286 0,'0'0'443'0,"0"0"-236"16,0 0-88-16,0 0-39 15,0 0-28-15,0 0-32 16,0 0-20-16,0 0-1 15,75 16 1-15,-30 12 3 16,0 8 0-16,-6 8 0 16,-5 10-3-16,-10 5 0 0,-7 0-2 15,-17 1 5 1,0-7-6-16,-12-7 5 0,-14-14-2 16,1-13 11-16,3-14-8 15,-1-5 16-15,4-16 18 16,-2-24-8-16,5-12-12 15,14-6-1-15,2-6-2 16,18 3-14-16,20 2-5 16,16 10-4-16,10 10-12 15,12 8-65-15,8 13-102 16,-1 6-148-16</inkml:trace>
  <inkml:trace contextRef="#ctx0" brushRef="#br1" timeOffset="128265.84">3638 5270 414 0,'0'0'257'0,"0"0"-159"16,0 0 10-16,0 0-48 15,0 0-23-15,0 0 8 16,78-44-33-16,-47 16 7 0,-11-1 17 16,-6 1 27-1,-10-2 5-15,-4 0-5 0,0 0-10 16,-11 8-26-16,-7 8-14 16,-5 14-13-16,-6 0-3 15,-6 16-7-15,-1 18 9 16,1 8 1-16,4 6 0 15,8 4-5-15,8-2 2 16,10-1-8-16,5-5 11 16,0-8-8-16,27-8 5 15,18-10 0-15,15-14 3 16,17-4 0-16,13-14-15 16,3-24-77-16,-6-10-102 15,-8-9-189-15</inkml:trace>
  <inkml:trace contextRef="#ctx0" brushRef="#br1" timeOffset="128533.18">4151 4628 762 0,'0'0'276'0,"0"0"-108"16,0 0-37-16,0 0-48 15,0 0-39-15,0 0-44 16,-27-22-10-16,25 60-19 15,-3 16 23-15,-2 14 6 16,-4 13 11-16,0 11 4 16,-1 4 11-16,4 3-3 0,1-7-3 15,1-14-11-15,2-12-7 16,0-10-1-16,4-15 1 16,0-8-2-16,0-17-8 15,10-14-70-15,19-2-99 16,11-36-61-16,6-18-630 15</inkml:trace>
  <inkml:trace contextRef="#ctx0" brushRef="#br1" timeOffset="129583.19">4602 5092 655 0,'0'0'214'0,"0"0"-75"16,0 0-34-16,0 0-33 16,0 0-48-16,0 0-24 15,-44 7-24-15,19 30 19 16,-8 16 5-16,2 1 1 15,8 1-1-15,15-11-4 16,8-8-5-16,0-14 5 16,8-11-5-16,11-11 2 0,1 0 7 15,6-19 20-15,3-19 3 16,0-2-4-16,-11 4 9 16,-7 7 16-16,-7 14 12 15,-4 10 13-15,0 5-16 16,0 0-53-16,0 0 0 15,12 20-29-15,5 10 19 16,14 2 9-16,12-5 1 16,6-9-8-16,7-14-9 15,6-4-10-15,-4-16 13 16,0-22 9-16,-14-12 5 16,-9-11 6-16,-18-6 9 15,-13-13 18-15,-4-1 13 16,-6-4-19-16,-19 7 0 15,0 16-4-15,6 18-1 0,5 18 5 16,7 18 11-16,5 8 2 16,2 0-33-16,0 2-7 15,0 30-22-15,0 17 2 16,0 18 20-16,0 20 1 16,0 9 2-16,0 4 1 15,0 1 9-15,0-10-6 16,11-10-4-16,5-9-3 15,5-14 1-15,2-11-3 16,6-17-8-16,5-16-62 0,11-14-89 16,3-14-19-1,4-35-205-15</inkml:trace>
  <inkml:trace contextRef="#ctx0" brushRef="#br1" timeOffset="130104.04">4843 5139 131 0,'0'0'717'16,"0"0"-507"-16,0 0-104 16,0 0-40-16,0 0-54 15,0 0-12-15,137-76-4 0,-62 68-3 16,5 1 4-16,-2 7 1 15,-11 0-10-15,-14 0-35 16,-13 0 3-16,-15 0-25 16,-9 0 5-16,-10 0 19 15,-3 0-3-15,-3 0 33 16,0 0 15-16,0 0 14 16,0 0 19-16,0 0 13 15,0 0-8-15,0 0-9 16,0 0-2-16,0 0-16 15,0 3-1-15,0 1-7 0,0 0-1 16,0 8-2 0,0 9 0-16,0 6 18 0,0 9 5 15,0 2 11 1,0 0 0-16,0 1 8 0,0-5-11 16,4-6-13-16,2-4-3 15,2-4-4-15,-2-6 4 16,-1 2-8-16,-1-2-1 15,-2 2-4-15,2-2 1 16,2-3 0-16,-2-2-2 16,0-5-1-16,3-4-29 15,4 0-66-15,7-28-24 16,-3-9-192-16</inkml:trace>
  <inkml:trace contextRef="#ctx0" brushRef="#br1" timeOffset="130433.52">5400 4953 617 0,'0'0'184'0,"0"0"-57"16,0 0-51-16,0 0-49 15,0 0-24-15,0 0-3 16,10-14 0-16,3 7 10 0,-1-4-3 16,0-1 15-16,-3-6 8 15,-5-2 5-15,-2 2 2 16,-2-1 0-16,0 8-14 16,0 4-7-16,0 2-7 15,-13 5-9-15,-9 0-16 16,-5 13 10-16,8 16-5 15,11 4-72-15,8-1-89 16,21-9-226-16</inkml:trace>
  <inkml:trace contextRef="#ctx0" brushRef="#br1" timeOffset="131216.31">5746 5155 336 0,'0'0'232'0,"0"0"-63"16,0 0-37-16,0 0-31 15,0 0-42-15,0 0-31 0,-20-10-28 16,9 20-15 0,-3 16 11-16,-1 10 4 0,1 7 0 15,8-1-3-15,6-6 3 16,0-4 0-16,0-10-6 16,18-8 5-16,8-11 1 15,3-3 5-15,2-5 8 16,-2-23-3-16,-2-6 3 15,-11-2-4-15,-10-4 7 16,-6 2 29-16,0-1-13 16,-11 1-8-16,-20 10-3 15,-9 8-16-15,-9 16-5 16,2 4-9-16,5 18 5 16,17 12-9-16,19 2-43 15,6-9-49-15,29-9-4 16,23-14-21-16,6 0-21 0,1-31 87 15,-6-11 56-15,-11-2 8 16,-8 4 92-16,-14 10 65 16,-9 14 9-16,-6 10-50 15,-5 6-32-15,2 12-84 16,3 26-7-16,-1 16-2 16,2 13 9-16,1-3 5 15,2-8 0-15,4-10-3 16,6-17 1-16,0-14-1 15,8-15-2-15,10-12 15 16,6-32 1-16,8-16 8 0,-4-9 39 16,-11 1 16-1,-7 11-19-15,-13 14 1 0,-7 21 1 16,-5 12 13-16,-2 10-33 16,2 0-42-16,5 26-24 15,3 18 8-15,3 14 15 16,-3 2-3-16,1 1-24 15,-5-6-54-15,6-6-39 16,-1-11-48-16,10-15-33 16,12-14-24-16,12-9-10 15,6-12 15-15</inkml:trace>
  <inkml:trace contextRef="#ctx0" brushRef="#br1" timeOffset="131733.31">6788 5065 495 0,'0'0'269'0,"0"0"-31"15,0 0-146-15,0 0-58 16,0 0-15-16,-146 80-18 16,121-34 4-16,13-3-5 15,12-7-11-15,0-14-41 16,8-14 1-16,21-8 21 16,6-12 30-16,7-24 5 15,-2-5 5-15,-4-1 39 16,-10 8 50-16,-7 8 2 15,-9 12-8-15,-2 8-14 16,0 6-21-16,13 3-58 16,5 27-14-16,10 5 12 0,4 7-1 15,2-3 3-15,5-7 2 16,9-14 0-16,17-18 3 16,6-3 1-16,-2-37-6 15,-6-14-1-15,-17-11-18 16,-16-16 14-16,-14-11-2 15,-15-8 2-15,-9 0 4 16,-13-5 1-16,-33 5 0 16,-18 5 1-16,0 15-1 15,13 28 20-15,18 23-1 16,19 21 16-16,10 8-5 16,4 0-30-16,0 31-17 15,0 23 9-15,0 25 8 0,10 11 8 16,17 8 2-16,0 8 9 15,-6 5-5-15,-11 1 1 16,-3-4-4-16,-7-12-3 16,5-17-7-16,2-21-1 15,6-14-61-15,9-22-141 16,20-14-226-16</inkml:trace>
  <inkml:trace contextRef="#ctx0" brushRef="#br1" timeOffset="133852.21">8774 4479 722 0,'0'0'225'16,"0"0"-100"-16,0 0-28 16,0 0-14-16,0 0-43 15,0 0-40-15,-7-6-14 16,7 55-21-16,0 17 35 16,0 12 7-16,0 0 1 15,0 5 11-15,0-6-8 16,5-12-5-16,12-17 0 0,-1-20-6 15,-7-18 1-15,-5-10 4 16,-4 0 5-16,0-8 12 16,-7-18 18-16,-24 0-35 15,-15 6-5-15,-14 18-6 16,-14 2-4-16,3 34 7 16,6 20 3-16,20 7-2 15,26 2-3-15,19 0-14 16,4-13-46-16,38-14-8 15,14-18 3-15,8-18 19 16,5-4 37-16,-3-37 14 16,-12-9 14-16,-8-5 26 0,-13-4 57 15,-8 5-1-15,-10 6 2 16,-3 14-10-16,-8 13-22 16,-4 14 4-16,0 7-27 15,0 0-43-15,0 16-18 16,0 23-13-16,6 12 30 15,1 5 1-15,4-2-2 16,11-7-36-16,5-10-56 16,11-6-37-16,9-15-49 15,9-16-66-15,10 0-146 16</inkml:trace>
  <inkml:trace contextRef="#ctx0" brushRef="#br1" timeOffset="134416.13">9458 5005 16 0,'0'0'692'0,"0"0"-479"16,0 0-100-16,0 0-68 15,0 0-22-15,-148 87 5 16,111-43-23-16,16 4-4 16,15-9-1-16,6-10-13 15,2-11-36-15,25-12-17 16,4-6 48-16,2-9 18 15,3-23 17-15,-5-8-5 16,-6 0 12-16,-7 2 28 0,-5 10 28 16,-7 14-19-1,-3 8 10-15,-3 6 1 0,0 0-60 16,0 6-12-16,7 22-25 16,6 5 25-16,12-2 3 15,1-9-3-15,16-9-3 16,12-13-17-16,11 0 5 15,6-35 4-15,-2-13 11 16,-10-10 0-16,-18-12 6 16,-11-4-1-16,-18-7 20 15,-12-1 17-15,0 1-17 16,-31-2 13-16,-9 3-9 16,3 15-1-16,3 25-2 15,16 21-5-15,14 18 24 16,0 1-45-16,1 18-11 0,3 22-6 15,0 20 17-15,0 13 0 16,16 11 8-16,6 9-1 16,-7 8 1-16,1 2 1 15,-3-3-7-15,1-12 2 16,3-11-4-16,6-17 0 16,2-14-1-16,-3-15-6 15,2-17-53-15,3-14-81 16,2-1-45-16,2-35-178 15</inkml:trace>
  <inkml:trace contextRef="#ctx0" brushRef="#br1" timeOffset="134622.87">9647 5048 586 0,'0'0'411'0,"0"0"-220"16,0 0-115-16,0 0-49 16,136-107-27-16,-52 89-4 15,10 5-18-15,-1 10-48 16,-6 3-59-16,-8 0-104 0,-8-3-228 16</inkml:trace>
  <inkml:trace contextRef="#ctx0" brushRef="#br1" timeOffset="135067.15">10503 4975 447 0,'0'0'208'0,"0"0"-57"16,0 0-38-16,0 0-51 15,0 0-50 1,-143 44-7-16,99 2-1 0,2 6-3 16,10 0-1-16,14-4-7 15,14-9-2-15,4-13-4 16,8-12-2-16,26-14 15 15,9-4 2-15,7-31 19 16,0-9-9-16,-8-3 11 16,-9-2 41-16,-8 10 1 15,-9 8 26-15,-8 18-23 16,-8 7 10-16,0 6-6 16,0 0-65-16,5 7-7 15,3 23-21-15,11 8 20 16,1 8 1-16,4 0-2 0,7-3-46 15,5-11-85-15,6-17-71 16,2-15-127-16</inkml:trace>
  <inkml:trace contextRef="#ctx0" brushRef="#br1" timeOffset="135549.26">10917 4532 760 0,'0'0'257'0,"0"0"-39"16,0 0-93-16,0 0-88 0,0 0-37 15,0 0-21-15,-13 77 16 16,13-10 5-16,0 14 24 16,-3 10-3-16,-1 3-1 15,2-1-6-15,2-11-6 16,0-18-6-16,0-17 0 15,0-19-1-15,2-14 0 16,0-11 0-16,0-3 16 16,5 0 4-16,-3 0 79 15,4-9-49-15,-6 2-31 16,-2 6 7-16,0 1-24 16,2 0-3-16,7 5-11 15,7 18-11-15,5 3 18 0,15-4-26 16,9-14-25-16,5-8 11 15,2-2-16-15,-3-30 5 16,-9-7 13-16,-11-6 33 16,-10-8 9-16,-15-3 6 15,-4-2 0-15,-18 8 4 16,-22 12-4-16,-16 19-1 16,-11 19-5-16,-4 3-7 15,9 30 6-15,21 6-69 16,26-1-193-16,15-10-194 15</inkml:trace>
  <inkml:trace contextRef="#ctx0" brushRef="#br1" timeOffset="136199.93">11604 4860 579 0,'0'0'225'0,"0"0"-57"15,0 0-67-15,0 0-20 16,0 0-28-16,0 0-53 16,-81-9-14-16,41 56 9 15,0 12 4-15,13-1-1 16,9-4-1-16,14-10-10 0,4-14-25 15,0-12-2-15,11-18 7 16,18 0 33-16,6-22 1 16,10-18 14-16,-5-11-5 15,-4-5 28-15,-12 3 36 16,-5 9 2-16,-11 16-14 16,-6 14 7-16,-2 12 2 15,0 2-45-15,0 3-26 16,0 34-28-16,2 13 20 15,9 7 7-15,10-2-15 16,8-16-48-16,10-14-29 16,11-19 38-16,8-6 41 0,6-32 9 15,1-20 5-15,-3-10 0 16,-8-6 9-16,-14 4 14 16,-15 5 18-16,-21 7 12 15,-4 6-1-15,-7 11-22 16,-19 10-6-16,-8 19-24 15,1 6-6-15,2 22 0 16,6 24 4-16,12 11-10 16,13 6 7-16,0 12 2 15,13-3-1-15,20-4 0 16,9-9-19-16,10-9 3 16,2-11 17-16,-8-9 3 15,-13-11 2-15,-19-12-2 16,-12-2-2-16,-2-5 2 15,-18 0 7-15,-26 0 13 0,-14-3-20 16,-7-5-10-16,7 1-169 16,14-3-222-16</inkml:trace>
  <inkml:trace contextRef="#ctx0" brushRef="#br1" timeOffset="136899.34">12608 5092 288 0,'0'0'230'0,"0"0"-71"15,0 0-51-15,0 0-2 16,0 0-41-16,0 0-2 16,60-107-13-16,-44 73 1 15,-3-4-3-15,-3-1 9 16,-6-3-1-16,-4 2-11 16,0 2-13-16,0 8-14 15,0 10 7-15,-8 10-15 16,0 8 6-16,-1 2-16 0,-7 0 0 15,-10 8-17-15,-5 20 16 16,-3 14-2-16,3 12 1 16,11 7 0-16,8 2-1 15,12-2 0-15,0-11 3 16,32-12-6-16,21-20 6 16,16-16-6-16,14-2 0 15,4-33-14-15,-6-20 5 16,-15-5 15-16,-13-6 0 15,-12 0 6-15,-17 5 3 16,-13 3 14-16,-11 8 18 16,0 8-18-16,-27 12-9 0,-8 16-3 15,-12 12-11-15,3 2-11 16,6 30 11-16,11 14-6 16,21 8-5-16,6 8 5 15,6 8 6-15,27 4 2 16,11-5-2-16,6-2-7 15,1-11 1-15,-6-12 6 16,-14-9 0-16,-11-13 0 16,-9-8 1-16,-9-7-1 15,-2-6 9-15,0-1 4 16,-22 0 3-16,-27 0-5 16,-27-5-4-16,-16 1-7 15,1-2-74-15,20-5-147 16,36-7-225-16</inkml:trace>
  <inkml:trace contextRef="#ctx0" brushRef="#br1" timeOffset="137366.87">13564 5261 947 0,'0'0'341'0,"0"0"-115"0,0 0-82 16,0 0-77-16,0 0-44 16,0 0-23-16,-28-39-25 15,51 39-163-15,20 0-198 16,12 0-732-16</inkml:trace>
  <inkml:trace contextRef="#ctx0" brushRef="#br1" timeOffset="144903.75">1533 7578 688 0,'0'0'145'15,"0"0"39"-15,0 0-86 16,0 0 0-16,0 0-26 15,0 0-59-15,0 0-13 16,0 0-18-16,-7 24-25 16,4 31 43-16,-1 14 0 15,-3 8 18-15,1-2 4 16,1 1-5-16,3-5-8 16,2-11-2-16,0-14 3 15,0-18-5-15,0-18 0 16,7-10-4-16,8-1 3 15,12-41 14-15,10-13 6 0,8-17-20 16,-7-9-1-16,-13-5 0 16,-14 1 4-16,-11 1-6 15,0 18 2-15,0 22 4 16,0 23 2-16,0 13 21 16,0 8 10-16,0 0-40 15,0 8-5-15,0 23-28 16,11 19 22-16,2 17 7 15,1 9 4-15,-5 4 2 16,-3 2 12-16,-3-1 3 16,-1-4-4-16,0-6-2 15,-2-9-4-15,2-15-4 16,0-18-2-16,0-13-1 0,1-11-1 16,0-5-9-16,-1 0-44 15,-2-27-32-15,0-13-75 16,-14-18-232-16</inkml:trace>
  <inkml:trace contextRef="#ctx0" brushRef="#br1" timeOffset="145133.53">1221 7897 636 0,'0'0'234'15,"0"0"-38"-15,0 0-22 16,0 0-39-16,0 0-55 0,0 0-16 15,6-63-38-15,59 29-26 16,33-5-13-16,31 4 4 16,9 8 5-16,-11 6-10 15,-22 9-45-15,-23 6-51 16,-19 6-66-16,-19 0-34 16,-28 0-70-16,-16 14-90 15</inkml:trace>
  <inkml:trace contextRef="#ctx0" brushRef="#br1" timeOffset="145299.96">1406 7935 328 0,'-118'37'204'0,"30"-8"-13"0,41-13-22 16,23-9-55-1,20-6-30-15,1-1-3 0,3 0-20 16,0 0-32 0,0 0-13-16,20 0-12 0,45 0 1 15,60 0-5-15,55-10 24 16,32-19-24-16,4-4-126 15,-27-7-189-15</inkml:trace>
  <inkml:trace contextRef="#ctx0" brushRef="#br1" timeOffset="146816.03">3014 7707 753 0,'0'0'195'15,"0"0"-91"-15,0 0-19 16,0 0-31-16,0 0-34 0,0 0-20 16,138-67-5-1,-70 53 4-15,-2 4-5 0,-6 4 3 16,-9 2-5-16,-12 4-66 15,-8 0-79-15,-12 0-119 16,-14 0-75-16</inkml:trace>
  <inkml:trace contextRef="#ctx0" brushRef="#br1" timeOffset="147066.91">3257 7692 413 0,'0'0'280'15,"0"0"-119"-15,0 0-23 16,0 0-56-16,0 0-35 0,0 0-38 16,-12 24-9-16,6 0-26 15,-1 10 26-15,-1 6 24 16,-4 4 11-16,6-2-2 16,-1-4-15-16,5-1-10 15,2-7 2-15,0-4-4 16,0-8-6-16,9-8-71 15,17-8-113-15,1-2-105 16,0 0-156-16</inkml:trace>
  <inkml:trace contextRef="#ctx0" brushRef="#br1" timeOffset="147233.12">3222 8088 516 0,'0'0'180'0,"0"0"-62"16,0 0-4-16,0 0-50 15,0 0-36-15,0 0-23 16,8 7-2-16,26-7 6 16,17 0-3-16,16-7-6 15,10-22-85-15,0-9-291 16</inkml:trace>
  <inkml:trace contextRef="#ctx0" brushRef="#br1" timeOffset="147565.91">3681 7417 706 0,'0'0'263'16,"0"0"-99"-16,0 0-29 15,0 0-48-15,0 0-68 16,0 0-19-16,-21 11-20 15,15 22-15-15,-6 17 35 16,-3 11 11-16,-3 0 27 16,3 5-3-16,-1-4-3 15,5-1-4-15,4-6-2 16,7-10-7-16,0-6-8 16,0-7-2-16,20-6-5 15,7-7-1-15,8-6-2 0,15-7-1 16,14-6-26-16,19-6-85 15,3-28-159-15,-6-12-315 16</inkml:trace>
  <inkml:trace contextRef="#ctx0" brushRef="#br1" timeOffset="147801.18">3491 7836 688 0,'0'0'268'0,"0"0"-131"0,0 0 0 15,0 0-52-15,0 0-62 16,0 0-15-16,-22 0-8 16,22 0-9-16,29 0-5 15,33 0-3-15,34-4 10 16,35-14-5-16,10-12-163 15,-8-11-227-15</inkml:trace>
  <inkml:trace contextRef="#ctx0" brushRef="#br1" timeOffset="148583.47">4694 7743 286 0,'0'0'407'0,"0"0"-201"0,0 0-75 16,0 0-48 0,0 0-38-16,0 0-29 0,0-3-16 15,0 6-12-15,0 18-12 16,0 9 24-16,0 4 6 16,0-2 7-16,0-1-1 15,2-4 3-15,1-2-8 16,-1-5-1-16,2-8 2 15,1-6-8-15,-1-6-6 16,5 0-68-16,7-6-70 16,4-26-82-16</inkml:trace>
  <inkml:trace contextRef="#ctx0" brushRef="#br1" timeOffset="148883.22">4489 7592 646 0,'0'0'176'15,"0"0"-82"-15,0 0-64 16,0 0-26-16,0 0-3 16,163-50-2-16,-112 30-22 15,-13 1 4-15,-13 4 19 16,-17 2 7-16,-8 4 31 15,0 0 41-15,0 1-23 16,-22 6-30-16,-7 2-26 0,-7 0-5 16,5 0 0-16,6 12 3 15,12 3-5-15,13 0-80 16,5 2-75-16,37-4-55 16,16-4 34-16,9-9-103 15</inkml:trace>
  <inkml:trace contextRef="#ctx0" brushRef="#br1" timeOffset="149132.91">4982 7511 119 0,'0'0'525'0,"0"0"-294"16,0 0-84-16,0 0-73 15,0 0-54-15,0 0-19 16,-48 46-2-16,48-7-4 16,0 1 5-16,36 0 4 15,13 2 3-15,7-4 5 0,0-4-4 16,-7-4-1-16,-16-6-5 15,-11-4-2-15,-13-2 0 16,-9-6 1-16,0 1 1 16,-9 2 5-16,-26 1 3 15,-17 0 10-15,-10-2-4 16,2-6-16-16,6-8-25 16,16 0-128-16,23-26-214 15</inkml:trace>
  <inkml:trace contextRef="#ctx0" brushRef="#br1" timeOffset="149333.75">5164 7528 750 0,'0'0'256'0,"0"0"-135"15,0 0-56-15,0 0-65 16,0 0 4-16,-126 129 25 15,60-60 14-15,2 2-25 16,3-1-10-16,13-5-8 16,19-25-164-16,25-26-362 15</inkml:trace>
  <inkml:trace contextRef="#ctx0" brushRef="#br1" timeOffset="150453.7">6017 7640 340 0,'0'0'344'0,"0"0"-122"16,0 0-103-16,0 0-72 16,0 0-47-16,0 0-5 15,0 0-11-15,0 0 16 16,-24 150 3-16,24-104 0 15,0-5-2-15,13-11 1 16,12-15-2-16,4-10 2 16,7-5 8-16,3-13 8 0,6-23 6 15,-3-10-6-15,-10-4 21 16,-10 2-4-16,-11 8 28 16,-9 14-7-16,0 12 2 15,-2 9 5-15,0 5-47 16,0 0-16-16,2 17-29 15,8 20 6-15,5 13 23 16,18-3 0-16,15-6-14 16,12-15-29-16,9-19-4 15,4-7 3-15,-3-18 11 16,-8-22 8-16,-13-12 25 16,-16-5 5-16,-15 0 5 15,-14-1 35-15,-4 5 20 0,0 16-19 16,-13 14-11-16,2 13-4 15,-2 10-9-15,-10 0-22 16,1 28-17-16,2 14 11 16,16 11 1-16,4 5-7 15,35-1 3-15,16-3-13 16,1-9-8-16,-5-8 8 16,-19-16 14-16,-12-8 5 15,-12-9-3-15,-4-3 6 16,0-1 3-16,-15 0 10 0,-32 6-3 15,-15 3 9 1,-9-2-19-16,10 2-20 0,24-9-164 16,25 0-167-16</inkml:trace>
  <inkml:trace contextRef="#ctx0" brushRef="#br1" timeOffset="151267.79">7343 7738 663 0,'0'0'218'0,"0"0"-97"16,0 0-14-16,0 0-105 0,0 0 0 15,0 0-4-15,116-122 4 16,-96 94 1-16,-9 0 3 15,-9-3 45-15,-2 1 6 16,0 3-6-16,-15 0-21 16,-7 10-4-16,1 4-5 15,-3 13-19-15,-5 0-2 16,-9 14-16-16,-4 23 11 16,0 14-5-16,9 7 6 15,14 5-1-15,17-5-4 16,2-10 5-16,31-10-1 15,29-16 5-15,21-16 5 0,13-6 0 16,8-32-5-16,2-18-17 16,-6-10-22-16,-13-4 17 15,-9-1 19-15,-16-5 3 16,-20-4 3-16,-13-4 1 16,-20-6 14-16,-7 5 7 15,-3 13-7-15,-15 18 16 16,3 24 12-16,6 17-4 15,4 7-3-15,-4 0-39 16,1 29-18-16,-10 21-1 16,-4 21 19-16,4 12 3 15,7 6 6-15,11-1 0 16,0-5-2-16,6-13-1 16,12-14-6-16,0-21 1 15,-7-16-1-15,-4-11 0 0,-7-8 5 16,0 0 6-16,0-4 23 15,0-19 23-15,-18 0-56 16,-11 7-1-16,-11 11-13 16,-14 5-6-16,-6 30-14 15,6 17-19-15,10 11-14 16,20-2-16-16,17-8-15 16,7-13 5-16,7-15 9 15,28-20 39-15,10 0 44 16,8-31 19-16,5-10 18 0,-9 0 33 15,-9 9 41 1,-15 13 21-16,-12 10-28 0,1 9-28 16,11 0-51-16,8 4-25 15,7 24 0-15,2 6-10 16,-6 3-30-16,-3-6-90 16,5-8-89-16,4-13-201 15</inkml:trace>
  <inkml:trace contextRef="#ctx0" brushRef="#br1" timeOffset="152866.79">9181 7175 518 0,'0'0'203'0,"0"0"18"16,0 0-128-16,0 0-1 16,0 0-25-16,0 0-59 15,0 0-8-15,0-11-27 16,0 56 18-16,-2 15 9 16,-9 6 27-16,-7 2 16 15,5 4 0-15,1-1-12 16,6-6-16-16,6-4 10 15,0-11-21-15,4-11 0 0,19-6-1 16,4-13 0 0,10-14-2-16,15-6-1 0,10-16-45 15,3-20-94-15,-7-8-130 16,-25-2-236-16</inkml:trace>
  <inkml:trace contextRef="#ctx0" brushRef="#br1" timeOffset="153316.79">8959 7552 476 0,'0'0'263'15,"0"0"-64"-15,0 0-54 16,0 0-41-16,0 0-48 16,0 0-48-16,151-36-8 15,-49 19-5-15,-2 6-16 0,-15 2-20 16,-20 5-8-16,-22 1 9 15,-19 3 24-15,-15 0 16 16,-7-3 1-16,-2 3 6 16,0 0 9-16,0 0 21 15,0 0-8-15,0 0-22 16,0 0-7-16,0 0-9 16,0 10-5-16,0 21-16 15,-4 9 30-15,-8 6 6 16,4 0 0-16,3-4 2 15,5-8 0-15,0-9 1 16,18-12-9-16,18-12 2 0,6-1 10 16,12-13 7-16,-4-20-14 15,-7-2-5-15,-12 1-1 16,-20-1 1-16,-11 3 9 16,-11 0 15-16,-29 5-15 15,-15 6-9-15,-8 11 0 16,-2 10-2-16,10 0-4 15,8 12 4-15,16 10-50 16,20-6-135-16,11-12-235 16</inkml:trace>
  <inkml:trace contextRef="#ctx0" brushRef="#br1" timeOffset="153899.91">10571 7419 622 0,'0'0'272'0,"0"0"-107"16,0 0-42-16,0 0-72 15,0 0-51-15,0 0-11 16,-15 74-1-16,11-14 12 16,-6 11 36-16,2 4 2 15,-1-2-6-15,3-2-15 16,3-10-6-16,3-8-5 16,0-11-6-16,11-17-84 15,16-23-129-15,4-2-190 16</inkml:trace>
  <inkml:trace contextRef="#ctx0" brushRef="#br1" timeOffset="154166.81">10476 7469 529 0,'0'0'231'16,"0"0"-56"-16,0 0-54 16,-11-116-12-16,13 108-33 15,15 1-31-15,22 7-15 16,23 0-20-16,25 0-9 15,11 13 1-15,0 8 0 16,-23 0-4-16,-23 3-2 16,-27 4-2-16,-25 5-7 15,-9-1 0-15,-42 1 13 16,-20 2 9-16,-12-3 0 16,0-9-3-16,10-4-6 0,17-10-35 15,16-9-75-15,20 0-33 16,20-19-152-16</inkml:trace>
  <inkml:trace contextRef="#ctx0" brushRef="#br1" timeOffset="168616.55">11099 7556 519 0,'0'0'192'0,"0"0"-86"0,0 0-25 16,0 0-54-16,0 0-27 16,0 0 1-16,0 0 6 15,121-10-2-15,-76-4 4 16,-10-5-5-16,-10-1 7 15,-10 2 13-15,-5-2 3 16,-8 0 16-16,-2 4-5 16,0 0-16-16,-2 2-8 15,-12 7-14-15,-1 4-1 16,-8 3-5-16,-2 0-2 0,-6 6 8 16,2 12-2-16,0 4-2 15,2 5 1-15,4 0 1 16,4 1-3-16,5 0 3 15,10-2-2-15,4-4-3 16,14-5 6-16,28-10 1 16,16-7 5-16,15 0 10 15,8-19-6-15,-1-16-9 16,-6-5-1-16,-16-1 1 16,-19 0 0-16,-14 3 0 15,-18 4 3-15,-7 6 9 16,0 6 0-16,-15 5-1 15,-17 11-9-15,-1 6-2 16,0 0-8-16,4 11-3 16,6 11 10-16,14 1-5 0,9 0-3 15,9-3-2-15,29 0 11 16,7-3 9-16,-1-3-4 16,-9 3-5-16,-10 2 0 15,-12 1-8-15,-3 1 8 16,-6 4 13-16,-4-6 12 15,2-1 5-15,0-7 5 16,5-5-11-16,1-6-5 16,13 0-9-16,10 0 8 15,14-17 0-15,10-8-18 0,5-15-159 16,-4-7-303 0</inkml:trace>
  <inkml:trace contextRef="#ctx0" brushRef="#br1" timeOffset="169216.72">11944 6916 642 0,'0'0'204'0,"0"0"-76"16,0 0-47-16,0 0-80 15,0 0-1-15,-11 116 0 16,6-44 3-16,3 12 21 16,-4 11 0-16,-1 3 15 15,3 6 3-15,2 1-8 16,2-5-5-16,0-10 3 16,0-14-3-16,8-14-16 15,3-15-5-15,-1-18-8 0,-4-12 4 16,-2-11-4-16,-1-6 1 15,1 0 24-15,5-31 13 16,2-11 5-16,2-11-41 16,-4-6 1-16,-9-1-2 15,0 6 0-15,-22 2 0 16,-9 10-2-16,0 10-1 16,6 9 2-16,9 10 4 15,8 4-3-15,5 4 12 16,3-5 1-16,0-5-4 15,9-5-10-15,30-3-10 16,21-4-33-16,11-1-60 16,2 2-36-16,-6 5-3 0,-18-2-88 15,-9 2-170-15</inkml:trace>
  <inkml:trace contextRef="#ctx0" brushRef="#br1" timeOffset="169700.06">12306 7405 111 0,'0'0'100'0,"0"0"-26"16,0 0 10-16,0 0 3 15,0 0 2-15,0 0-16 16,-12 6-16-16,5-2-7 16,-1 5-12-16,-6 3 2 15,-3 7 27-15,0 5-22 16,4 3 2-16,7 2-18 15,3-1-7-15,3 1-15 16,0-8 4-16,16-2-3 0,11-9-7 16,4-10 9-16,4 0 5 15,-1-9-9-15,-5-18 2 16,-7-5-3-16,-13 0-3 16,-9-3 3-16,0 2-3 15,-31 4-2-15,-15 8-4 16,-10 12-5-16,-2 9 0 15,10 0-21-15,22 14-36 16,26 2-101-16,3-6-119 16,39-6-44-16</inkml:trace>
  <inkml:trace contextRef="#ctx0" brushRef="#br1" timeOffset="169756.31">12306 7405 506 0</inkml:trace>
  <inkml:trace contextRef="#ctx0" brushRef="#br1" timeOffset="170000.06">12306 7405 506 0,'110'-20'243'0,"-101"9"-51"0,1 0-82 0,-2 7-28 0,1 2-39 0,7 2-7 16,11 0-35-16,4 17 2 16,7 10-3-16,-7 8 0 15,-13 10-1-15,-9 2 1 16,-9-1 1-16,0-7 2 16,-7-3-1-16,-13-15 1 15,4-7 7-15,1-12-5 16,-4-2 11-16,6-12 10 15,-3-20-14-15,6-8-7 16,10-9-5-16,0 2 0 16,6 0 0-16,19 10-8 0,8 6-12 15,7 12-26-15,3 6-46 16,3 5-81-16,1 4-182 16</inkml:trace>
  <inkml:trace contextRef="#ctx0" brushRef="#br1" timeOffset="170549.77">12826 7374 506 0,'0'0'204'0,"0"0"-84"16,0 0-34-16,0 0-56 15,0 0-29-15,0 0 11 16,0 95 37-16,0-57-11 16,0 1 0-16,0-2-3 15,0-2-2-15,0-11-13 16,0-6-7-16,0-8-9 16,3-8 1-16,-1-2 6 15,5-2 20-15,6-26 56 16,9-10-31-16,5-9-51 15,0 9-2-15,-5 8-1 16,-8 16 0-16,-8 8 2 0,-4 6 12 16,0 0-16-16,3 16-24 15,2 16 1-15,-3 11 22 16,-1 1 1-16,-3-6 1 16,2-10-1-16,0-10-29 15,0-12-16-15,7-6 35 16,7-14 10-16,11-26 23 15,6-10-20-15,2-1 11 16,-3 7 3-16,-10 15 15 16,-9 10-2-16,-6 15 13 15,0 4-4-15,4 6-39 16,4 26-26-16,5 12 24 16,-1 10 2-16,-7 3 0 15,2 1-4-15,14-9-87 0,28-20-205 16,31-11-481-16</inkml:trace>
  <inkml:trace contextRef="#ctx0" brushRef="#br1" timeOffset="174934.1">14918 7319 524 0,'0'0'186'15,"0"0"-2"-15,0 0-69 16,0 0-30-16,0 0-23 15,0 0-57-15,-113-20-3 16,51 59-4-16,-12 16 4 16,1 9-1-16,6 7 5 15,15 1-3-15,19-2 10 16,20-4-11-16,10-8 8 0,3-9 1 16,18-14-4-16,27-13 4 15,22-14 5-15,20-8-5 16,13 0 9-16,9-23-20 15,-2-9-17-15,-7-7-150 16,-6-3-185-16</inkml:trace>
  <inkml:trace contextRef="#ctx0" brushRef="#br1" timeOffset="175685.04">15148 7469 325 0,'0'0'169'16,"0"0"-18"-16,0 0-40 15,0 0 8-15,0 0-33 0,0 0-22 16,21-66-3 0,-21 66-29-16,0 0-32 0,0 2-2 15,0 21-19-15,0 10 9 16,0 16 12-16,0 2 15 15,0 7 16-15,-12 1 4 16,1-5-12-16,-1-6-13 16,8-10 0-16,2-12-5 15,2-12-2-15,0-9 3 16,0-5-2-16,0 0 14 16,0-25 19-16,2-10-16 15,8-15-21-15,-6-7 3 16,-4-6-2-16,0-1 0 15,0-3 6-15,0 4 12 16,6 9-5-16,7 11 12 0,3 16 17 16,2 9-6-1,11 9-21-15,12 9-16 0,7 0-11 16,4 11 3-16,-11 18-1 16,-16 8-2-16,-20 7 2 15,-5 8-2-15,-32 4-16 16,-16-1 7-16,-6-8-5 15,7-12-2-15,11-13 18 16,17-12 3-16,12-4 3 16,7-4 2-16,0-2 1 0,0 2 0 15,0 1 3 1,0-2 8-16,0 2 17 0,0 0-17 16,0 2-7-16,13 6-2 15,14 1 24-15,15 3-2 16,14-7-16-16,11-1-8 15,8-7-45-15,1-4-205 16,0-28-376-16</inkml:trace>
  <inkml:trace contextRef="#ctx0" brushRef="#br1" timeOffset="176199.81">15701 7319 449 0,'0'0'250'0,"0"0"-57"16,0 0-69-16,0 0-15 15,0 0-54-15,0 0-37 0,-7-14-18 16,7 24-12-16,-2 16-19 16,-1 12 31-16,-1 8 8 15,2 7 12-15,-1 1 10 16,3 2-2-16,0-4-18 15,0-2 1-15,19-10-7 16,5-9-2-16,2-12 10 16,-1-11-9-16,6-8 3 15,5-6 11-15,11-29-1 16,5-13-7-16,-8-9-2 16,-9-3-7-16,-10 0 9 15,-14 1-5-15,-7 3-1 16,-4 10 2-16,0 14-5 15,0 12 0-15,-9 14-4 16,-1 6-16-16,-4 0-113 0,1 4-106 16,4 10-164-16</inkml:trace>
  <inkml:trace contextRef="#ctx0" brushRef="#br1" timeOffset="176783.5">16289 7261 352 0,'0'0'337'0,"0"0"-127"0,0 0-79 15,0 0-39-15,0 0-49 16,0 0-34-16,-4 4-9 15,4 16-21-15,-2 12 14 16,-6 12 7-16,-3 10 19 16,-2 5 21-16,-5 2 1 15,3-3-16-15,-1-2-1 16,5-13-14-16,9-11-5 16,2-9-4-16,0-14-1 15,0-8-5-15,0-1-56 16,0-8 26-16,0-21-11 15,0-11-104-15,0-8 44 0,0-2 9 16,0-7 92-16,0-1 5 16,0 0 30-16,0 6 33 15,2 12 5-15,5 9 6 16,3 14 22-16,2 5-5 16,8 6-31-16,18 4-14 15,17 2-37-15,15 0-9 16,5 26-3-16,-6 12-3 15,-11 8 3-15,-18 10-7 16,-20 7 7-16,-15 1 3 16,-5-2 0-16,-32-3 7 15,-18-4-1-15,-18-9 3 0,-5-7 1 16,-10-18-4 0,-3-11 6-16,1-10-12 0,5 0-39 15,11-16-110-15,19-16-170 16</inkml:trace>
  <inkml:trace contextRef="#ctx0" brushRef="#br1" timeOffset="178466.73">17791 7436 472 0,'0'0'261'16,"0"0"-98"-16,0 0-50 15,0 0-44-15,0 0-69 16,0 0-6-16,0 0-23 16,-45 59 29-16,30-15 1 15,5-1-1-15,10-7 0 16,0-4 1-16,16-6-1 15,20-12 5-15,4-12-1 16,7-2 9-16,-1-12 1 0,-3-22-8 16,-12-5 4-1,-11-1-3-15,-13-2 8 0,-7 6 34 16,-10 2 3-16,-21 7-16 16,-11 8-21-16,-5 11-15 15,3 8-7-15,0 0 2 16,13 12-6-16,10 8-60 15,21 2-25-15,7-3-14 16,49-10-68-16,21-9 9 16,12 0-35-16,-6-11-78 15</inkml:trace>
  <inkml:trace contextRef="#ctx0" brushRef="#br1" timeOffset="178683.1">18182 7411 211 0,'0'0'203'16,"0"0"45"-16,0 0-39 0,0 0-50 15,0 0-68-15,0 0-52 16,39-25-39-16,-24 52-21 15,5 15 21-15,3 19 3 16,-14 11 12-16,-9 14 14 16,0 6 6-16,-7-2 23 15,-15-10-8-15,3-9-16 16,6-13-16-16,9-10-10 16,2-10-4-16,2-15-3 15,0-12-1-15,0-10 0 16,0-1-45-16,0-25-31 15,9-21-40-15,9-16-171 16,-5-10-62-16</inkml:trace>
  <inkml:trace contextRef="#ctx0" brushRef="#br1" timeOffset="178899.31">18290 7535 470 0,'0'0'239'0,"0"0"-24"15,0 0-78-15,0 0-24 16,0 0-34-16,0 0-52 15,114-78-27-15,-45 78 0 16,2 9-1-16,-16 13 1 16,-17 1-7-16,-17 5 1 15,-17 0-7-15,-4-2 4 16,-16 0-1-16,-24-5-11 16,-14-5 13-16,-1-9-14 15,4-7-44-15,11 0-61 16,15 0-154-16</inkml:trace>
  <inkml:trace contextRef="#ctx0" brushRef="#br1" timeOffset="179550.65">18778 7546 610 0,'0'0'242'0,"0"0"-115"16,0 0-55-1,0 0-41-15,0 0-29 0,0 0 1 16,40 4 1-16,-9-12-1 16,-2-9-3-16,-11-2 10 15,-7-2-3-15,-7-1 10 16,-4 4 23-16,0 4-2 15,0 5-14-15,-18 9-20 16,-6 0-4-16,-5 6-13 16,-2 19 3-16,2 7 8 15,9 5-3-15,11 1-1 16,9-5 4-16,4-2-3 16,34-9 0-16,16-14 5 15,8-8 4-15,7-2 2 16,0-26-5-16,-7-13-1 0,-4-4 2 15,-13-4-2-15,-11 1 1 16,-17 2 6-16,-17 0-4 16,0 6 16-16,-17 6 4 15,-19 12-4-15,-9 11-10 16,-1 11-9-16,1 0-5 16,11 16 3-16,17 12-8 15,17 5-5-15,7-1-18 16,37-2-2-16,9-6-6 15,5-4-18-15,-6-4 7 16,-16 0 20-16,-12 2 27 16,-15 0 5-16,-5 5 2 0,-4-1 36 15,0 1 24-15,0 2-7 16,0-1-19-16,4-4-16 16,13-4-9-16,12-8 4 15,10-8 7-15,13 0-15 16,10-12-7-16,7-20-136 15,-2-9-85-15,-1-4-363 16</inkml:trace>
  <inkml:trace contextRef="#ctx0" brushRef="#br1" timeOffset="180166.73">19929 7365 498 0,'0'0'285'0,"0"0"-73"16,0 0-86-16,0 0-39 15,0 0-74-15,0 0-13 16,-143 40-4-16,102-2-1 16,11 0 3-16,18-3-4 15,9-5-16-15,3-13-16 16,0-6 9-16,27-11 12 15,11 0 17-15,8-13 9 16,8-13-7-16,-5 1 2 0,-9 7 10 16,-11 5 32-1,-4 6-16-15,-4 7-12 0,4 0-18 16,2 0 3-16,6 0-5 16,7 0 4-16,10 0 0 15,5-3 2-15,8-17-4 16,1-5-19-16,-6-10 8 15,-7-7 7-15,-15-6 3 16,-16-13 1-16,-16-10 1 16,-4-10 8-16,-15-6 18 15,-27-6 6-15,-7 6 1 16,-1 13-16-16,17 22 17 16,14 25 20-16,9 20-5 15,8 7-17-15,2 0-33 0,-2 26-12 16,2 18 0-16,0 20 10 15,0 15 2-15,0 3 2 16,8 8 4-16,6 8 8 16,-7-2-2-16,-3 1 8 15,-4-8 0-15,0-7-16 16,-2-5 0-16,-2-4-3 16,4-7-1-16,0-10-11 15,26-18-74-15,21-20-79 16,13-18-114-16,5-14-513 15</inkml:trace>
  <inkml:trace contextRef="#ctx0" brushRef="#br1" timeOffset="180549.04">20208 7317 347 0,'0'0'285'0,"0"0"-125"0,0 0-28 16,0 0-43-16,0 0-36 15,0 0-7-15,22 8 2 16,34-8-8-16,22 0-37 16,11-1-1-16,-4-4-1 15,-12 3 0-15,-15 0-1 16,-20 2 0-16,-9 0 0 16,-13 0 0-16,-7 0-20 15,-5 0-15-15,2 0-49 16,8 0-112-16,3 0-182 15</inkml:trace>
  <inkml:trace contextRef="#ctx0" brushRef="#br1" timeOffset="180883.01">20783 7375 424 0,'0'0'219'16,"0"0"-89"-16,0 0-15 15,0 0-37-15,0 0-35 16,0 0-18-16,0 4 1 15,0-2-6-15,0-1-9 16,0-1-2-16,0 3-3 16,0 3-6-16,0 4 0 15,0 6 0-15,0 6 39 16,0 2-11-16,0 5-4 16,0-2 6-16,0 4 4 15,0-2-10-15,0-2-4 16,0 0-4-16,0-4-6 0,0-3 0 15,0-4-4-15,0-4-6 16,0-6 4-16,0-3-4 16,0-3 3-16,0 0 2 15,7 0-5-15,5-19-21 16,11-18-95-16,4-9-144 16,2-5-432-16</inkml:trace>
  <inkml:trace contextRef="#ctx0" brushRef="#br1" timeOffset="181186.19">20790 7203 613 0,'0'0'175'0,"0"0"-86"16,0 0-59-16,0 0-30 15,0 0 1-15,0 0 1 16,24 48 6-16,-19-44-7 16,-5-4 6-16,0 0 2 15,0 0 53-15,2 0 30 16,0-11 0-16,-2-11-83 16,0 0-6-16,0 4 8 15,0 4-11-15,-13 9-2 16,-3 5-4-16,-1 0-14 15,-2 4-90-15,11 15-46 0,8-1-109 16</inkml:trace>
  <inkml:trace contextRef="#ctx0" brushRef="#br1" timeOffset="182516.56">21066 7405 334 0,'0'0'210'0,"0"0"-47"16,0 0-77-16,0 0-9 15,0 0-48-15,0 0-29 16,0 0-27-16,-18 69 27 15,11-36 12-15,5 2 23 16,2-3-8-16,0-6-10 0,0-8-2 16,4-4-11-1,12-10 7-15,9-4 0 0,4 0 17 16,2-18 5-16,-3-8-17 16,-7-6-9-16,-13 1 22 15,-8 1 9-15,-2 3 2 16,-29 2-14-16,-7 6-17 15,5 6-9-15,8 7-2 16,12 6-1-16,11 0-6 16,2 0-57-16,0 0-13 15,2-2 17-15,25-4 21 16,9-2 24-16,6 0 17 16,-5 1 3-16,-10 3-1 15,-9 4 23-15,-5 0-5 16,1 7-11-16,1 15 2 0,-1 10 29 15,-3 5-2-15,-2 2-19 16,5 2-5-16,-4-3-2 16,7-9-3-1,-4-8-6-15,-3-11 3 0,9-10 2 16,10-4 8-16,13-29 23 16,13-13 14-16,3-8-28 15,-2 2-7-15,-14 10 7 16,-11 12-12-16,-12 16 45 15,-13 8-4-15,-4 6-13 16,3 3-41-16,4 24-12 16,4 10 9-16,0 12 0 0,3-5 4 15,2-1-4-15,0-11-3 16,6-8-60-16,8-14-25 16,7-10-52-16,13-5-51 15,6-26-182-15</inkml:trace>
  <inkml:trace contextRef="#ctx0" brushRef="#br1" timeOffset="182766.73">22369 7159 660 0,'0'0'271'16,"0"0"-104"-16,0 0-48 16,0 0-71-16,-123-2-32 15,88 31-14-15,12 16-2 0,19 5-2 16,4 7 2-1,8 0 6-15,21-3 1 0,-1-8-7 16,3-8 0-16,-11-5-2 16,-9-11-6-16,-4-10 5 15,-7-6-1-15,0-2-3 16,-29-4 3-16,-22 0 1 16,-14 0-45-16,-4 0-116 15,14-24-175-15</inkml:trace>
  <inkml:trace contextRef="#ctx0" brushRef="#br1" timeOffset="188815.69">5518 9047 441 0,'0'0'194'0,"0"0"-68"16,0 0-33-16,0 0-45 15,0 0-37-15,0 0-11 16,0 0-10-16,0 53 7 15,-4-25 3-15,-9 6 21 0,-1 0 9 16,3 0-6-16,3-2-5 16,2-7-4-16,6-6 1 15,0-7-1-15,0-4-5 16,19-4 13-16,16-4 15 16,19 0 43-16,8 0-17 15,7-6-34-15,7-11-22 16,0-2-4-16,2-3-4 15,2 2-34-15,-2-2-142 16,-9-3-140-16</inkml:trace>
  <inkml:trace contextRef="#ctx0" brushRef="#br1" timeOffset="189383.71">5904 9042 385 0,'0'0'170'15,"0"0"-76"-15,0 0-10 16,0 0-31-16,0 0-47 15,0 0-6-15,13 37 0 16,10-15 28-16,6 5 20 16,2-5-3-16,0-4-11 15,2-4-9-15,-6-4-12 16,-10-3-1-16,-3-6 1 16,-9-1-2-16,-5 0 11 15,0 0 46-15,0 0 11 0,0 0-11 16,0 0-27-16,0 0-19 15,0 1-13-15,0 2-9 16,0 0-12-16,0 12-8 16,-11 12-24-16,-16 8 34 15,-12 11 3-15,0 5-11 16,3-4-81-16,16-17-111 16,20-23-246-16</inkml:trace>
  <inkml:trace contextRef="#ctx0" brushRef="#br1" timeOffset="189933.4">6911 8989 443 0,'0'0'188'0,"0"0"-30"16,0 0-37-16,0 0-40 15,0 0-28-15,0 0-29 16,-61-44-24-16,19 68-13 0,-20 14 12 16,-5 11 1-16,9 7 4 15,14 1 4-15,19 0-4 16,16-5 0-16,9-8 0 16,0-10 3-16,34-8-3 15,23-14 8-15,26-10 7 16,17-2-4-16,12-3-15 15,-10-18-33-15,-6-7-86 16,-14-9-154-16</inkml:trace>
  <inkml:trace contextRef="#ctx0" brushRef="#br1" timeOffset="190466.72">7251 9144 463 0,'0'0'248'0,"0"0"-104"15,0 0-61-15,0 0-18 16,0 0-36-16,0 0-13 15,23 0-16-15,-3 13-3 16,9 10 3-16,-2 4 5 16,-5 6 1-16,-6-1-6 15,-5-3 6-15,-7-4-3 16,-4-5-1-16,0-8-1 16,0-7 1-16,0-5 0 0,0 0 5 15,-6-3 12 1,-5-19 0-16,-1-6-10 0,12-2 4 15,0 0-4-15,16 2-5 16,22 2-4-16,9 8-32 16,6 2-64-16,3 4-142 15,-7 2-204-15</inkml:trace>
  <inkml:trace contextRef="#ctx0" brushRef="#br1" timeOffset="190815.69">7687 9301 419 0,'0'0'120'16,"0"0"-55"-16,0 0 62 16,0 0-66-16,0 0-40 15,0 0 2-15,77-67-3 16,-70 45 41-16,-3 2 9 15,-4 2-20-15,0 1-4 16,0 10-16-16,-4 1-12 16,-7 6-13-16,-7 0-5 15,-4 2-6-15,-7 15-2 16,2 4 2-16,7-1 3 16,5 2 2-16,5 1-7 15,8-2 8-15,2 2 1 0,0-6 1 16,27-3 9-16,29-6-1 15,24-8-10-15,20-10-115 16,16-32-332-16</inkml:trace>
  <inkml:trace contextRef="#ctx0" brushRef="#br1" timeOffset="191816.55">8128 9180 565 0,'0'0'231'0,"0"0"-86"0,0 0-65 16,0 0-26-1,0 0-54-15,0 0-2 0,-48 36-20 16,17-1 21-16,4 4 2 16,10-3-1-16,13-11 0 15,4-4-11-15,2-12-15 16,20-9 9-16,10 0 17 15,-1-23 10-15,0-11-4 16,-2-2 8-16,-12 4 13 16,-1 6 13-16,-7 9 15 15,-7 8 5-15,0 6 3 16,-2 3-18-16,2 0-45 16,5 0-15-16,9 15-13 0,7 9 23 15,10 4 5-15,7-6 2 16,4-6 2-16,7-10-1 15,3-6-3-15,2-5-3 16,-3-22-3-16,-6-9-2 16,-9-4 1-16,-11-7 7 15,-15 0 1-15,-8-7 3 16,-4-9 12-16,-4-4 12 16,-21 0-9-16,-4 5 1 15,2 12 3-15,4 20 4 16,12 16 12-16,4 11 13 15,7 3-5-15,0 0-42 16,-2 4-5-16,2 24-26 16,0 16 17-16,0 17 7 15,0 9 4-15,0 6 1 0,0 7 1 16,0 0 5-16,0-4 3 16,0-3-5-16,12-12-2 15,5-14-5-15,3-10 0 16,5-16-2-16,0-16-42 15,6-8-61-15,6-8-34 16,3-31-107-16,2-19-325 16</inkml:trace>
  <inkml:trace contextRef="#ctx0" brushRef="#br1" timeOffset="192050.03">8487 9060 686 0,'0'0'270'16,"0"0"-132"-16,0 0-42 16,0 0-47-16,0 0-49 15,146-32-5-15,-59 29 3 16,4 2-39-16,-4-4-80 15,-6-1-60-15,-12-6-155 16</inkml:trace>
  <inkml:trace contextRef="#ctx0" brushRef="#br1" timeOffset="192416.74">9208 9144 499 0,'0'0'102'16,"0"0"-57"-16,0 0 43 16,0 0-3-16,0 0-16 15,0 0-21-15,89-26-25 16,-68 4-10-16,-8-5 12 16,-9 0 13-16,-4-3 9 15,0 1-11-15,-4 5-12 0,-12 8-4 16,0 10-6-16,0 6-14 15,-5 0-2-15,-8 20-10 16,-5 12 5-16,-1 11 7 16,6 0 0-16,4 4 6 15,7-3 8-15,7-4 3 16,11-8 3-16,0-4-11 16,40-7 3-16,29-12 7 15,20-9-19-15,16 0-24 16,-5-30-169-16,3-14-270 15</inkml:trace>
  <inkml:trace contextRef="#ctx0" brushRef="#br1" timeOffset="194217.17">5574 10385 524 0,'0'0'186'0,"0"0"-57"16,0 0-26-16,0 0-28 15,0 0-36-15,0 0-30 16,0 0-9-16,-9 14-17 16,2 12-5-16,-4 12 22 15,0 6 1-15,2-1 6 16,5-1-4-16,4-6 5 16,0-5-2-16,11-4-5 15,11-7 5-15,9-8-4 16,18-8 25-16,20-4 13 0,16 0-7 15,9-23-9-15,-5-7-16 16,-6 5-8-16,-8 0-2 16,-4 7-82-16,-9 0-76 15,-8-2-232-15</inkml:trace>
  <inkml:trace contextRef="#ctx0" brushRef="#br1" timeOffset="194650.23">5996 10424 347 0,'0'0'284'0,"0"0"-111"0,0 0-41 16,0 0-67-16,0 0-56 15,0 0-9-15,12 33-8 16,20-22 8-16,15 0 6 16,-1-3-2-16,-3 0 3 15,-9-4-6-15,-15-4 1 16,-9 0-2-16,-8 0-1 16,0 0 1-16,-2 0 8 15,0 0 4-15,0 0 35 16,0 0 10-16,0 0-4 0,0 0-16 15,0 0-20-15,0 0-17 16,0 0-6-16,0 8-20 16,0 18-2-16,0 9 28 15,0 0 4-15,2-5 3 16,4 0-5-16,-1-3 4 16,1-5-6-16,4-8-100 15,3-14-161-15,9 0-433 16</inkml:trace>
  <inkml:trace contextRef="#ctx0" brushRef="#br1" timeOffset="195316.72">6900 10329 511 0,'0'0'249'16,"0"0"-94"-16,0 0-76 16,0 0-70-16,0 0-9 15,0 0 0-15,-34 140 2 0,16-78 28 16,1 0-3-1,-1-5-1-15,7-8 2 0,9-10-23 16,2-13 0-16,0-12 0 16,0-8-2-16,0-6 2 15,0 0-4-15,0-18 25 16,6-16-16-16,1-12-8 16,-7-8-4-16,0-7 4 15,0-4-2-15,-2-9 2 16,-1 5 2-16,3 3 9 15,0 13 7-15,23 13 6 16,6 14-6-16,6 15 7 16,12 11-27-16,4 0-3 0,3 14-6 15,-8 17 4 1,-12 8-5-16,-16 4 3 0,-18 8-2 16,-2 7-1-16,-46 2-5 15,-18-2 2-15,-16-4-6 16,-1-10 6-16,14-12 10 15,22-11 1-15,22-13 2 16,19-8 1-16,6 0 2 16,0 0 9-16,0 0 4 15,0 0 34-15,0 0-6 16,0 2-19-16,6 2-8 16,21 4-17-16,16 5 3 15,18 4 5-15,14 2-7 16,5 0 3-16,6-1-4 0,-3-5-30 15,-10-12-164-15,-12-1-216 16</inkml:trace>
  <inkml:trace contextRef="#ctx0" brushRef="#br1" timeOffset="196416.48">7566 10713 309 0,'0'0'319'16,"0"0"-184"-16,0 0 10 0,0 0-55 15,0 0-47-15,0 0-41 16,40-35 3-16,-19 10-1 15,-6 1 0-15,-7-2 9 16,-2 1 17-16,-6 0 13 16,0 3-9-16,-4 4-7 15,-9 6-11-15,1 4-2 16,-7 6-14-16,-1 2-6 16,-4 0 1-16,2 6-10 15,-1 16 4-15,1 6 4 0,4 7 1 16,6 5 3-1,6 0 1-15,6-3 2 0,12-4-2 16,30-8-4-16,20-8-20 16,13-13-27-16,6-4-18 15,0-14-56-15,-10-18-49 16,-5-4 45-16,-10-7 96 16,-14 2 35-16,-15 3 16 15,-13 7 121-15,-14 13-2 16,0 11-6-16,-4 7-36 15,-37 1-71-15,-8 27-19 16,-4 12-3-16,8 5 0 16,19-5 0-16,18-3-2 0,8-10-4 15,6-10-18 1,22-14-11-16,10-3 19 0,8-18 16 16,4-17 6-16,-6-2-2 15,-11 3 20-15,-10 5 60 16,-10 9-2-16,-6 11 17 15,-5 6-18-15,1 3-47 16,5 0-34-16,10 15-23 16,9 12 11-16,11 6 4 15,4-3 1-15,-2-6-38 16,7-12 0-16,9-12-12 16,4 0 10-16,5-22-29 15,-5-17 6-15,-6-9-7 16,-12-9 18-16,-13-13 49 0,-12-5 10 15,-12-9 34-15,-5-4 22 16,0 3 16-16,-20 11 1 16,1 20-7-16,4 22 31 15,5 18-10-15,4 14-14 16,4 0-29-16,0 4-44 16,-2 29-22-16,2 17 3 15,2 25 17-15,0 10 2 16,4 5 0-16,12 2 1 15,-1-10 0-15,-1-13 5 16,-5-18-6-16,-3-20 0 0,-2-17 0 16,-4-11 0-1,0-3 10-15,0-12 19 0,-6-13-6 16,-21-8-23 0,-11 7-4-16,-9 15-10 0,-6 11-22 15,0 1-36-15,7 30-5 16,18 8-3-16,21 4-14 15,7-5 25-15,23-12 8 16,30-16 31-16,14-10 29 16,8-4 1-16,-1-22 15 15,-13 4 44-15,-15 3 39 16,-15 11 26-16,0 8-48 16,5 0-63-16,2 12-13 15,4 15 0-15,-4 3-56 16,1-10-166-16,5-11-311 15</inkml:trace>
  <inkml:trace contextRef="#ctx0" brushRef="#br1" timeOffset="197616.72">6180 10471 25 0,'0'0'305'0,"0"0"-202"16,0 0-2-1,0 0-31-15,0 0-28 0,0 0-9 16,-13 3 9-16,13-3 2 16,-3 1 1-16,3-1-7 15,0 1 4-15,0-1-7 16,0 0-2-16,0 0-4 16,0 0 4-16,0 0-7 15,0 0-2-15,0 0-7 16,0 0 14-16,0 0-4 15,0 0-7-15,0 0-3 16,0 3-10-16,0-1-7 16,0-2-2-16,0 6-12 0,12 6 1 15,14 7 2 1,13 2 11-16,16 5 7 0,5-1-6 16,10 0 4-1,3 2-4-15,-7-6-1 0,-8 0 4 16,-16-6-4-16,-19-11-2 15,-11 0-15-15,-12-4-9 16,0 0 17-16,0 0 9 16,-16 0 5-16,-18-8 22 15,-15-11-25-15,-6 1-2 16,1 2 2-16,7 6 0 16,14 3-4-16,10 6 2 15,14 1-5-15,3 0 1 16,4 0-7-16,-5 0 0 0,0 4 8 15,-4 10-3-15,-4 2 4 16,-5 4 4-16,-3-1 5 16,-4 4 4-16,0 2-11 15,4-2-8-15,4-6-133 16,9-12-252-16</inkml:trace>
  <inkml:trace contextRef="#ctx0" brushRef="#br1" timeOffset="198216.81">5996 10471 239 0,'0'0'279'0,"0"0"-137"0,0 0-26 16,0 0 2-16,0 0-45 15,0 0-36-15,-10 0-25 16,10 3-11-16,0-2-1 16,0 5-11-16,14 2 6 15,21 6 5-15,28 2 8 16,19 0 17-16,12-1-8 16,-5-2-6-16,-16-2-9 15,-21-3-2-15,-23-3 0 16,-18 0-4-16,-9-5 0 15,-2 0 1-15,0 0-2 16,0 0 5-16,0 0 6 16,0 0 1-16,0 0 10 15,0 0 7-15,0 0 1 16,0 0-7-16,-9 0-8 0,-22 5-8 16,-23 13-2-16,-17 9 0 15,-7 5 1-15,7 1-1 16,13-2 4-16,18-5-4 15,18-6-5-15,11-5 4 16,11-4-66-16,0-9-41 16,19-2-146-16,22-8-146 15</inkml:trace>
  <inkml:trace contextRef="#ctx0" brushRef="#br1" timeOffset="198816.81">6274 10471 368 0,'0'0'160'0,"0"0"-38"0,0 0-12 15,0 0-26-15,0 0-34 16,0 0-22-16,-41-22-14 15,37 22-2-15,4 0-7 16,0 0-4-16,0 4-1 16,0 0 0-16,0-2 0 15,0 2 2-15,0-2 0 16,0 1 13-16,0-3 17 16,0 0 2-16,0 1-6 15,0 1-9-15,0-2-16 16,0 4-3-16,0 4-7 15,14 6-10-15,17 4 17 0,7 2 0 16,-1-2 2-16,1-2 1 16,-5-3-2-16,-8-8 1 15,-9 0 0-15,-7-5-1 16,-9 0-1-16,0 0-1 16,0 0-5-16,0 0-1 15,0 1 0-15,0 6-10 16,-7 2 3-16,-13 4 11 15,-7-2-8-15,-4 0-41 16,2-6-84-16,3-5-119 16</inkml:trace>
  <inkml:trace contextRef="#ctx0" brushRef="#br1" timeOffset="199366.87">6363 10593 293 0,'0'0'154'0,"0"0"-41"0,0 0-8 15,0 0-7-15,0 0-10 16,0 0-13-16,7-6-38 15,-7 6-14-15,-16 0-23 16,-28 0-2-16,-23 19 2 16,-20 4 0-16,0 5 0 15,2 3-5-15,9-6-77 16,10-8-70-16,12-17-123 16</inkml:trace>
  <inkml:trace contextRef="#ctx0" brushRef="#br1" timeOffset="201100.1">5489 11497 166 0,'0'0'404'0,"0"0"-225"0,0 0-56 16,0 0-24-16,0 0-42 15,0 0-25-15,0 0-32 16,-2-7-1-16,0 14-8 16,-2 20-21-16,-7 9 30 15,-3 8 2-15,-3 2 8 16,1 0 9-16,7-2-5 16,9-8 2-16,0-3-9 15,11-8 8-15,28-6 10 0,24-13 3 16,24-6 10-1,16-2-10-15,-1-22-19 0,-10-4-9 16,-7 4-1-16,-8 1-51 16,4 5-27-16,-2-1-61 15,2-4-205-15</inkml:trace>
  <inkml:trace contextRef="#ctx0" brushRef="#br1" timeOffset="201752.75">6122 11606 375 0,'0'0'185'0,"0"0"-64"0,0 0-30 15,0 0-19-15,0 0-18 16,0 0-25-16,-11-17-7 16,11 17-3-16,0 0-1 15,0 0-9-15,0 0-1 16,0 0-8-16,0 0-7 15,5 0-2-15,21 12 9 16,17 5 23-16,11 2 32 16,0-3-36-16,-2-2-5 15,-14-3-13-15,-7 1 2 16,-11-6-3-16,-11-2-2 16,-5-1 2-16,-4-3 1 0,0 0 19 15,0 0 21 1,0 0 1-16,0 0 0 0,0 0 3 15,0 0-16-15,0 0-7 16,0 0-21-16,0 9-1 16,-24 18-14-16,-21 15-11 15,-15 18 25-15,-13 8 5 16,4 4 1-16,13-1-6 16,15-17-112-16,31-27-279 15</inkml:trace>
  <inkml:trace contextRef="#ctx0" brushRef="#br1" timeOffset="202799.78">6987 11496 621 0,'0'0'198'0,"0"0"-67"15,0 0-37-15,0 0-51 0,0 0-43 16,0 0-4-16,0 0-22 16,-36 74 26-16,18-7 8 15,1 3 20-15,7 4-5 16,10-2 5-16,0-6-18 16,31-9 1-16,17-10-6 15,16-14 1-15,12-18 7 16,17-15-4-16,10-13 5 15,-1-36-4-15,-10-11-3 16,-21-8-3-16,-22-4 1 0,-22 2 4 16,-20-2 16-1,-7-1 15-15,-3 1 4 0,-28 9-30 16,-2 18-11 0,2 14-3-16,4 21-4 0,0 10-7 15,7 21-55-15,4 27-113 16,16 13-25-16,19 0-157 15</inkml:trace>
  <inkml:trace contextRef="#ctx0" brushRef="#br1" timeOffset="203133.22">7985 11851 643 0,'0'0'249'0,"0"0"-113"0,0 0-31 16,0 0-52-16,0 0-49 16,0 0-4-16,-5 60-32 15,5-16 29-15,0 9 3 16,-4 4 19-16,-7 0 4 15,-3-1 13-15,3-10-9 16,3-8-14-16,3-9-4 16,2-8-8-16,3-11-1 0,0-6-6 15,8-4-117 1,20 0-19-16,3-26-138 0,-2-8-393 16</inkml:trace>
  <inkml:trace contextRef="#ctx0" brushRef="#br1" timeOffset="203349.58">7920 11878 485 0,'0'0'256'0,"0"0"-43"16,0 0-51-16,-11-120-50 15,29 105-46-15,22 5-26 16,13 10-40-16,13 0-9 16,0 4 3-16,-13 20-1 15,-19 2 0-15,-16 2-3 16,-18 0-12-16,0 1-11 15,-29 0 15-15,-27-1 15 0,-15-6-1 16,-2-7-14-16,10-6-10 16,20-8-28-16,24-1-62 15,19-5-123-15,6-21-509 16</inkml:trace>
  <inkml:trace contextRef="#ctx0" brushRef="#br1" timeOffset="204283.49">8624 11714 606 0,'0'0'215'0,"0"0"-77"16,0 0-63-16,0 0-22 15,0 0-41-15,0 0-12 16,-33-27-14-16,15 40-28 16,0 5 27-16,2-2-7 15,8-2-17-15,6-4-13 16,-1-6 6-16,3-4 6 16,0 0 30-16,0 0 10 15,0 0 19-15,0-1 12 16,9-7-30-16,-2 2 0 0,-2 2-1 15,-3 4 0 1,2-3 6-16,1 2-6 0,1-4 3 16,1-1-2-16,0 0-1 15,-3-2 0-15,-1-2 11 16,-1-1 0-16,0-4 12 16,-2-1 4-16,2-2-6 15,-2-4-2-15,0 1-3 16,2-2 4-16,2-5-5 15,1-2-3-15,2-1 2 16,0-5-8-16,-3 2 1 16,0 5 10-16,-2 4-6 0,-2 6 14 15,0 6 4-15,0 8 2 16,0 2 1-16,0 3-3 16,0 0-12-16,0 0-10 15,0 0-7-15,3 0-2 16,-3 0-6-16,2 26-13 15,2 17-8-15,4 10 27 16,-2 14 0-16,0-5 1 16,3 1 1-16,3-13 0 15,-3-11 3-15,-1-13-3 16,-4-13 0-16,0-8 1 16,-4-5 0-16,0 0 13 15,0 0 8-15,0-18 41 16,0-10-8-16,-16-5-54 0,-3 7 1 15,2 7-2-15,-6 11 0 16,-6 8-2-16,-6 0-15 16,-11 31-2-16,-2 12 12 15,11 12 0-15,10-2 3 16,16 0-6-16,11-7-37 16,0-18-7-16,11-12-21 15,16-16 28-15,8 0 43 16,3-30 4-16,5-14 5 15,-5-4 3-15,-9 6 43 16,-8 8 26-16,-9 14 12 16,-8 7-8-16,-4 12-3 15,0 1-29-15,7 0-49 0,7 11-22 16,9 21-4 0,11 11 23-16,4 2-5 0,2-6-84 15,-4-5-73-15,-1-13-65 16,4-15-258-16</inkml:trace>
  <inkml:trace contextRef="#ctx0" brushRef="#br1" timeOffset="204933.47">9188 11740 462 0,'0'0'216'0,"0"0"-60"16,0 0-51-16,0 0-61 16,0 0-44-16,0 0-4 15,-144 41-1-15,103-1 5 16,10 3 0-16,13-8-4 15,12-8-10-15,6-8-35 16,0-17 7-16,31-2 42 16,9-10 4-16,8-19 10 0,2-8-6 15,-10 5 21 1,-9 8 42-16,-11 6-5 16,-5 10-2-16,1 8-29 0,7 0-35 15,4 9-5-15,6 15-4 16,5 3 9-16,-3-5 0 15,3-10 0-15,3-10-2 16,-2-2-4-16,3-20 6 16,1-19 0-16,-3-9-8 15,-7-4 3-15,-8-3 5 16,-16-6 0-16,-9-2 2 16,0-4 17-16,-27 3 4 15,-4 4 9-15,6 11-2 16,6 23-9-16,7 13 2 15,10 10 4-15,0 3-25 0,2 0-2 16,0 22-25-16,-3 23 5 16,3 13 17-16,0 10 3 15,0 11 21-15,12 2-2 16,-3 1 1-16,-3 2-3 16,1-4-10-16,0-11-2 15,2-7 0-15,-1-14 2 16,1-12-7-16,1-12-43 15,-4-9-65-15,-4-15-67 16,0 0-185-16</inkml:trace>
  <inkml:trace contextRef="#ctx0" brushRef="#br1" timeOffset="205151.29">9373 11734 454 0,'0'0'335'15,"0"0"-168"-15,0 0-134 16,0 0-19-16,167-47-14 16,-94 41 0-16,8 3-40 15,-6 3-112-15,-6-2-76 16,-9-2-266-16</inkml:trace>
  <inkml:trace contextRef="#ctx0" brushRef="#br1" timeOffset="207233.66">9966 11876 446 0,'0'0'164'0,"0"0"-52"16,0 0-25-16,0 0-35 15,0 0-22-15,0 0-3 16,-2 11 7-16,2-11 10 16,6 0 22-16,16-16 3 15,7-10-56-15,2-3-9 16,-2 2 0-16,-2 3-3 15,-9-1 1-15,-9 3 4 16,-7 2 0-16,-2 3 13 0,0-2-7 16,-4 5-4-16,-17 5-8 15,0 1-3-15,-2 5-2 16,1 3-3-16,2 0-4 16,-2 16 7-16,-1 11-3 15,3 0 6-15,0 8 1 16,4-1 2-16,5 4 2 15,7 0 3-15,4-3-4 16,4 1 5-16,43-7 0 16,29-10 3-16,33-16-4 15,29-3-6-15,12-24-169 0,-6-20-347 16</inkml:trace>
  <inkml:trace contextRef="#ctx0" brushRef="#br1" timeOffset="208267.81">5523 13153 476 0,'0'0'179'0,"0"0"-85"16,0 0 10-16,0 0-15 16,0 0-15-16,0 0-4 15,0-43-25-15,0 43-26 16,0 0-19-16,0 8-7 16,-11 20-17-16,-5 16 19 15,-4 10 5-15,6 4 7 16,8 4 6-16,6-10 0 15,0-3-4-15,0-11-3 0,16-12 0 16,13-12 4-16,22-11 5 16,27-3 14-16,28-9 15 15,8-12-32-15,-7 4-12 16,-16 9-43-16,-14 6-71 16,-9 0-86-16,-5-6-241 15</inkml:trace>
  <inkml:trace contextRef="#ctx0" brushRef="#br1" timeOffset="208666.22">5973 13278 582 0,'0'0'183'0,"0"0"-43"15,0 0-35-15,0 0-55 16,0 0-46-16,0 0-4 16,-9-9-13-16,9 15-3 15,0 10-1-15,9 4 11 16,11 3 6-16,12 2 4 16,5-1 2-16,9-2 6 15,2-5 1-15,-2-4 0 16,-9-7-2-16,-16-4-10 15,-9-2 7-15,-8 0 0 0,-4 0 6 16,0 0 35-16,0-2 21 16,0 0-3-16,0 0-14 15,0 2-23-15,0 0-15 16,0 0-15-16,0 0-6 16,0 10-17-16,-20 26-15 15,-16 14 38-15,-8 4 12 16,1-1-12-16,18-16-84 15,25-24-207-15</inkml:trace>
  <inkml:trace contextRef="#ctx0" brushRef="#br1" timeOffset="209499.69">7448 13253 561 0,'0'0'215'0,"0"0"-75"15,0 0-55-15,0 0-62 16,0 0-23-16,0 0 0 16,-33 146 16-16,23-92 18 15,4-2-10-15,4-4-4 16,2-10-11-16,0-10-5 16,0-10 2-16,0-9-5 15,4-9-1-15,-4 0 8 16,0-19 17-16,-7-19 9 15,-17-18-32-15,-3-11 8 16,5-2 14-16,8-1-4 0,12 5 4 16,2 11 2-1,12 8-6-15,23 17 5 0,21 8-23 16,22 17-2-16,22 4-9 16,16 26-3-16,2 23 8 15,-4 8 3-15,-18 10-1 16,-25 1-5-16,-27-2 0 15,-32-5-3-15,-12-14 0 16,-29-5 10-16,-45-7 1 16,-27-8 6-16,-17-8 7 15,-7-11-12-15,13-6 3 16,22-2-5-16,30-6-37 0,38-26-116 16,22-10-132-1</inkml:trace>
  <inkml:trace contextRef="#ctx0" brushRef="#br1" timeOffset="210167.04">8242 13445 401 0,'0'0'179'0,"0"0"-109"15,0 0-27-15,0 0-34 16,0 0-3-16,0 0 32 16,66 10 5-16,-41-16-1 15,-6-8-3-15,-5-5 10 16,-5-2 2-16,-9-5 8 15,0-4-14-15,0 2-20 16,-9 6-15-16,-7 8-3 16,5 5 0-16,2 9-7 15,-6 0-9-15,-4 17-8 16,0 19 8-16,-1 10 5 16,11 8 0-16,9 2 4 0,2-6 0 15,34-6 0-15,20-22 0 16,17-13-2-16,14-9 0 15,4-21-18-15,-6-21-30 16,-14-12-13-16,-15-8 10 16,-16-2 47-16,-18-4 6 15,-13-5 32-15,-9-2 16 16,-2 0 5-16,-19 0-5 16,4 18 8-16,1 19-14 15,10 18 29-15,1 16 1 0,3 4-18 16,2 0-54-1,0 14-3-15,-2 28-33 0,2 19 20 16,0 16 16 0,0 7 0-16,0 9 24 0,0 3 1 15,6-4-4-15,8-4-1 16,4-18-5-16,4-13-10 16,7-19 1-16,4-19-6 15,5-14 10-15,7-5-10 16,10-17-87-16,1-21-187 15,2-6-393-15</inkml:trace>
  <inkml:trace contextRef="#ctx0" brushRef="#br1" timeOffset="210865.87">9264 13427 627 0,'0'0'206'0,"0"0"-70"15,0 0-99-15,0 0-9 16,0 0-25-16,0 0-2 16,100-108 1-16,-87 86-1 0,-6 2 9 15,-7 5 45-15,0 1 3 16,0 5-14-16,-2 0-15 16,-14 7-20-16,-4 2-9 15,-2 0-8-15,-3 8-2 16,3 14-1-16,5 9 1 15,5 7 1-15,10 7 3 16,2 8 3-16,2-6 3 16,29-3 0-16,16-8 1 15,16-19 0-15,14-15-1 16,6-2-22-16,-2-32-41 16,-2-18-2-16,-7-10-15 0,-5-4-4 15,-17 0 24-15,-13-3 47 16,-18 4 13-16,-17-8 71 15,-2 1 26-15,0 4-23 16,-13 16 14-16,5 19-18 16,-2 20-2-16,8 11-1 15,0 0-48-15,-5 1-19 16,1 26-16-16,-8 13-8 16,-1 17 24-16,1 12 2 15,3 9 16-15,0 6 13 16,6 7 3-16,5 1 4 15,0-4-17-15,0-8-13 0,21-15-3 16,8-18-5-16,4-12 1 16,0-21-1-1,1-10-17-15,4-4-59 0,0-14-81 16,2-26-132-16</inkml:trace>
  <inkml:trace contextRef="#ctx0" brushRef="#br1" timeOffset="211099.59">9727 13257 642 0,'0'0'252'15,"0"0"-134"-15,0 0-73 0,127-9-42 16,-58 0-3-16,-2 3 0 15,-3 0 0-15,-4 0 1 16,1 3-2-16,-1 1 1 16,-6 2-40-16,-7 0-110 15,-9 0-109-15,-12 0-260 16</inkml:trace>
  <inkml:trace contextRef="#ctx0" brushRef="#br1" timeOffset="211483.49">10226 13416 328 0,'0'0'314'0,"0"0"-239"15,0 0 11-15,0 0-21 16,0 0-33-16,0 0-1 16,58-1-4-16,-33-15-2 15,-3-6 8-15,0-3 8 16,-6-5 23-16,-3-1 2 15,-6-3-7-15,-7-1-12 16,0 7-3-16,0 6-20 16,-3 8 6-16,-7 6-19 15,-4 8-11-15,-1 0-3 16,-6 6-16-16,0 22 4 16,-4 10 9-16,9 11-4 0,5 5 0 15,11 4 7-15,0-2 0 16,2-4 1-16,23-10 3 15,4-11-1-15,11-12 8 16,9-15 0-16,11-4-8 16,9-12-5-16,7-22-93 15,0-12-86-15,-3-10-180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7:06:30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 1151 465 0,'0'0'138'0,"0"0"-19"16,0 0-81-16,117-30-11 16,-67 26-14-16,-8 4-7 15,-6 0-2-15,-14 0-4 0,-12 7-1 16,-10 13-8 0,0 3 9-16,-25 9 36 0,-18 7 39 15,-3-2-24-15,3-5-16 16,15-6-20-16,11-8-5 15,17-8-10-15,0-2-2 16,9-1-6-16,30 0 8 16,9 1 5-16,12 0 18 15,-8-2 2-15,-12 2-6 16,-11-1-8-16,-18-1-3 16,-9 0-2-16,-2-2 4 15,0 5-8-15,-20 5-1 16,-27 10 21-16,-15 3 10 15,-11-4-12-15,-2 2-20 16,7-12-45-16,-3-13-84 0,8 0-80 16,20-38-174-1</inkml:trace>
  <inkml:trace contextRef="#ctx0" brushRef="#br0" timeOffset="416.07">960 777 659 0,'0'0'210'0,"0"0"-76"16,-119-6-55-16,57 6-43 0,-9 31-31 16,-2 13-2-1,5 17 4-15,15 15-4 0,11 7 4 16,20 12 0-16,22 3-4 15,9 4 2-15,42 0-2 16,22-3-1-16,23-11-1 16,20-18 0-16,11-21-1 15,2-30 0-15,-2-19-8 16,-13-48-6-16,-8-32 7 16,-5-22 5-16,-15-7-2 15,-20-2 1-15,-31-6 3 16,-32 1 2-16,-10 7 12 15,-53 17 11-15,-25 26 3 0,-17 24 11 16,-19 28-17-16,-11 14-18 16,-3 22-3-16,-1 18-1 15,22 10-18-15,31 0-128 16,52-14-132-16,31-18-424 16</inkml:trace>
  <inkml:trace contextRef="#ctx0" brushRef="#br0" timeOffset="1116.04">2009 1013 333 0,'0'0'333'0,"0"0"-136"15,0 0-39-15,0 0-53 16,0 0-54-16,0 0-26 16,0 0-22-16,154-83 1 15,-98 73 0-15,-3 3-1 16,-2 2 1-16,1 5-4 15,-3 0-45-15,-9 0-87 16,-16 0-101-16,-19 0-174 16</inkml:trace>
  <inkml:trace contextRef="#ctx0" brushRef="#br0" timeOffset="1398.61">2219 926 206 0,'0'0'380'0,"0"0"-202"0,0 0-42 16,0 0-64-16,0 0-47 16,0 0-25-16,-19 57-2 15,17-21 2-15,-2 9 30 16,2 5 14-16,0 3 9 16,-1-1 14-16,1-4-20 15,2-6-6-15,0-6-19 16,0-5-5-16,0-9-7 15,0-3-3-15,0-3-6 0,0 0 7 16,0-3-8-16,0-1-58 16,0-3-81-16,7-4-73 15,-3-5-174-15</inkml:trace>
  <inkml:trace contextRef="#ctx0" brushRef="#br0" timeOffset="1598.55">2092 1588 26 0,'0'0'596'0,"0"0"-404"15,0 0-35-15,0 0-55 16,0 0-38-16,0 0-28 16,2 2-34-16,27-2-2 15,9 0-3-15,9 0 1 0,1-2-48 16,4 0-78-16,-1-8-80 15,2-6-233-15</inkml:trace>
  <inkml:trace contextRef="#ctx0" brushRef="#br0" timeOffset="2298.44">2582 1309 491 0,'0'0'131'0,"0"0"-60"16,0 0-58-16,0 0-12 16,0 0 53-16,0 0 10 15,-31 129-17-15,24-97-8 16,0-3-12-16,5-2-17 15,2-11 0-15,0-6-6 16,0-10-2-16,0 0 7 16,0-10 60-16,9-20 95 15,15-8-101-15,7-3-54 16,-6 13 0-16,-5 11-6 16,-11 11 19-16,-9 6 2 0,9 0-24 15,5 7-23-15,3 21-11 16,12 7 33-16,-4 5 1 15,4-2 1-15,4-2 1 16,2-10-2-16,8-10-17 16,4-16-25-16,8 0-2 15,6-31 9-15,-1-16-12 16,-4-13 24-16,-10-11 23 16,-5-5 1-16,-10-6 14 15,-14 2 14-15,-8 7 22 16,-9 19 6-16,0 14 1 15,0 16 15-15,-17 12-11 0,-2 6-18 16,-4 6-37-16,-2 0-7 16,-2 17-16-16,2 16 8 15,10 11 4-15,12 12-8 16,3 6 7-16,23 3-1 16,12 1 4-16,8-6 2 15,-3-7 0-15,-5-9 0 16,-1-8 0-16,-9-10 0 15,-9-7-1-15,-8-4-2 16,-3-11 2-16,-5-2 1 16,0-2-3-16,0 0 2 15,-5 2 0-15,-30 0-10 16,-19-2-19-16,-19 0-182 16,1-25-197-16</inkml:trace>
  <inkml:trace contextRef="#ctx0" brushRef="#br0" timeOffset="2848.83">3584 884 487 0,'0'0'214'16,"0"0"-7"-16,0 0-89 0,0 0-39 15,0 0-48-15,0 0-31 16,0-10-3-16,0 32-25 15,0 12 13-15,2 10 14 16,-2 12 1-16,0 13 18 16,0 11 22-16,-8 8 5 15,-5 0 9-15,1-2-12 16,10-8-12-16,2-11-15 16,0-7-6-16,12-10-4 15,11-13-1-15,12-13 1 16,13-18-5-16,21-6-29 15,11-37-85-15,10-19-189 0</inkml:trace>
  <inkml:trace contextRef="#ctx0" brushRef="#br0" timeOffset="3049.57">3339 1405 801 0,'0'0'271'0,"0"0"-114"16,0 0-60-16,0 0-97 15,0 0 0-15,149-17-28 16,-57 9-24-16,1-3-55 16,-1-3-64-16,-12-8-105 15</inkml:trace>
  <inkml:trace contextRef="#ctx0" brushRef="#br0" timeOffset="4199.41">4130 1371 472 0,'0'0'293'16,"0"0"-104"-16,0 0-96 16,0 0-56-16,0 0-37 15,0 0-12-15,-85 55 12 16,58-14-3-16,8 2 3 15,13-5-8-15,6-9-12 0,0-8-20 16,8-13-11-16,13-8 21 16,-2-8 30-16,4-21 43 15,-1-8 11-15,-7 4 0 16,-3 8 13-16,-8 13 5 16,-4 6 1-16,0 6-21 15,0 0-52-15,0 0-5 16,9 24-33-16,6 12 27 15,8 0 11-15,14 2 0 16,15-9-3-16,17-18-17 16,13-11 1-16,1-16 4 15,-10-32 12-15,-10-15 3 16,-16-13 8-16,-14-6 9 0,-20-8 26 16,-13-7 22-1,-6-3-10-15,-34-1-23 0,-3 13-8 16,7 21-10-16,7 29 32 15,16 23 6-15,9 15-14 16,-1 0-38-16,-2 27-25 16,-6 27-6-16,0 24 31 15,4 25 1-15,9 17 0 16,0 10 0-16,11 7-1 16,18-2 1-16,7-5-1 15,2-24-3-15,4-29-1 16,-2-29-2-16,0-40-1 15,9-11-2-15,11-58 9 16,7-33 8-16,-2-18-8 0,-12-12-3 16,-18-4 3-16,-16-1 1 15,-19 1 0-15,0 12 0 16,-15 22 0-16,-10 29 1 16,2 31 3-16,7 20 27 15,8 14-1-15,-3 0-31 16,-3 16-15-16,-10 31-2 15,-1 24 17-15,3 19 0 16,9 13 0-16,13 9 0 16,0 0 3-16,11-1-2 15,13-4-1-15,3-13 0 16,2-17-2-16,9-19-11 16,16-19-62-16,28-30-17 0,27-13-207 15,16-58-531-15</inkml:trace>
  <inkml:trace contextRef="#ctx0" brushRef="#br0" timeOffset="4984.39">5574 1430 420 0,'0'0'223'16,"0"0"-62"-16,0 0-74 15,0 0-87-15,0 0-1 0,0 0 1 16,-112 96 10-16,89-53-4 15,9-2-6-15,14-3-1 16,0-12-11-16,0-10-4 16,6-14 4-16,12-2 12 15,9-29 42-15,7-13 43 16,-1 3-39-16,-6 7 2 16,-12 14 9-16,-11 10 26 15,-1 4-11-15,-3 4-34 16,5 0-38-16,10 4-27 0,14 20-2 15,14-1 29 1,16 0 0-16,13-13-16 0,1-10-1 16,1-10-20-16,-9-30-1 15,-15-15 18-15,-7-11 20 16,-18-9 2-16,-16-14 34 16,-9-7 26-16,-7-4-11 15,-20 5-12-15,0 19-8 16,5 26 9-16,9 24 20 15,9 20 5-15,0 6-39 16,2 6-26-16,0 37-38 16,-2 22 14-16,-3 25 24 15,5 17 2-15,0 11 1 16,2 9-2-16,0 5 1 16,0-6 7-16,11-8-9 0,16-21 4 15,2-27-2-15,-5-22-2 16,-4-26-7-16,-6-17-74 15,-1-5-60-15,1-33 17 16,-1-21-182-16</inkml:trace>
  <inkml:trace contextRef="#ctx0" brushRef="#br0" timeOffset="5182.5">5777 1386 757 0,'0'0'275'0,"0"0"-100"16,0 0-22-16,0 0-99 16,0 0-54-16,131-10-24 15,-33 1 17-15,14 5-53 16,-3 2-31-16,-9 2-55 16,-13-3-40-16,-17-10-144 15</inkml:trace>
  <inkml:trace contextRef="#ctx0" brushRef="#br0" timeOffset="5566.19">6515 1417 235 0,'0'0'226'16,"0"0"-92"-16,0 0-11 16,0 0-33-16,0 0-47 15,0 0-43-15,-3 31-3 16,3-8 3-16,0 8 16 15,0 5 31-15,0 0 1 16,-2-4 1-16,-3 0-11 0,3-6-8 16,0-6-16-16,2-2-5 15,0-6 1-15,0-6-1 16,0-5-9-16,0-1-32 16,0 0-70-16,0-5-49 15,2-23-44-15</inkml:trace>
  <inkml:trace contextRef="#ctx0" brushRef="#br0" timeOffset="5832.04">6403 1283 333 0,'0'0'315'0,"0"0"-198"0,0 0-31 16,0 0-32-16,0 0-34 15,0 0-12-15,40-4 19 16,-13-10-15-16,-9-2 1 16,-7 2-1-16,-11-2 35 15,0-1 7-15,0 4-26 16,-9 3-26-16,-11 6-2 16,-5 4-21-16,-2 0-17 15,6 24-67-15,11 8-94 16,10 0-34-16,12-1-47 15</inkml:trace>
  <inkml:trace contextRef="#ctx0" brushRef="#br0" timeOffset="6402.49">6711 1329 365 0,'0'0'345'15,"0"0"-199"-15,0 0-67 16,0 0-73-16,0 0 0 15,-38 119 15-15,28-64-6 16,6 6-2-16,4-9-5 16,0-5-3-16,0-18 1 15,14-13-6-15,7-14 0 16,8-2 9-16,12-34 19 16,6-12 15-16,-10-10-24 15,-12 2 9-15,-16 1 49 0,-9 3-17 16,-7 10-23-16,-22 12-22 15,-9 15-9-15,-4 13-6 16,-1 0-10-16,10 15 6 16,14 10-23-16,17-6-92 15,2-6-11-15,25-9-34 16,29-4 59-16,9 0 67 16,-1-21 29-16,-15 6 9 15,-16 4 41-15,-13 7 78 16,-9 4-30-16,-4 8-50 15,-1 22-38-15,-4 16 3 16,0 8 12-16,0 13 11 0,0-1-6 16,0-4-10-16,0-14 4 15,31-21-10-15,36-27-5 16,15-9 25-16,6-41-5 16,-15-18-4-16,-9-5-1 15,-12 6 16-15,-12 17 9 16,-14 21 34-16,-15 18 43 15,-6 8-4-15,2 3-73 16,8 18-40-16,8 25-10 16,1 19 7-16,-2 8-2 15,-4 5-71-15,3-16-182 16,10-19-299-16</inkml:trace>
  <inkml:trace contextRef="#ctx0" brushRef="#br0" timeOffset="7549.25">8930 1336 413 0,'0'0'265'0,"0"0"-124"0,0 0-68 15,0 0-73-15,0 0-24 16,0 0 24-16,-69 140 48 15,65-97-13-15,4-8-18 16,0-7-10-16,21-14-4 16,12-14 0-16,4 0 5 15,5-32 27-15,-7-13 0 16,-14-12 13-16,-19-7 6 16,-2-13 11-16,-21-11 1 15,-8-12-21-15,12-10-5 16,17 1-10-16,2 11-26 15,42 21-4-15,10 24-7 16,6 18-3-16,3 15-1 0,-3 16-2 16,-6 4 6-16,-14 15-5 15,-14 25-4-15,-15 17 3 16,-11 23 1-16,0 21 5 16,-33 17 7-16,-7 17 6 15,-1 13 10-15,8 13 17 16,11 5 5-16,11-6-11 15,11-10-13-15,0-23-13 16,4-30 2-16,18-30 0 16,1-30-2-16,-4-27 0 0,4-12 4 15,4-44 27 1,6-25 26-16,0-24-26 0,-16-20 1 16,-17-18 3-16,-8-5-22 15,-30 6 1-15,1 20-4 16,6 37 3-16,10 25 15 15,17 24 12-15,4 13 7 16,0 4-23-16,12 3-25 16,34 2 0-16,39 0-24 15,40 2-39-15,43 0-110 16,17-18-185-16,19-20-400 16</inkml:trace>
  <inkml:trace contextRef="#ctx0" brushRef="#br0" timeOffset="8516.71">10972 1131 601 0,'0'0'241'16,"0"0"-91"-16,0 0-69 16,0 0-73-16,0 0-8 15,0 0-31-15,-21 110 31 16,5-46 3-16,5-2 10 15,4-9 2-15,7-15-9 16,0-14 3-16,0-12-7 16,0-10 3-16,0-2 7 0,0-13 24 15,0-29 112 1,9-22-63-16,2-22-77 0,-5-10-1 16,-3-8-1-16,-3 5 0 15,0 20-1-15,0 24 1 16,0 29 16-16,0 15 27 15,0 11-16-15,9 0-33 16,13 33-39-16,14 15 9 16,11 19 30-16,2-2-1 15,-1-4-5-15,-3-11-18 16,-5-16-23-16,-6-18 9 16,-8-16 14-16,1-6 24 15,0-37 33-15,0-11-3 16,-5-12 14-16,-6 6-5 15,-8 8 4-15,-1 14 4 16,-3 20 1-16,-4 12 11 0,5 6-42 16,8 11-17-16,14 36-47 15,17 27 36-15,8 30 11 16,-10 19 0-16,-11 15-4 16,-26 11 1-16,-5-1-1 15,-26-10 4-15,-30-17-2 16,-13-24 2-16,-14-20 1 15,-8-23 9-15,-11-21-5 16,-15-26 5-16,-3-7-10 16,2-25-12-16,22-32-174 15,38-23-204-15</inkml:trace>
  <inkml:trace contextRef="#ctx0" brushRef="#br0" timeOffset="9249.18">11920 1175 419 0,'0'0'224'0,"0"0"-103"0,0 0-35 16,0 0-81-16,0 0-5 15,0 0-4-15,-11 80 4 16,3-44 24-16,4-2 7 15,4-4-11-15,0-5-11 16,0-11-3-16,0-9-6 16,12-5 1-16,12-1 17 15,10-26 73-15,10-8-25 16,-2-7-23-16,-6-1-8 16,-10 7 5-16,-10 4 0 15,-9 10 29-15,-7 7-4 16,0 8-7-16,0 5-14 15,0 2-20-15,0 0-24 0,0 0-9 16,0 18-18-16,6 22-4 16,4 22 30-16,1 14 1 15,-5 11 0-15,-4 5-1 16,-2 4 0-16,0-6 0 16,-6-5 2-16,-14-19-1 15,-6-19 0-15,-6-14 0 16,-11-17 1-16,-8-16 3 15,-14 0 15-15,-6-22-19 16,3-20-70-16,12-23-179 16,29-9-286-16</inkml:trace>
  <inkml:trace contextRef="#ctx0" brushRef="#br0" timeOffset="9717.94">12791 1008 685 0,'0'0'248'0,"0"0"-97"16,0 0-62-16,0 0-45 16,0 0-44-16,0 0-22 15,-121 30 18-15,79 6 4 16,13 9-3-16,18 3-12 15,11 4 0-15,5 2 10 16,28 2 1-16,9-5 4 16,1-8 1-16,-5-7 0 0,-9-7 0 15,-14-11-1 1,-6-4-1-16,-9-8-2 0,0 0-5 16,-45 1 8-16,-32 2 20 15,-24-5 16-15,-10-4-36 16,13 0-4-16,30-26-180 15,35-14-410-15</inkml:trace>
  <inkml:trace contextRef="#ctx0" brushRef="#br0" timeOffset="10382.84">13183 1191 447 0,'0'0'191'16,"0"0"-56"-16,0 0-57 15,0 0-67-15,0 0-3 0,0 0 23 16,-81 104-1 0,62-58-2-16,7-1-5 0,10-1-13 15,2-11 0-15,7-7-7 16,22-9 4-16,11-13 5 15,14-4 15-15,11-21 37 16,3-20-14-16,-3-13-24 16,-11-7 3-16,-15-3-11 15,-16-3 9-15,-21 2-3 16,-2 6-15-16,-29 9 18 16,-27 14-13-16,-15 14-14 15,-9 18-6-15,2 4-1 16,16 10 4-16,19 19 1 15,18 4-7-15,21 3-10 16,4 4-4-16,16 4 1 0,24 3 13 16,9 3 6-16,-3 0 0 15,-8 0 2-15,-11 3 1 16,-15-2-6-16,-8 4-5 16,-2-3 9-16,-2-5 2 15,7-3 23-15,3-9 8 16,7-7-13-16,5-4-6 15,9-10 5-15,3-9-4 16,-3-5-13-16,-4 0 0 16,-8-17-125-16,-1-15-178 0</inkml:trace>
  <inkml:trace contextRef="#ctx0" brushRef="#br0" timeOffset="10882.95">13929 914 450 0,'0'0'222'0,"0"0"-94"15,0 0-46-15,0 0-61 16,0 0-21-16,0 0 0 16,-33 57 21-16,24-21 8 15,-2 5 1-15,0 7-1 16,-2 5 2-16,-3 6-4 15,-4 8 4-15,-2 4 3 16,-3 4-12-16,2-4 13 16,6-7 1-16,3-14-9 15,8-18-10-15,1-16-3 0,5-12-5 16,0-4 6-16,0 0 35 16,0 0 41-16,0-4 11 15,11-10-23-15,7-2-52 16,3 5-16-16,0 0-7 15,8 5-4-15,16 2-4 16,20 4-3-16,20-2-34 16,15-14-203-16,6-12-331 15</inkml:trace>
  <inkml:trace contextRef="#ctx0" brushRef="#br0" timeOffset="12082.27">15325 1158 415 0,'0'0'226'0,"0"0"-31"0,0 0-71 16,0 0-42-16,0 0-43 16,0 0-39-16,0 6-38 15,-27 45 22-15,-9 13 16 16,2 6 5-16,10-3 5 16,12-7-6-16,12-10 3 15,0-14-7-15,8-15 4 16,11-14-4-16,6-7 5 15,10-20 24-15,3-17 32 16,1 0 1-16,-13 7 12 16,-12 9 4-16,-8 12 24 15,-4 6-27-15,-2 3-41 16,9 0-34-16,16 6-6 0,22 18-21 16,26 7 26-16,16-6 1 15,9-12-2-15,3-13-35 16,-5-2-16-16,-17-29 18 15,-12-9 24-15,-22-7 11 16,-20-7 8-16,-19-9 28 16,-6-3 15-16,-20-2-5 15,-22 8-14-15,-10 11-15 16,2 17-9-16,2 20-8 16,4 12-11-16,8 0-7 15,12 25-77-15,24 11-85 16,15 0-99-16,62-8-139 15</inkml:trace>
  <inkml:trace contextRef="#ctx0" brushRef="#br0" timeOffset="12532.22">16663 1265 364 0,'0'0'154'0,"0"0"-27"0,0 0-33 16,0 0-31-16,0 0-32 16,0 0-19-16,-8-2-12 15,-2 16-8-15,-7 11 8 16,-2 9 51-16,0 1-4 15,3-1-2-15,9-3-17 16,7-8-12-16,0-5-11 16,21-6 0-16,19-7 9 15,13-5-3-15,2-5 9 16,-3-21-3-16,-12-4-7 16,-16-4-2-16,-17-2 24 15,-7-2 15-15,-11 1 20 16,-29 4-34-16,-13 11-33 15,-8 10-3-15,10 12 0 16,13 0 0-16,16 0-1 0,17 6-99 16,5 8-45-16,12-3-50 15,32 0 22-15,10-7-24 16,4-4-18-16</inkml:trace>
  <inkml:trace contextRef="#ctx0" brushRef="#br0" timeOffset="12787.93">16873 1255 244 0,'0'0'234'0,"0"0"-10"16,0 0-33-16,0 0-69 15,116-36-46-15,-103 36-30 16,5 12-34-16,1 18-11 16,0 14-1-16,-4 9 2 15,-6 1 2-15,-9-3 5 16,0-8-4-16,0-16-3 0,-2-12 8 16,-12-15-9-16,-1-4 16 15,1-30 40-15,6-17-28 16,6-10 13-16,2-5-1 15,15-1-16-15,18 9-19 16,3 12-3-16,0 13-3 16,-1 10-3-16,1 9-21 15,2 6-56-15,5 6-70 16,-4-2-58-16,3-3-170 16</inkml:trace>
  <inkml:trace contextRef="#ctx0" brushRef="#br0" timeOffset="13049.37">17490 769 67 0,'0'0'752'15,"0"0"-503"-15,0 0-80 16,0 0-48-16,0 0-41 16,0 0-43-16,-11-45-37 15,8 57-18-15,1 22-20 16,-2 17 29-16,-5 20 9 15,0 8 0-15,-2 16 5 16,-2 8 16-16,2-1-8 16,3-4-9-16,6-8-3 15,2-17-1-15,0-19 0 0,10-21-64 16,16-31-112 0,17-7-42-16,9-45-41 0</inkml:trace>
  <inkml:trace contextRef="#ctx0" brushRef="#br0" timeOffset="13349.13">17877 1069 573 0,'0'0'306'16,"0"0"-96"-16,0 0-36 15,0 0-47-15,0 0-48 16,0 0-69-16,-6-46-10 16,-47 69-39-16,-26 14 39 15,-12 7 5-15,2 2-3 16,16-4 0-16,19-6 1 15,18-8-1-15,16-13-2 16,14-10-2-16,3-3-8 0,3-2 10 16,0 0 11-16,0 0 4 15,0 0 7-15,0 0 22 16,0 0-5-16,9 6-14 16,22 6-21-16,21 10-3 15,23 8-1-15,14 0-1 16,11 2-13-16,3-13-134 15,-3-18-231-15</inkml:trace>
  <inkml:trace contextRef="#ctx0" brushRef="#br0" timeOffset="14217.15">18423 870 163 0,'0'0'440'15,"0"0"-245"-15,0 0-48 16,0 0-47-16,0 0-28 15,0 0-9-15,-8-14-14 16,8 14-22-16,0 0-27 16,-3 2-3-16,-1 24-16 15,-6 16-13-15,-5 18 32 16,-5 12 20-16,1 7 10 16,-2-3-2-16,8-4-6 15,4-8-14-15,2-14 1 16,7-17 0-16,0-13-7 0,0-13 3 15,0-7-3 1,0 0 10-16,0 0 13 0,0 0 63 16,0 0-11-16,0 0-22 15,0 0-26-15,0 0-29 16,0 0-2-16,16 7-12 16,20 4 1-16,16 4 13 15,23-8 0-15,6-7-15 16,6 0-37-16,-6-17-9 15,-14-13 9-15,-20-5 27 16,-18-5 18-16,-20-1 7 16,-9-6 11-16,0 3-2 0,-40 7-8 15,-24 16-1 1,-17 9-4-16,-15 12-8 0,5 2 9 16,14 20 2-16,27 6 0 15,23 0-21-15,25 0-155 16,4-10-82-16,46-10-239 15</inkml:trace>
  <inkml:trace contextRef="#ctx0" brushRef="#br0" timeOffset="14882.9">18959 1376 594 0,'0'0'239'0,"0"0"-139"0,0 0-60 15,0 0-27-15,0 0-12 16,122-101 1-16,-98 83 5 16,-4-1 12-16,-5-2 19 15,-3-2 16-15,-8-7-7 16,-4 7-11-16,0 3-13 15,0 10-8-15,0 6 1 16,-13 4-16-16,-7 0-12 16,-9 16 1-16,-4 16 7 15,2 7 2-15,6 2-3 0,10 6 0 16,13-4-5 0,2-7 4-16,10-6 2 0,28-9-15 15,14-16 8-15,10-5 11 16,7-4 0-16,0-27 0 15,0-6 0-15,-9-6 0 16,-11 6 5-16,-13 11-1 16,-20 8 34-16,-12 12 27 15,-4 6 10-15,0 0-73 16,-2 14-2-16,-14 20-21 16,-2 10 20-16,7 7 2 15,11-10-2-15,0-8-15 16,20-13-25-16,13-16 9 15,9-4 32-15,6-15 8 16,3-21 4-16,-2-6 7 0,-9 0 29 16,-6 10-3-16,-17 10 36 15,-5 12-8-15,-10 8-9 16,-2 2-48-16,4 0-16 16,5 20-20-16,2 14 6 15,7 8 11-15,0 1-8 16,-3-11-8-16,1-9-29 15,-1-6-19-15,-1-12-23 16,4-5 4-16,6 0-95 16,5-5-207-16</inkml:trace>
  <inkml:trace contextRef="#ctx0" brushRef="#br0" timeOffset="15267.16">20405 1238 237 0,'0'0'153'0,"0"0"-23"16,0 0-48-16,0 0 12 15,0 0-9-15,0 0 12 16,15-59 3-16,-15 55-12 15,0 0 16-15,0 2-2 0,0 0-32 16,0 2-28-16,-15 0-30 16,-12 0-12-16,-10 0-9 15,-3 24 2-15,1 6 3 16,5 8 2-16,10 2 0 16,9 2 2-16,15-1-1 15,0-3-3-15,35-6 2 16,32-13 1-16,22-8-47 15,13-11-72-15,-2-12-64 16,-11-20-73-16,-15-11-18 16,-13-7 122-16,-15-6-62 15</inkml:trace>
  <inkml:trace contextRef="#ctx0" brushRef="#br0" timeOffset="15566.24">20925 1073 218 0,'0'0'177'0,"16"-163"-4"16,-16 97 21-16,0 20 11 15,0 19-39-15,0 20-6 16,0 7-48-16,-2 0-53 15,-2 0-57-15,-10 16-2 16,-6 24-8-16,-2 22 8 16,1 17 4-16,8 11-1 15,7 8 1-15,6-1 0 16,0-7-4-16,0-18 0 16,0-24 0-16,9-24 0 15,6-18 0-15,14-6 4 16,14-27 24-16,13-20-8 15,6-10-9-15,-11 3 7 16,-11 10 0-16,-16 18 5 0,-10 12 34 16,-8 10-14-16,-3 4-17 15,3 6-26-15,8 27-13 16,-1 16 6-16,3 8-25 16,-3-2-80-16,3-6-108 15,8-17-216-15</inkml:trace>
  <inkml:trace contextRef="#ctx0" brushRef="#br0" timeOffset="16499.59">22973 758 485 0,'0'0'202'16,"0"0"-110"-16,0 0-35 15,0 0-51-15,0 0 0 16,0 0 3-16,-20 61 8 15,20-53-11-15,0-2-2 16,0-3 0-16,14-3 2 16,7 0 48-16,4-4 14 15,0-16-11-15,-7-6-15 16,-7-2 9-16,-9 2-2 0,-2 6-8 16,0 6-13-16,-4 5-16 15,-15 9-12-15,0 0-9 16,-8 6 1-16,0 20-11 15,7 11-65-15,13 7-40 16,7 0-98-16,7-4-169 16</inkml:trace>
  <inkml:trace contextRef="#ctx0" brushRef="#br0" timeOffset="16949.14">23017 1245 258 0,'0'0'215'0,"0"0"-79"0,0 0-37 16,0 0-47-1,0 0-32-15,0 0-19 0,-17 37 4 16,13-20 26-16,2-1-8 16,2-2-6-16,0 1-4 15,0-6-4-15,10-3 4 16,11-4 14-16,2-2-8 15,2-2 50-15,-2-18-18 16,-8-4-11-16,-8 0 5 16,-7 2-5-16,0 2 4 15,-16 2-17-15,-15 6-24 16,0 8-3-16,2 4-6 16,6 0-3-16,12 0-41 15,7 14-80-15,4-5-42 16,23-9-136-16</inkml:trace>
  <inkml:trace contextRef="#ctx0" brushRef="#br0" timeOffset="17316.38">23102 983 563 0,'0'0'323'16,"0"0"-159"-16,0 0-18 15,0 0-45-15,0 0-55 16,0 0-12-16,52 3-5 16,27-1 9-16,37 0-20 15,16 2-6-15,4-2-3 16,2-2-6-16,5 0-1 0,4 0 1 16,-5 0-3-16,-1-12-2 15,-14-1 1-15,-29 6-2 16,-36 1-1-16,-33 2-16 15,-29 4-65-15,0 0 7 16,-11 0 20-16,-20 0 12 16,-9 0 46-16,-1 4 2 15,8 1 2-15,6-4-4 16,10-1 0-16,-1 0 0 16,0 0-16-16,-4 0-134 15,1 0-147-15</inkml:trace>
  <inkml:trace contextRef="#ctx0" brushRef="#br0" timeOffset="19016.09">697 2566 368 0,'0'0'154'0,"0"0"-127"15,0 0 5-15,0 0 33 16,0 0 0-16,0 0-28 16,0 0-12-16,-51 22 4 15,57-18-6-15,30 3 15 16,26-4 35-16,41-1-24 15,24-2-20-15,27 0-16 16,24-2-9-16,22-13-4 16,35-12-69-16,14-14-168 15,-2-15-253-15</inkml:trace>
  <inkml:trace contextRef="#ctx0" brushRef="#br0" timeOffset="19949.59">3170 2551 199 0,'0'0'260'0,"0"0"-160"15,0 0-15-15,0 0 8 16,0 0-35-16,0 0-39 16,0 12-19-16,52-9 0 15,32 0 10-15,38-2 37 16,42-1-13-16,27 0-17 15,23 0-11-15,15 0-5 16,1-4 3-16,-10-4-2 16,-17 1-2-16,-38-2-4 15,-40 4-1-15,-52 0-6 16,-38 3 11-16,-27 0 3 16,-8 2 12-16,0 0 62 15,0 0 2-15,0 0-15 0,-5 0-14 16,5 0-25-1,0 0-15-15,0 0-10 0,9 0-10 16,35 0-3-16,35 0 13 16,34 0 2-16,28 0 8 15,25-8-8-15,50-5 5 16,39-6-6-16,53-3 45 16,28 0-43-16,-16 2 0 15,-25 6-6-15,-53 6 8 16,-64 4-4-16,-64 2-1 15,-51 2-3-15,-46 0 3 16,-17 0 0-16,0 0 9 16,0 0 31-16,-2 0 8 15,-7 0-12-15,5 0-19 0,0 0-15 16,1 0 4 0,3 0-6-16,0 0-2 0,0 0 2 15,0 0-1-15,0 0-5 16,0 0 2-16,0 0-6 15,0 0 1-15,0 0-2 16,0 0-1-16,0 0 12 16,0 0 0-16,0 0 1 15,0 0 3-15,0 0-4 16,0 0 3-16,0 0-3 16,0 0-6-16,0 0-56 15,-11 0-105-15,-9-4-119 16,0-12-342-16</inkml:trace>
  <inkml:trace contextRef="#ctx0" brushRef="#br0" timeOffset="21449.57">9682 2514 463 0,'0'0'159'15,"0"0"-50"-15,0 0-30 16,0 0-20-16,0 0-34 15,181-24-18-15,-69 14-3 16,19 0 6-16,12 0-7 16,-3 4 1-16,-16 0-7 15,-23 4 6-15,-34 2-3 16,-29 0 0-16,-22 0-2 16,-16 0 2-16,0 0 1 15,0 0 13-15,0 0 23 16,0 0 0-16,-3 0 5 15,-2 0-8-15,3 0-7 16,-2 0-14-16,2 0-1 0,0 0-11 16,2 0-1-16,0 0 0 15,0 0 0-15,0 0 0 16,0 0-3-16,0 0 0 16,0 0-6-16,0 0 7 15,0 0-1-15,2 0-1 16,18 0 1-16,22 0 3 15,29-4 8-15,28-6 9 16,18-2-9-16,11 0-6 16,-3 0-2-16,4 4 2 0,0 2-5 15,-9 0 3 1,-9 1-6-16,-22 0-7 0,-19-1 6 16,-26 0 7-1,-17 2 4-15,-12 0-4 0,-7 0 19 16,-4 0 20-16,-4-1 13 15,0 5-4-15,0 0-9 16,0 0-16-16,0 0-16 16,0 0-5-16,0 0-4 15,0 0 2-15,2 0-17 16,23 0-5-16,17 0-2 16,27 0 24-16,32 0 5 15,21-6-4-15,22-7 2 16,22-1-3-16,13 2 0 15,16 3 2-15,-4 7-2 0,-22 2 0 16,-37 0-1-16,-48 0-2 16,-39 0 1-16,-30 0 2 15,-11 0 0-15,-4 0 4 16,0 0 23-16,0-1 34 16,0 1 1-16,0 0-27 15,0 0-17-15,0 0-8 16,0 0-10-16,0 0-1 15,0 0-8-15,0 0 3 16,8 0-1-16,9-2 2 16,8-5 5-16,9 2 0 15,6-1 0-15,-2 2-1 0,2-2-6 16,7-1-1-16,6 1 1 16,-2-1 6-16,-6 1-2 15,-16 2 2-15,-16 0 1 16,-10 4 2-16,-3-3-1 15,0 3 1-15,0 0-2 16,0 0 0-16,0 0-4 16,0 0-4-16,0 0-5 15,0 0-2-15,0 0 4 16,0 0-3-16,0 0-11 16,-5-3-31-16,-9-1-58 15,-3-4-63-15,5-13-316 16</inkml:trace>
  <inkml:trace contextRef="#ctx0" brushRef="#br0" timeOffset="22849.21">15084 2264 360 0,'0'0'145'0,"0"0"-34"16,0 0 30-16,0 0 3 15,0 0-73-15,0 0-35 16,-50 0-19-16,66 0-17 15,53 0-3-15,52 0 3 16,70-11 29-16,77-13-1 16,54-6-10-16,44 4-12 15,6 2-4-15,-25 7-2 16,-50 4-4-16,-58 3-37 16,-55 4-37-16,-48-2 16 15,-45 1 57-15,-35-2 5 16,-29 3 12-16,-25 6 28 15,-2 0 44-15,0 0-7 16,0 0-27-16,-2 0-13 0,-2 0-13 16,4 0-17-16,0 0-7 15,0 0 5-15,0 0 0 16,2 0 2-16,15 0 1 16,22 0-1-16,34 0 4 15,45 0 3-15,45 2 0 16,48-2 6-16,47 0-14 15,37 0 35-15,12-12-6 16,-22 4-34-16,-33 2 2 16,-49 3-2-16,-56 2-1 15,-53 1-12-15,-46 0-9 16,-36-4 2-16,-12 4 19 0,0 0 7 16,0-3 9-16,-16-4 7 15,-15-3-8-15,-7 0-15 16,7 4-3-16,9 3-2 15,17 3 3-15,5 0 0 16,0 0-2-16,27 0-7 16,27 0-13-16,21 0 23 15,17 0-13-15,1 0-26 16,-8 0-3-16,-14 0 33 16,-9-6 10-16,-12-1 0 15,-4-1 1-15,-3 0 11 16,10-2 3-16,9-1 0 15,4 0 11-15,2 1-3 0,-3 2-19 16,-9-2-2-16,-10 4 1 16,-5 0-2-16,-8-1 1 15,-11 2-1-15,-6 1 14 16,-10 0 7-16,-6 1-2 16,0 3 10-16,0-1-4 15,0 1 3-15,0 0-6 16,0 0-15-16,9 0-8 15,9 0 0-15,9 0-8 16,9 0 0-16,1 0 1 0,-1 0 3 16,-3 0-3-1,-8 0 1-15,-9 0 2 0,-8 0 2 16,-8-4 2 0,0 2 4-16,0-2-4 0,0-6-24 15,-26-1-20-15,-21-1-58 16,-25 5-81-16,-7-1-91 15,-2-9-397-15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7:09:24.76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2778 4710 761 0,'0'0'197'0,"0"0"-90"15,0 0-40-15,0 0-67 16,0 0-15-16,0 0 15 15,-44 164 6-15,32-87 31 16,1 6-3-16,2 0-6 16,5-2-8-16,2-9-3 15,2-8-6-15,0-12-6 0,0-10-5 16,0-11 0-16,13-18-10 16,12-13-107-16,6-13-71 15,2-37-131-15</inkml:trace>
  <inkml:trace contextRef="#ctx0" brushRef="#br0" timeOffset="232.17">2678 4666 669 0,'0'0'243'16,"0"0"-86"-16,0 0-54 0,73-105-48 16,16 96-50-1,27 9-5-15,15 0-2 0,-8 15-7 16,-23 20 7-16,-37 7-2 15,-37 6-4-15,-26 0-8 16,-38 3 14-16,-46 5 2 16,-29-2 17-16,-10-1-4 15,9-12-8-15,25-23-5 16,29-18-24-16,22-6-71 16,25-36-138-16,13-14-283 15</inkml:trace>
  <inkml:trace contextRef="#ctx0" brushRef="#br0" timeOffset="732.26">3596 4148 658 0,'0'0'219'0,"0"0"-52"16,0 0-49-16,0 0-33 15,0 0-41-15,0 0-42 16,-10-9-2-16,10 29-29 16,0 19-2-16,-4 18 31 15,-3 13 1-15,-5 8 10 16,0 4 8-16,-3 5 18 15,3-3-9-15,3-2-9 16,3-6-1-16,4-12-9 16,2-10-7-16,0-13 3 15,0-13-4-15,0-16 0 0,0-6-1 16,0-6-7-16,13-10-77 16,9-26-57-16,9-14-361 15</inkml:trace>
  <inkml:trace contextRef="#ctx0" brushRef="#br0" timeOffset="1132.03">3783 4810 299 0,'0'0'344'15,"0"0"-208"-15,0 0-60 16,0 0-23-16,0 0-35 16,0 0-12-16,48-66-1 15,-32 44-1-15,-5 0 11 16,-3 0 14-16,-6 0 14 16,-2 4-5-16,0 3 12 15,0 8-10-15,0 2 1 16,-5 4-6-16,-2 1-19 15,-4 0-16-15,-7 10-19 16,-7 16 12-16,2 6 6 16,0 4 1-16,7-2 3 0,7 0 5 15,7-5-8-15,2 1 2 16,0-7 0-16,25-2 7 16,19-9 2-16,14-6-11 15,9-6-48-15,5 0-105 16,-8-22-122-16,-4-11-283 15</inkml:trace>
  <inkml:trace contextRef="#ctx0" brushRef="#br0" timeOffset="1716.06">4322 4614 368 0,'0'0'356'0,"0"0"-190"0,0 0-71 16,0 0-73-16,0 0-4 15,-138 110 4-15,107-68-4 16,13-4-17-16,7-6 6 16,11-9-4-16,0-11-3 15,0-10-3-15,6-2 3 16,21-14 1-16,4-21 22 16,3-3-8-16,-5 5-10 15,-13 6-2-15,-6 12 50 16,-10 11 31-16,0 1-11 15,0 3-65-15,0 3-8 16,3 20-38-16,3 13 36 0,6 4 2 16,3-1 3-16,12-6-3 15,15-8-37-15,14-15-85 16,15-10-15-16,1-15-33 16,-6-24 45-16,-14-10-118 15,-17-4 52-15,-15-1 191 16,-13 4 74-16,-7 6 159 15,0 11-2-15,0 13-63 16,-7 10-39-16,-4 7-30 16,-4 3-58-16,-3 7-41 15,2 27-12-15,7 8-1 16,9 10 13-16,6 0 2 0,28-2 0 16,11-3-2-1,-3-7-1-15,-7-3-18 0,-8-6 13 16,-13-7-6-16,-10-8 4 15,-4-5 2-15,0-2 6 16,-18 1 2-16,-17-2 21 16,-5-4-1-16,-7-4-22 15,5 0-82-15,2-14-155 16,7-16-277-16</inkml:trace>
  <inkml:trace contextRef="#ctx0" brushRef="#br0" timeOffset="2115.33">5171 4854 686 0,'0'0'169'16,"0"0"-94"-16,0 0-36 15,0 0-28-15,67-120 2 16,-51 96-11-16,-6 2 16 16,-1 0 15-16,-9 0 22 15,0 0 22-15,0 0-19 16,0 0-7-16,-4 8-12 16,-5 4-11-16,5 6-5 0,-4 4-15 15,-5 0-8 1,-9 4-11-16,-9 15 4 0,-3 12-5 15,3 5 11-15,4 6 0 16,10-2 1-16,7-1 3 16,10 1 0-16,0-9 0 15,21 0 0-15,26-12 0 16,18-9-3-16,12-7-4 16,6-3-119-16,2-13-124 15,1-22-365-15</inkml:trace>
  <inkml:trace contextRef="#ctx0" brushRef="#br0" timeOffset="3216.19">5813 4931 270 0,'0'0'136'0,"0"0"-17"0,0 0-40 15,0 0-5-15,0 0-11 16,0 0 9-16,33-34-21 16,-33 34-2-16,0 0-2 15,0 0-15-15,0 0-16 16,0 0-9-16,0 0-3 15,0 0-4-15,0 0-1 16,0 0-3-16,0 7 4 16,-9 3 1-16,4 5 1 15,1-8-2-15,4 4-1 16,0-7-20-16,0-2 0 16,4-2 10-16,17 0 11 0,1-12 5 15,3-8-5 1,-6-3-2-16,-5 3 2 0,-9 5 0 15,-5 3 7-15,0 2 13 16,-5 5-4-16,-17 5-16 16,-1 0-4-16,1 0 3 15,2 5-7-15,4 8 8 16,5 0-2-16,5-3 2 16,4-2-3-16,2-2-8 15,0 0-6-15,0-5 6 16,0 4-5-16,0-4 12 15,0 2 3-15,0-1 1 16,0-2 0-16,0 0 1 0,4 0 17 16,0 0 0-1,-2 0-9-15,1 0-7 0,-3 0-1 16,0 0-1-16,0 0 0 16,0 0-5-16,0 0-2 15,0 0 1-15,0 0 0 16,0 0 4-16,0 0 2 15,0 0 18-15,0 0 6 16,2 0 10-16,0 0-10 16,-2 0-4-16,2 0-4 15,0 0-5-15,0 0-10 16,4 0 1-16,-4 0-2 0,2 0 0 16,-2 0 3-16,3 0-1 15,-1 0 18-15,2 0 3 16,2 0 5-16,-2 1-2 15,-4 6-16-15,-2 15-10 16,0 16-6-16,-26 19 6 16,-26 12 5-16,-15 7 12 15,3-6-17-15,20-23-146 16,34-37-492-16</inkml:trace>
  <inkml:trace contextRef="#ctx0" brushRef="#br0" timeOffset="4366.92">7439 3920 562 0,'0'0'179'15,"0"0"-17"-15,-53-103-52 16,37 84-9-16,7 7-30 16,0 3-16-16,7 8-18 15,-2 1-18-15,1 0-19 16,-6 6-11-16,-10 35-16 16,-6 24 20-16,-4 23 7 15,4 10 5-15,9 9 17 0,-1 10 1 16,-1 4 3-1,-4 2 16-15,0-5-6 0,1-6-21 16,6-13-1-16,5-16-8 16,6-14-4-16,2-29 3 15,2-22-5-15,-2-18-12 16,-7-10-80-16,-13-36-18 16,-12-18-278-16,-15-8-152 15</inkml:trace>
  <inkml:trace contextRef="#ctx0" brushRef="#br0" timeOffset="4531.92">6586 4570 332 0,'0'0'236'0,"0"0"-12"0,0 0-78 15,0 0-44 1,0 0-46-16,0 0-41 0,180-92-7 16,-71 75-2-16,16 1-3 15,4 3-3-15,5-3-2 16,-3 1-12-16,-10 0-85 15,-19 0-170-15,-21-5-131 16</inkml:trace>
  <inkml:trace contextRef="#ctx0" brushRef="#br0" timeOffset="4882.29">7716 4405 476 0,'0'0'225'0,"0"0"-84"0,0 0-45 16,0 0-77-16,0 0-19 15,0 0-18-15,-23 91 18 16,17-48 9-16,4 0 1 16,2-5-2-16,0-5 0 15,0-13-8-15,10-3 4 16,11-11-4-16,7-6 14 15,6-2-5-15,2-26-9 16,-5-6-8-16,-16-6-6 16,-11 2 13-16,-4-2 2 15,-13 2 22-15,-16 5-5 0,0 11-6 16,0 12-12 0,7 8-3-16,4 2 1 0,4 0-6 15,10 14-44-15,4-2-114 16,10-11-135-16</inkml:trace>
  <inkml:trace contextRef="#ctx0" brushRef="#br0" timeOffset="5365.39">8096 4051 576 0,'0'0'218'0,"0"0"-48"15,0 0-64-15,0 0-18 16,0 0-42-16,0 0-46 16,0-17-14-16,0 60-18 15,0 22 31-15,-2 16-2 16,-2 13 6-16,2 8 3 16,0 1 17-16,2-14-16 15,0-14-1-15,0-19-3 16,2-22-3-16,11-16-3 15,7-18-30-15,7-24 21 16,6-35-12-16,7-20-36 16,-9-15 15-16,-8-10 38 15,-10-5 5-15,-5 3 4 16,4 14 7-16,-3 19 19 0,-5 28 22 16,0 22 11-16,-4 17 15 15,0 6-24-15,3 6-52 16,2 28-34-16,1 19 22 15,-1 15 10-15,-3 8 4 16,-2 10 7-16,0 2 8 16,0 0-2-16,0-3-4 15,-2-13-10-15,2-10 2 16,0-12-3-16,0-10-7 16,4-14-81-16,12-12-75 0,3-14-8 15,6-17-347-15</inkml:trace>
  <inkml:trace contextRef="#ctx0" brushRef="#br0" timeOffset="5732.39">8602 4411 545 0,'0'0'230'0,"0"0"-88"16,0 0-66-16,0 0-76 16,0 0-12-16,0 0 6 15,-5 100 6-15,3-50 6 0,2-1-5 16,0-6 2 0,0-14 1-16,5-11-4 0,11-9 9 15,1-9-6-15,5-6 13 16,3-25 1-16,-2-11-12 15,-6-2-1-15,-13 0-2 16,-4 1-1-16,0 5 4 16,-29 11 8-16,-4 10-13 15,-9 17-3-15,0 0-5 16,-3 26-23-16,12 13-39 16,14-4-115-16,19-6-178 15</inkml:trace>
  <inkml:trace contextRef="#ctx0" brushRef="#br0" timeOffset="6148.86">8849 4538 478 0,'0'0'340'16,"0"0"-220"-16,0 0-71 15,0 0-49-15,0 0 0 16,-15 102 18-16,15-62-3 15,0 0-9-15,0-12-1 16,2-10-1-16,11-12-4 16,12-6-6-16,6-21 6 15,4-16 5-15,-1-4-1 0,-10 14 3 16,-10 9 34-16,-7 12 56 16,-5 4-19-16,0 2-71 15,9 8-7-15,7 23-23 16,7 4 23-16,6 5 8 15,0-10-8-15,7-12-6 16,6-16-31-16,5-2 19 16,3-27 14-16,-6-14 4 15,-10-8 1-15,-16-1 19 16,-15 0 51-16,-5-1 12 16,-9-2-10-16,-27 9-34 0,-9 11-28 15,-3 18-11 1,-4 13-10-16,3 2-100 0,11 7-112 15,13 3-207-15</inkml:trace>
  <inkml:trace contextRef="#ctx0" brushRef="#br0" timeOffset="7016.11">10750 4151 400 0,'0'0'187'16,"0"0"-18"-16,0 0-9 16,0 0-63-16,0 0-17 0,0 0-17 15,0-60-9 1,0 60-32-16,0 0-22 0,0 1-11 15,0 24-19 1,0 15 12-16,0 16 18 0,0 9 2 16,0 6 27-16,0 3-4 15,-2 1 2-15,2-6-13 16,0-6-6-16,0-5 2 16,22-6-4-16,16-6-6 15,16-5-30-15,8-15-77 16,0-23-108-16,-6-3-247 15</inkml:trace>
  <inkml:trace contextRef="#ctx0" brushRef="#br0" timeOffset="7682.46">10542 4484 257 0,'0'0'378'0,"0"0"-184"16,0 0-71-16,0 0-89 15,0 0-33-15,0 0-2 16,199-56-36-16,-90 35-1 16,-6-2-19-16,-21 0 20 15,-18 1 21-15,-21 0 16 16,-16 3 10-16,-16 6 67 16,-5 6 14-16,-6 2-6 15,0 5 2-15,0 0-39 16,0 2-48-16,0 32-30 0,-6 18 8 15,-9 23 22-15,-3 9 9 16,7-4 7 0,5-8 1-16,6-14-12 0,0-12-1 15,6-16 0-15,5-16-1 16,-1-14 1-16,9-6 12 16,7-30 14-16,8-10-16 15,-1-4-6-15,-6 10-1 16,-14 14 10-16,-3 12 25 15,-8 10 21-15,-2 4-20 16,0 0-43-16,6 22-26 16,7 14 5-16,10 12 21 15,8 1 1-15,7-4-1 16,7-9 0-16,5-14-22 0,-5-19-31 16,2-3 16-16,-2-31 19 15,-10-15 16-15,-4-6 2 16,-6-6 2-16,-12-4 0 15,-9 4 11-15,-4 8 8 16,0 14 0-16,0 18 5 16,-8 11 23-16,1 7-25 15,-9 0-24-15,-5 20-19 16,-14 21 17-16,-5 11 2 16,3 5 0-16,10 2 3 0,9-5 7 15,16-6-6 1,2-6 1-16,18-9-1 0,24-16-2 15,24-17 1 1,21 0-3-16,21-28-108 0,12-10-116 16,5-7-189-16</inkml:trace>
  <inkml:trace contextRef="#ctx0" brushRef="#br0" timeOffset="8466.42">12873 4189 548 0,'0'0'221'0,"0"0"-59"0,0 0-43 16,0 0-58-16,0 0-49 15,148-32-6-15,-67 16-7 16,4 2 2-16,0-3 4 16,-12 3-5-16,-13 2 0 15,-17 5-54-15,-21 3-56 16,-12 4-81-16,-10 0-123 16</inkml:trace>
  <inkml:trace contextRef="#ctx0" brushRef="#br0" timeOffset="8732.16">13203 4167 452 0,'0'0'308'0,"0"0"-120"0,0 0-79 16,0 0-44-16,0 0-51 15,0 0-14-15,-4 62-33 16,4-20 33-16,-3 8 14 15,-1 5 8-15,-3 1 5 16,1-4-7-16,3-4-8 16,3-10-3-16,0-8-8 15,0-8-1-15,0-10-50 16,0-8-95-16,5-4-142 16,-3 0-172-16</inkml:trace>
  <inkml:trace contextRef="#ctx0" brushRef="#br0" timeOffset="8899.08">13050 4740 400 0,'0'0'266'15,"0"0"-97"-15,0 0-23 16,0 0-66-16,0 0-41 16,0 0-22-16,83 0-2 15,-13-12-15-15,8-2 0 16,5-2-13-16,-3-2-68 15,-5-3-92-15,-12-8-196 16</inkml:trace>
  <inkml:trace contextRef="#ctx0" brushRef="#br0" timeOffset="9482.53">13671 4485 245 0,'0'0'464'0,"0"0"-289"15,0 0-91-15,0 0-70 16,0 0-13-16,0 0-1 16,-54 129 20-16,44-87-10 15,3-2-6-15,7-10-1 16,0-12 5-16,0-8-5 16,0-10 4-16,13 0 5 0,14-24 75 15,8-12-42 1,5-4-35-16,-3 3 7 0,-12 8-7 15,-4 8-10-15,-12 14 9 16,-7 7 18-16,0 0-27 16,7 4 0-16,7 20-25 15,6 5 25-15,9 8 0 16,7-5 0-16,7-2-1 16,10-12-42-16,13-16-20 15,0-2 4-15,-3-25 38 16,-9-10-25-16,-19-9 26 15,-12-6 20-15,-16-4 24 16,-9 4 46-16,0 8 4 16,-4 13-4-16,-9 13-7 15,1 10-2-15,3 6-38 0,3 0-23 16,1 10-16 0,5 24-7-16,0 15 7 0,22 7 15 15,30 0 1-15,8 0 4 16,2 2-4-16,-8-5-8 15,-21-6-6-15,-13-10-4 16,-15-14 18-16,-5-9-7 16,-16-7 7-16,-31-7 6 15,-18 0 8-15,-10 0-6 16,4-12-8-16,11-10-37 16,14-11-72-16,24-11-56 15,20-13-204-15</inkml:trace>
  <inkml:trace contextRef="#ctx0" brushRef="#br0" timeOffset="9781.78">14803 4066 581 0,'0'0'288'0,"0"0"-68"16,0 0-66-16,0 0-46 15,0 0-32-15,0 0-39 16,7-32-31-16,-7 32-6 15,0 12-24-15,0 23 1 16,0 12 21-16,0 17 2 16,0 9 5-16,0 4 2 15,0 7 12-15,0 0 3 16,0-4-11-16,0 0 3 0,0-8-7 16,2-3-2-1,0-3-5-15,2-12 2 0,3-14-1 16,2-10-2-16,6-18-27 15,17-12-66-15,13-18-104 16,13-42-208-16</inkml:trace>
  <inkml:trace contextRef="#ctx0" brushRef="#br0" timeOffset="10265.93">14571 4556 707 0,'0'0'262'16,"0"0"-138"-16,0 0-17 15,0 0-98-15,131-22-9 16,-55 11-2-16,-2 5-18 16,-8-1-5-16,-8-4 11 15,-13 4-8-15,-11 0 17 16,-17 1 3-16,-7 3 2 15,-6 0 12-15,-4 3 14 16,0 0 23-16,0 0-17 16,0 0-7-16,0 0-3 15,0 0-7-15,0 0-8 0,0 0-7 16,2 16-18-16,7 17 1 16,2 15 17-16,5 8 2 15,0 8 4-15,-1 3 9 16,-7-4-4-16,6-5-4 15,-7-11 2-15,-3-18-1 16,0-14-6-16,-4-15-1 16,0 0 16-16,0-28 52 15,0-18 4-15,-2-13-60 16,-2-1-6-16,4 0 2 16,0 3-9-16,18 0 0 15,18 9-27-15,14 1-119 0,20 6-121 16,19 1-353-1</inkml:trace>
  <inkml:trace contextRef="#ctx0" brushRef="#br0" timeOffset="11215.59">15576 4493 383 0,'0'0'309'15,"0"0"-103"-15,0 0-97 16,0 0-51-16,0 0-58 15,0 0-1-15,-2 59-12 16,-2-9 13-16,4 4 8 16,0 0 15-16,0-3-15 15,0-6 1-15,19-9-3 16,6-15 0-16,2-16 9 16,4-5-8-16,9-21 6 0,7-22 11 15,-1-13-14-15,-8-2 0 16,-7 4-2-16,-11 12 20 15,-11 14 13-15,-4 14 3 16,-5 10 15-16,0 4-28 16,0 0-31-16,0 19-29 15,0 16 8-15,0 9 21 16,0 2 3-16,9 0-3 16,26-6-10-16,21-12-62 15,11-18-50-15,10-10-21 0,0-19-78 16,-6-24-18-1,-9-8 19-15,-12-10-21 0,-13-3 241 16,-8 0 32-16,-13 6 116 16,-7 13 19-16,-9 18 45 15,0 10-4-15,0 11-49 16,0 6-26-16,0 0-64 16,-7 0-54-16,-13 15-15 15,-13 16-2-15,-9 11 2 16,-1 11 15-16,7 1 20 15,9 1-11-15,12 1-14 16,8-1-3-16,7-5 0 16,2-6-4-16,37-9 3 0,23-18-6 15,25-17-46 1,24 0-110-16,14-34-168 0</inkml:trace>
  <inkml:trace contextRef="#ctx0" brushRef="#br0" timeOffset="11702.77">16924 4132 542 0,'0'0'196'0,"0"0"2"16,0 0-93-16,0 0-19 16,0 0-9-16,0 0-41 15,-3-37-36-15,3 37-10 0,-2 26-18 16,-2 16 7 0,-1 18 21-16,-5 9 13 0,-4 15 17 15,1 1 5-15,2 6 4 16,1-3-10-16,8-4 5 15,2-7-14-15,0-10-9 16,5-14-6-16,15-17-5 16,5-18 0-16,10-18-41 15,11-8-60-15,10-38-107 16,0-16-377-16</inkml:trace>
  <inkml:trace contextRef="#ctx0" brushRef="#br0" timeOffset="12150.6">16609 4598 649 0,'0'0'292'0,"0"0"-150"0,0 0-47 16,121-25-95-16,-23 13-2 15,9 5 0-15,-9 1-39 16,-17 4-16-16,-21-2 27 15,-20 1 23-15,-14 3 7 16,-13 0 0-16,-8-1 13 16,-5 1 30-16,0 0 1 0,0 0-7 15,0 0-19-15,0 0-10 16,0 0-8-16,0 0-8 16,0 0-5-16,0 10 2 15,0 9 5-15,0 8 6 16,0 2 2-16,0 7 2 15,0-1 14-15,0 5-1 16,0 0 0-16,0 0 7 16,0-1-9-16,0-7-2 15,0-7-6-15,0-4-2 16,0-10 0-16,0-6-2 16,0-4 0-16,0-1 1 15,2 0 5-15,-2 0-9 16,0 0-73-16,5 0-73 0,4 0-65 15,6-17-223-15</inkml:trace>
  <inkml:trace contextRef="#ctx0" brushRef="#br0" timeOffset="12498.65">17270 4386 569 0,'0'0'147'0,"0"0"-67"0,0 0-25 16,0 0-41-16,0 0-6 15,0 0 19-15,81 15-9 16,-54-15-10-16,-4 0-1 15,-10 0 1-15,-6-12 24 16,-7-6 21-16,0-2 9 16,0-2-27-16,-22 2-11 15,-3 3-22-15,2 10-2 16,2 6-5-16,-2 1-1 16,5 0-1-16,-1 11-46 15,7 13-44-15,12-1-87 16,0 2-164-16</inkml:trace>
  <inkml:trace contextRef="#ctx0" brushRef="#br0" timeOffset="12900.51">17592 4628 452 0,'0'0'237'16,"0"0"-98"-16,0 0-43 15,0 0-82-15,0 0-14 16,0 0-6-16,-42 112 6 0,36-70 10 16,4 0-3-16,2-7-2 15,0-5 2-15,2-12-2 16,11-8 1-16,7-10 16 15,7 0 41-15,6-20-4 16,3-17-24-16,-5-5-13 16,-12-4 12-16,-9 4 21 15,-10 0-6-15,0 4-12 16,-29 5-15-16,-7 12-19 16,-4 9-3-16,0 12-8 15,0 0 2-15,4 14-47 16,16 11-72-16,16-2-35 0,4-9-96 15,31-14-130-15</inkml:trace>
  <inkml:trace contextRef="#ctx0" brushRef="#br0" timeOffset="13182.49">17887 4520 483 0,'0'0'288'0,"0"0"-91"16,0 0-74-16,0 0-39 15,0 0-42-15,0 0-32 16,93 64 8-16,-93-14-4 15,0 6 0-15,-2 1-7 16,-14 0 2-16,5-8-9 16,7-16-3-16,4-16-12 15,13-17 2-15,30-11 13 0,14-30 30 16,5-18-15-16,1-3-13 16,-10 8 13-16,-15 16 15 15,-11 17 29-15,-15 13 24 16,-8 8-9-16,4 0-52 15,3 31-22-15,-1 17-5 16,1 12 2-16,-3 1-6 16,8-16-123-16,20-18-218 15</inkml:trace>
  <inkml:trace contextRef="#ctx0" brushRef="#br0" timeOffset="15935.28">18768 4522 603 0,'0'0'161'0,"0"0"-34"0,0 0-51 16,0 0-60-16,0 0-16 15,0 0-15-15,0 0 15 16,-119 70 0-16,96-34-4 16,21 0 0-16,2 0-9 15,34-2 9-15,14 0 4 16,4-10 10-16,-7-5 1 16,-17-6 7-16,-12-6 6 15,-14-4 8-15,-2-3 1 16,0 0 18-16,-23 0-15 15,-27 0-18-15,-24 0 4 16,-10 0-22-16,7-2-11 16,22-12-117-16,26-12-155 15</inkml:trace>
  <inkml:trace contextRef="#ctx0" brushRef="#br0" timeOffset="17549.16">20029 4506 82 0,'0'0'639'16,"0"0"-448"-16,0 0-58 15,0 0-73-15,0 0-5 16,0 0-54-16,-93-65-1 15,44 90-11-15,-2 8 1 0,9 10 9 16,17-3-11-16,21-6-35 16,4-6 7-16,19-12-7 15,18-12 21-15,5-4 26 16,0-11 0-16,-1-22 17 16,-10-3 17-16,-8 2 12 15,-6 4 22-15,-9 12 5 16,-6 5-5-16,-2 12 11 15,0 1-37-15,0 0-42 16,2 14-17-16,1 23-24 16,4 18 41-16,-5 12-2 15,-2 8 2-15,0 7-1 16,0-2-1-16,-12-3 0 0,-11-11 1 16,-12-16 0-16,-7-10 1 15,-11-14 12-15,-16-10-2 16,-9-10 5-16,-2-6-15 15,9-6-4-15,17-24-36 16,21-18-89-16,31-18-84 16,8-12-326-16</inkml:trace>
  <inkml:trace contextRef="#ctx0" brushRef="#br0" timeOffset="17982.34">20341 4432 258 0,'0'0'260'0,"0"0"-91"16,0 0-23-16,0 0-34 15,0 0-59-15,0 0-5 0,3-15 8 16,-3 15-19-16,0 0-14 16,0 0-17-16,0 0-6 15,0 0-12-15,0 11-8 16,0 9 7-16,0 5 13 15,0 8 4-15,0-1 11 16,0 0 3-16,0-2-7 16,0-4 1-16,0-2-5 15,0-4-5-15,0-4 5 0,5-8-7 16,-1-4-67 0,0-4-75-16,3 0-99 15,-3-18-10-15</inkml:trace>
  <inkml:trace contextRef="#ctx0" brushRef="#br0" timeOffset="18281.99">20251 4307 368 0,'0'0'252'15,"0"0"-101"-15,0 0-94 16,0 0-56-16,0 0 0 15,0 0 5-15,93-96 0 16,-75 74-2-16,-10 1 6 16,-8 4 9-16,0-2 30 15,-4 4-7-15,-18 5-21 16,-4 1 1-16,-1 7-17 0,-2 2-4 16,6 0-2-16,8 0-1 15,5 17-3-15,10 5-15 16,0 4-54-16,25 5-39 15,20-2-37-15,8-8-90 16</inkml:trace>
  <inkml:trace contextRef="#ctx0" brushRef="#br0" timeOffset="18615.16">20580 4242 308 0,'0'0'120'0,"0"0"-54"0,0 0 67 15,12 111-16-15,-6-66-10 16,7 0-21-16,5 0-46 16,2-4-24-16,0-3 3 15,-2-5-11-15,-3-10-8 16,-3-4 1-16,-5-11-1 16,-5-4 6-16,0-4-2 15,2 0 51-15,10-14 73 16,1-20 0-16,6-11-97 15,-2-6 0-15,-5 0 9 16,-3 8-2-16,-2 3-14 16,-4 9 5-16,-1 9-12 15,-2 10-4-15,3 6-7 0,-3 6-6 16,-2 0-7 0,6 0-105-16,4 12-120 0,1 12-115 15,2 6-61-15</inkml:trace>
  <inkml:trace contextRef="#ctx0" brushRef="#br0" timeOffset="19232.59">21057 4546 453 0,'0'0'253'0,"0"0"-100"16,0 0-95-1,0 0-43-15,0 0-9 0,142-68-3 16,-117 46 19-16,-11-2 35 16,-10-1 32-16,-4 0 5 15,0 0-30-15,-2 4-27 16,-10 10-6-16,4 5-16 16,-1 6-15-16,-3 0-6 15,-7 9-15-15,-8 18 16 16,-4 9-6-16,4 9 7 15,6 8-1-15,15 0 2 16,6-1-1-16,9-6-2 16,31-10 0-16,15-12-31 15,19-15-12-15,9-9 8 16,1-11 40-16,-8-26-15 0,-13-7-32 16,-15-1 42-16,-14 2 6 15,-10 10 37-15,-10 9 37 16,-9 13 6-16,-5 11 0 15,0 0-42-15,0 5-38 16,0 22-34-16,-17 15 25 16,-2 9 9-16,5 1 3 15,8-10-3-15,6-11-13 16,0-12-40-16,13-19 5 16,25 0 47-16,13-30 1 0,11-16 8 15,1-10 1 1,-10 1 10-16,-8 10 13 0,-13 10 17 15,-15 20 26-15,-11 8 13 16,0 7-21-16,2 0-64 16,3 31-3-16,1 13-12 15,-1 10 9-15,-5 4-5 16,-2 0-34-16,15-6-116 16,27-12-176-16,37-14-550 15</inkml:trace>
  <inkml:trace contextRef="#ctx0" brushRef="#br0" timeOffset="20099.25">23349 4489 49 0,'0'0'516'16,"0"0"-313"-16,0 0-56 15,0 0-48-15,0 0-18 16,0 0-21-16,0 0-26 16,0-16-11-16,0 16-15 15,0 0-8-15,0 0-9 16,0 20-16-16,-2 9 7 15,0 5 18-15,2 2 16 16,0-6-5-16,0-2-3 16,0-6 6-16,0-8-11 15,2-4 10-15,0-3-13 0,1-7-85 16,-1 0-46 0,2 0-72-16,-1-23-144 0</inkml:trace>
  <inkml:trace contextRef="#ctx0" brushRef="#br0" timeOffset="20448.14">23127 4332 378 0,'0'0'231'0,"0"0"-94"0,0 0-24 16,0 0-47-1,0 0-45-15,0 0-9 0,40-34-11 16,-20 25 4-16,-5-1 3 16,-1 0 12-16,-3-4 7 15,-7 0 9-15,-2 0-11 16,-2 4-2-16,0 2-14 16,0 3-4-16,0 5-5 15,-10 0-15-15,-15 0-3 16,-4 5 18-16,2 5 0 15,14 2-8-15,13-4-33 16,0-1-43-16,33-2-54 16,23-5 70-16,15 0-14 15,8 0-126-15,-6-3-29 16</inkml:trace>
  <inkml:trace contextRef="#ctx0" brushRef="#br0" timeOffset="20817.22">23574 4236 68 0,'0'0'177'15,"0"0"-75"-15,0 0 24 16,0 0-45-16,0 0-39 15,0 0-38-15,8 5-1 16,0 21-3-16,5 3 4 16,-1 7 5-16,-1 1 17 15,-5-1 9-15,0 0 7 16,-6-4-5-16,0-2 8 16,0-1-12-16,0-7-19 15,2-4-2-15,0-4-9 0,2-8 4 16,-2-4-5-16,1-2-1 15,1 0 18-15,4-4 37 16,6-20 41-16,1-8-70 16,4-3-10-16,-4 8-8 15,-6 7 4-15,0 9 1 16,-2 9 36-16,-5 2 1 16,4 0-44-16,6 6-7 15,7 21-24-15,6 11 23 16,2 8 1-16,2 2 0 15,0 2 5-15,6-1-5 16,13-8-2-16,14-13-98 16,16-24-108-16,9-4-419 15</inkml:trace>
  <inkml:trace contextRef="#ctx0" brushRef="#br0" timeOffset="21365.07">25016 4077 370 0,'0'0'323'0,"0"0"-100"0,0 0-87 16,0 0-43-16,0 0-47 15,0 0-46-15,-17 11-20 16,7 32-18-16,-1 12 38 15,-4 16 9-15,-3 7 3 16,5 8 10-16,1 0 17 16,8-1-18-16,4-5-7 15,0-10-14-15,20-11 9 16,2-18-9-16,-2-15-67 16,3-17-83-16,-2-9-78 0,2-26-93 15</inkml:trace>
  <inkml:trace contextRef="#ctx0" brushRef="#br0" timeOffset="22016.9">24722 4405 577 0,'0'0'233'0,"0"0"-61"16,0 0-60-16,0 0-48 16,0 0-31-16,0 0-33 15,165-26-2-15,-43 14-15 16,-1-4-13-16,-21-7-12 15,-24-2 40-15,-23-3 2 16,-22 4 8-16,-13 2 51 16,-13 8 12-16,-5 6 0 15,0 8-3-15,0 0-45 0,0 0-23 16,-9 27-28 0,-16 17 2-16,-4 17 19 0,0 11 7 15,14 6-1-15,15-3-5 16,0-11 6-16,13-10-2 15,14-20 0-15,4-12-12 16,3-18 11-16,3-4 3 16,8-16 14-16,-1-12 0 15,-8-3-8-15,-9 6 28 16,-13 6 12-16,-6 10 23 16,-6 5-20-16,1 4-14 15,-1 0-35-15,6 0-12 0,15 22 1 16,12 10 1-1,15 8 10-15,6-2 1 0,6-6-1 16,-2-14-7-16,1-12-2 16,-9-6 6-16,-2-12-5 15,-6-21 8-15,-8-10 3 16,-10-7-2-16,-8-8 3 16,-15-2-2-16,-3 0 6 15,-3 10-1-15,-15 16 1 16,3 18-7-16,-1 13-1 15,3 3-10-15,-9 16-1 16,2 18 5-16,0 13 5 16,5 9-2-16,7-2 3 0,6 4 4 15,2-4 1 1,4-4-2-16,27-6 0 0,25-8-1 16,34-13-2-1,34-15-18-15,26-8-102 0,12-14-210 16,6-17-375-16</inkml:trace>
  <inkml:trace contextRef="#ctx0" brushRef="#br0" timeOffset="30232.64">2798 6385 277 0,'0'0'163'16,"0"0"-27"-16,0 0-17 16,0 0-3-16,0 0-18 15,0 0-38-15,0 0-5 16,0-38-4-16,0 35-3 0,0 1-14 15,0 2-4-15,0 0-10 16,0 0-2-16,0 0-15 16,0 0-3-16,0 0-9 15,0 14-16-15,0 19-5 16,0 13 27-16,-2 11 6 16,2 12-1-16,0 4 3 15,0-4 10-15,0 0-4 16,0-9-2-16,13-4-9 15,3-6 7-15,3-10-3 16,0-7 3-16,-4-10-2 16,1-8-2-16,-1-10-3 0,5-5-13 15,7 0-31 1,9-20-15-16,3-11-64 0,-2-6-122 16,-6 1-53-1,-5 4-46-15</inkml:trace>
  <inkml:trace contextRef="#ctx0" brushRef="#br0" timeOffset="30482.62">3197 6807 181 0,'0'0'144'16,"0"0"27"-16,0 0-18 16,0 0-39-16,0 0-32 15,0 0-33-15,2-7-22 16,-2 7-12-16,0 0-13 16,0 10 1-16,0 8-2 15,0 6 21-15,0 6 9 16,0-2-5-16,9 0 7 0,-3-3-5 15,4-2-10-15,-2-5-2 16,1-2-6-16,-2-6-3 16,-2 0-3-16,1-3-1 15,1-1-3-15,-1-5 0 16,8-1-85-16,6 0-67 16,2-14-162-16</inkml:trace>
  <inkml:trace contextRef="#ctx0" brushRef="#br0" timeOffset="30799.95">3041 6673 506 0,'0'0'122'0,"0"0"-43"16,0 0-15-16,0 0-35 15,0 0-25-15,0 0 12 16,33-44-6-16,-20 24-4 16,-1 2 3-16,-12-2 45 15,0 0 6-15,0 3-17 16,0 4-12-16,0 7-13 16,-5 2-7-16,3 4-11 15,-3 0-8-15,-3 6-12 0,-1 13 13 16,-3 4-8-1,8 2-38-15,4-2-59 0,0-1-19 16,27-4-57-16,8-10-64 16</inkml:trace>
  <inkml:trace contextRef="#ctx0" brushRef="#br0" timeOffset="31132.52">3388 6739 178 0,'0'0'185'16,"0"0"-127"-16,0 0 48 16,0 0 10-16,44 122-18 15,-21-83-23-15,0-1-18 16,1 0-14-16,1-3-21 0,-1-6-6 16,-4-8-10-16,-7-5 11 15,-5-13-8-15,-4-3 3 16,-2 0 45-16,7-3 35 15,5-24 25-15,3-12-89 16,-1-9 3-16,-3-4-1 16,-5 1-12-16,-2 2 1 15,-6 11-1-15,0 14 3 16,0 9-5-16,0 9-16 16,0 6 0-16,0 0-4 15,0 0-45-15,0 3-126 16,2 19-137-16,7 4-14 0</inkml:trace>
  <inkml:trace contextRef="#ctx0" brushRef="#br0" timeOffset="31532.17">3939 6992 544 0,'0'0'163'0,"0"0"-23"0,0 0-49 16,0 0-67-1,0 0-22-15,54-102 13 0,-42 71 1 16,-3-3 17-16,-7 5 12 16,-2 0 8-16,0 9-19 15,0 7 3-15,0 7-3 16,0 6-2-16,0 0-17 15,0 0-15-15,0 0-9 16,-8 3-15-16,-10 19 5 16,-4 9 17-16,-3 2-3 15,5 4 5-15,5-1-4 16,4-3 2-16,3-2 2 16,8-3 2-16,0-4 0 15,10-4 5-15,28-2-1 0,20-8-6 16,19-10-3-1,19 0-91-15,20-34-134 0,15-19-588 16</inkml:trace>
  <inkml:trace contextRef="#ctx0" brushRef="#br0" timeOffset="32482.16">5352 6404 307 0,'0'0'442'0,"0"0"-261"0,0 0-69 16,0 0-36-16,0 0-25 15,0 0-51-15,0 0-14 16,-127 14 4-16,86 36 9 16,10 7-1-16,20 7-3 15,11 0-7-15,25-4 5 16,27-4 1-16,16-8 6 16,5-5 0-16,-10-9-5 15,-18-6 3-15,-19-8-3 16,-17-9-2-16,-9-5-1 0,0-4-1 15,-27 4 9-15,-35 1 27 16,-21 1 6-16,-15 0-20 16,11-1-1-16,18-7-12 15,16 0-4-15,15 0-69 16,15 0-32-16,23-13-134 16,9-12-338-16</inkml:trace>
  <inkml:trace contextRef="#ctx0" brushRef="#br0" timeOffset="33682.61">5634 6888 276 0,'0'0'334'0,"0"0"-259"16,0 0-16-16,0 0 34 15,0 0-28-15,0 0-61 16,100-81-1-16,-75 52-3 16,-12-4 8-16,-10 1 43 15,-3 0-7-15,0 4 17 16,-5 11-22-16,-6 9-7 16,5 5 2-16,-6 3-32 15,-3 3-2-15,-8 24-11 0,-10 11 5 16,2 12 1-1,6 4 4-15,12 3-2 0,13-2-1 16,0-8 2-16,31-9-6 16,21-14-3-16,17-18-14 15,15-6 1-15,12-30-4 16,2-24-17-16,0-13-15 16,-11-6 10-16,-20-4 17 15,-25 3 33-15,-24 10 39 16,-16 8 45-16,-2 18-9 15,-9 12 5-15,-22 15-27 16,-18 11-24-16,-9 0-29 0,-2 27-8 16,7 11 3-1,22 10-2-15,17 7-2 0,14-4-1 16,10-1-8-16,33-4-12 16,11-5 11-16,9-5-2 15,-9-6-1-15,-4-3 12 16,-17-10 2-16,-12-3 2 15,-11-6 6-15,-5-6 0 16,-5-2 3-16,0 0 16 16,0 0 6-16,-11 0-5 15,-20 0-9-15,-5 0 3 16,1 0-14-16,12-12-22 16,17-11-18-16,6-13-38 15,21-5-62-15,31-7 3 16,12-5 81-16,-1-5 56 0,1 2 10 15,-4-2 12-15,-8 8 34 16,-8 6-4-16,-11 8 22 16,-10 10 22-16,-12 8-2 15,-8 7-1-15,-3 5-4 16,0 6-15-16,0 0-52 16,-14 0-22-16,-17 17-27 15,-9 19 27-15,-1 8-3 16,13 2 3-16,16 0-6 15,12-4 2-15,0-2-25 16,25-6 1-16,13 0 12 16,9-6 16-16,-1 3-2 15,4-4-1-15,-6-1 2 0,-5 2-5 16,-14-3 5-16,-9-5-4 16,-9-6-6-16,-7-4 3 15,0-4 5-15,-15-5 3 16,-18-1 7-16,-2 0 4 15,4-6-4-15,12-15-7 16,12-9-14-16,7-8-14 16,11-5-16-16,31 1-26 15,12 1 40-15,6-2 16 16,-2 6 12-16,0 0 2 16,0 7 12-16,-5 6 12 15,-4 8-10-15,-9 10 19 0,-13 6 1 16,-13 0-16-1,-6 19-17-15,-6 14 1 0,-2 9 15 16,0 2 25-16,0 2-13 16,0-1-9-16,0-4 2 15,0-1-5-15,0-5-11 16,0-1 10-16,3-5-7 16,7-2-3-16,0-4 1 15,-1-4-5-15,-3-6-1 16,-2-9 3-16,-1-4-2 15,-3 0-4-15,0-6-14 16,2-19-63-16,-2-13-166 0,3-10-214 16</inkml:trace>
  <inkml:trace contextRef="#ctx0" brushRef="#br0" timeOffset="33882.21">7238 6385 768 0,'0'0'287'0,"0"0"-75"16,0 0-97-16,0 0-24 15,0 0-46-15,0 0-22 16,-2-88-23-16,2 88-13 16,15 3-52-16,10 21-141 15,4 11 65-15,-2-2-129 16,-2-4-217-16</inkml:trace>
  <inkml:trace contextRef="#ctx0" brushRef="#br0" timeOffset="34501.65">7744 6579 699 0,'0'0'155'0,"0"0"-81"16,0 0-61-16,0 0-11 16,0 0-2-16,-17 140 10 0,14-93 14 15,3-6-7-15,0-6-2 16,0-11-3 0,11-10-5-16,5-10 8 0,4-4 16 15,9-4 32-15,2-22-4 16,0-11-28-16,-6-2-15 15,-17-8 15-15,-8 0 20 16,0-6-18-16,-19 3-14 16,-17 11-17-16,-4 16-2 15,4 15-7-15,3 8-3 16,8 6 4-16,12 19-9 16,11 2-44-16,2-5-21 15,25-8 1-15,25-10 7 16,11-4 18-16,1 0 3 0,-8-10 30 15,-17 3 21-15,-10 7 2 16,-12 9 27-16,-5 19-12 16,-4 15 34-16,-6 7-9 15,0 0-7-15,0 3-7 16,0-9-17-16,0-10-3 16,13-17-1-16,18-17-4 15,15 0-3-15,9-34 13 16,8-18 1-16,-13-10-4 15,-4-1 51-15,-13 9 42 16,-13 18-13-16,-7 16 17 16,-6 16 8-16,-5 4-40 0,16 8-68 15,9 28-7 1,6 14-4-16,3 10 1 0,-12 4-17 16,-6-1-91-16,-2-3-70 15,9-2-104-15,8-12 25 16,13-14-519-16</inkml:trace>
  <inkml:trace contextRef="#ctx0" brushRef="#br0" timeOffset="34968.18">8814 7163 1067 0,'0'0'301'0,"0"0"-105"15,0 0-27-15,0 0-77 16,0 0-68-16,0 0-21 16,24-4-3-16,-15 2-79 15,3 2-131-15,-8 0-167 16,-2 0-224-16</inkml:trace>
  <inkml:trace contextRef="#ctx0" brushRef="#br0" timeOffset="38449.05">9964 6264 164 0,'0'0'368'0,"0"0"-196"15,0 0-37-15,0 0-25 0,0 0-40 16,0 0-10-16,0 0-9 16,-16 0 10-16,16 0-6 15,0 0-3-15,13 0-10 16,30-5-12-16,21-12-30 15,30-3 0-15,12 2 0 16,0 0-27-16,-13 4-73 16,-18 3-58-16,-23 3-53 15,-23-3-125-15,-25-1-202 16</inkml:trace>
  <inkml:trace contextRef="#ctx0" brushRef="#br0" timeOffset="38666.37">10264 6176 569 0,'0'0'195'0,"0"0"-82"15,0 0-62-15,0 0-51 16,0 0 0-16,-53 156 42 16,33-84-2-16,-1 8-17 15,6-5-9-15,11-11-10 16,4-14-4-16,2-20-55 15,36-24-138-15,8-6-71 16,12-34-119-16</inkml:trace>
  <inkml:trace contextRef="#ctx0" brushRef="#br0" timeOffset="39148.97">10523 6264 307 0,'0'0'382'0,"0"0"-105"15,0 0-169-15,0 0-80 16,0 0-28-16,0 0-3 15,0 110 3-15,-4-42 31 16,-4 3 4-16,6-9-25 16,2-9-7-16,0-26 7 15,0-15-9-15,2-12 3 16,25-8 11-16,11-32 28 16,9-12-29-16,-3 2 4 15,-15 17-8-15,-13 14 29 16,-9 15 9-16,-7 4-33 0,8 16-15 15,6 24-38 1,8 14 38-16,7 6 0 0,9-6 4 16,11-10-3-16,18-17 6 15,11-20-4-15,9-7 1 16,-2-28-4-16,-14-18-14 16,-17-12-6-16,-17-6 13 15,-14-5 7-15,-17 6 4 16,-6 9 8-16,0 14 13 15,0 19 8-15,0 15 7 16,-2 6-8-16,-10 0-32 16,-5 24-18-16,-3 15 12 15,-3 11 3-15,10 2 3 0,9 3 0 16,4-8-2 0,0-5 1-16,19-14-1 0,29-4-3 15,32-15-18-15,31-9-23 16,30 0-11-16,19-23-193 15,7-16-264-15</inkml:trace>
  <inkml:trace contextRef="#ctx0" brushRef="#br0" timeOffset="40032.32">12501 6010 472 0,'0'0'195'0,"0"0"-23"16,0 0-62-16,0 0-11 15,0 0-7-15,0 0-11 16,0 0-44-16,36-93-37 16,-28 115-10-16,4 27-16 15,-1 20 26-15,-5 14 14 16,-6 3 8-16,0 4-3 15,0-2-2-15,0 0-12 16,14-11-1-16,11-11-1 16,6-16-3-16,9-22-1 0,14-18-43 15,8-10-24-15,5-30 0 16,-3-22-13-16,-8-8 38 16,-18 2 39-16,-16 14 4 15,-9 13 50-15,-8 19 56 16,-5 8 1-16,0 4-34 15,0 0-43-15,2 3-30 16,5 23-22-16,6 11-1 16,2 16 23-16,4-1 2 15,-1-2-1-15,-5-12 4 16,0-12-2-16,-6-12-2 16,-3-7 3-16,-1-7-4 15,-3 0-1-15,0 0-21 0,0 0-31 16,0-16-51-1,0-15-159-15,0-3-329 0</inkml:trace>
  <inkml:trace contextRef="#ctx0" brushRef="#br0" timeOffset="40349.33">13021 6278 116 0,'0'0'528'16,"0"0"-358"-16,0 0-83 15,0 0-28-15,0 0-35 0,0 0-24 16,95-24 0-16,-68 14 0 16,-10 0 0-16,-5-2 6 15,-12 0 17-15,0-2 19 16,0 2 14-16,-7 1-32 15,-17 8-22-15,-3 3-2 16,-4 0-7-16,2 6 3 16,11 12-3-16,11 2-5 15,7 4-57-15,9-2-23 16,38-2-45-16,20-9-52 16,13-8-117-16</inkml:trace>
  <inkml:trace contextRef="#ctx0" brushRef="#br0" timeOffset="40650.01">13577 6330 80 0,'0'0'256'0,"0"0"-73"0,-6 117-49 16,-8-63-20-16,3 4-20 15,9-8-44-15,2-12-18 16,0-12-15-16,0-14-10 16,0-12 1-16,7 0 19 15,17-28 68-15,14-20-2 16,4-14-49-16,-6 0-13 15,-4 12 16-15,-15 15 4 16,-9 21 20-16,-4 10 14 16,-4 4-30-16,0 0-55 0,8 27-7 15,7 18-7-15,8 16 14 16,2-3 0-16,-1-2 0 16,2-10-36-16,1-10-30 15,4-13-15-15,3-14 8 16,4-9-17-16,6-12-65 15,4-28-61-15,-6-16-225 16</inkml:trace>
  <inkml:trace contextRef="#ctx0" brushRef="#br0" timeOffset="41150.87">14251 6084 248 0,'0'0'414'0,"0"0"-143"15,0 0-92-15,0 0-20 0,0 0-59 16,0 0-45-1,0-30-33-15,0 30-22 0,0 19-14 16,0 22-4-16,0 17 18 16,2 17 2-16,-2 8 6 15,0 9 2-15,0 3-2 16,-10-5 0-16,10-12-5 16,0-20-3-16,0-22-9 15,23-18-53-15,12-18-49 16,19-19 6-16,12-34-54 15,9-23-109-15,-4-10-18 16,-7-5 26-16,-12 5 260 0,-12 18 21 16,-16 20 229-1,-13 18-1-15,-7 14-14 0,-4 8-84 16,0 8-17-16,-4 0-68 16,-40 0-61-1,-25 20-5-15,-22 14-3 0,-10 7 3 16,5 4-2-16,13-1 2 15,24-8 0-15,18-9-9 16,22-13-20-16,11-10 12 16,8 0 12-16,0-4 5 15,0 4 9-15,14 8 6 16,28 6 2-16,18 5-4 16,21 6 8-16,1-3-16 15,5-4 1-15,2-6-2 0,2-4-4 16,3-10-73-16,8-2-188 15</inkml:trace>
  <inkml:trace contextRef="#ctx0" brushRef="#br0" timeOffset="43732.09">15790 6531 499 0,'0'0'197'0,"0"0"-58"0,0 0-29 15,0 0-43-15,0 0-23 16,0 0-20-16,-7 0-9 16,7 0-9-16,0 4-2 15,0 0 3-15,0-1-4 16,0 8-3-16,-3 7-13 15,-1 8 9-15,0 11 4 16,2-2 13-16,2 3 1 16,0-6-10-16,0-4 2 15,0-7-6-15,13-6 0 16,1-7-21-16,6-8-72 16,9 0-66-16,2-23-123 15</inkml:trace>
  <inkml:trace contextRef="#ctx0" brushRef="#br0" timeOffset="44065.17">15622 6260 397 0,'0'0'256'15,"0"0"-76"-15,0 0-71 16,0 0-48-16,0 0-38 15,0 0-20-15,29-51-6 16,9 34-3-16,1 1-10 0,-10 1-2 16,-12 2 18-1,-13-1 4-15,-4 2 23 0,0 0 16 16,0-1-16-16,0 4 5 16,-8 0-16-16,-15 5-16 15,-1 4-7-15,-2 0 1 16,1 0 2-16,11 4 0 15,7 10-11-15,7 3-49 16,25-4-26-16,40 2-68 16,24-5 30-16,13-5-85 15,-3-5-86-15</inkml:trace>
  <inkml:trace contextRef="#ctx0" brushRef="#br0" timeOffset="44317.78">16231 6153 302 0,'0'0'271'0,"0"0"-75"16,0 0-50-16,0 0-70 0,-123 19-49 15,67 5-4-15,10 8 5 16,15 8-23-16,17 6-5 16,14 10-2-16,18 6 2 15,36 4 8-15,17-1-8 16,10-6-2-16,-6-9-18 16,-13-11-8-16,-18-12 7 15,-23-9 20-15,-15-8-3 16,-6-3 4-16,0-2 10 15,0 2 11-15,-27 4-16 16,-25 3 5-16,-20 1-8 16,-4 0-2-16,10-8-83 0,21-7-139 15,23-11-173 1</inkml:trace>
  <inkml:trace contextRef="#ctx0" brushRef="#br0" timeOffset="44515.6">16287 6356 509 0,'0'0'276'16,"0"0"-86"-16,0 0-107 15,0 0-54-15,0 0-29 16,0 0 0-16,-54 111 40 16,8-42-15-16,-10 10-14 15,-6 1-5-15,1-3-6 16,8-24-190-16,19-24-500 15</inkml:trace>
  <inkml:trace contextRef="#ctx0" brushRef="#br0" timeOffset="45298.77">17517 6350 631 0,'0'0'195'0,"0"0"-38"16,0 0-74-16,0 0 1 15,0 0-24-15,0 0-20 16,0 0-40-16,-34-97-15 15,12 120-11-15,-11 12 22 16,-3 8-1-16,11-5 5 16,15-9-33-16,10-11-16 15,0-10-1-15,0-8 19 0,21 0 19 16,10-18 12-16,5-13 10 16,-5-3 10-16,-6 2 22 15,-14 10 14-15,-6 12 36 16,-5 7-15-16,0 3-5 15,0 0-62-15,0 13-10 16,0 30-34-16,11 17 21 16,5 19 13-16,3 2 0 15,1 3 1-15,-4 2-3 16,-11-4 1-16,-5-3-3 16,-2-9 3-16,-37-10 1 15,-19-10 8-15,-19-12 8 16,-15-10 0-16,-1-14-3 15,3-7-6-15,12-7-7 16,19-7-34-16,18-26-50 0,39-18-102 16,13-15-194-1</inkml:trace>
  <inkml:trace contextRef="#ctx0" brushRef="#br0" timeOffset="45699.18">17829 6513 469 0,'0'0'206'16,"0"0"-55"-16,0 0-55 15,0 0-70-15,0 0-26 16,0 0-3-16,0-2-7 16,0 2-5-16,0 6-3 15,0 5 18-15,0-4 10 16,0-1 11-16,0 1 7 16,0 2-3-16,0 1-7 15,0 8-8-15,0 6 11 16,0 6-10-16,0 4 3 15,0 2 0-15,0-2-3 16,0-2-6-16,6-5-4 16,-2-10-1-16,1-8-12 0,-5-8-78 15,0-1-119-15,-2-18-12 16</inkml:trace>
  <inkml:trace contextRef="#ctx0" brushRef="#br0" timeOffset="46015.78">17710 6334 357 0,'0'0'331'0,"0"0"-177"0,0 0-66 16,0 0-70-16,0 0-18 16,0 0 0-16,48-2 1 15,-19 2 0-15,-8 0 2 16,-3 0 6-16,-5-5-2 15,-3-6 7-15,-6-2 12 16,-2-2 10-16,-2-1-5 16,0 4-10-16,0 5-13 15,0 2-8-15,-2 5-4 16,-2 0-2-16,-8 0-13 16,-3 6-13-16,-3 14-3 15,5 0-25-15,9 0-28 16,4-4-77-16,17-10-125 15</inkml:trace>
  <inkml:trace contextRef="#ctx0" brushRef="#br0" timeOffset="46417.55">18062 6332 485 0,'0'0'211'15,"0"0"-94"-15,0 0-57 16,0 0-60-16,0 0-4 16,0 0 4-16,25 118 39 15,-5-65-7-15,3 1-4 16,-2 0 5-16,0-4-17 0,-3-9 4 16,-1-12-3-16,-8-8-9 15,0-12 4-15,-4-4-6 16,-5-5 4-16,2 0 47 15,0-3 46-15,7-21 15 16,2-8-50-16,2-14-63 16,1-6 1-16,-5 2 3 15,-3 0 7-15,3 4-8 16,-2 10 6-16,0 7 4 16,-3 12-1-16,-2 8-12 15,-2 5-4-15,2 4-1 16,1 0-30-16,5 0-118 15,13 9-88-15,1 14-19 0,7 4-49 16,-4-6-190-16</inkml:trace>
  <inkml:trace contextRef="#ctx0" brushRef="#br0" timeOffset="46999.27">18597 6605 499 0,'0'0'251'0,"0"0"-76"16,0 0-53-16,0 0-93 16,0 0-22-16,0 0 9 15,61-120-8-15,-49 92 18 0,-2-2 14 16,-6-3-2 0,-4 6 8-16,0 4-6 0,0 7-20 15,0 10 0-15,0 6-1 16,-2 0-19-16,-18 0-15 15,-5 19-10-15,-8 8 23 16,2 12 0-16,10 4-4 16,13 10-4-16,8 1-11 15,0-2-1-15,31-8 7 16,16-8-10-16,13-16-26 16,7-13-7-16,8-7-12 15,-1-19 21-15,-11-23 23 16,-8-4 23-16,-17 0 3 15,-14 8 7-15,-12 14 51 16,-10 12 52-16,-2 9 0 0,0 3-38 16,0 5-72-16,0 27-19 15,-14 12-4-15,-3 12 23 16,6 0 2-16,6-10-1 16,5-14-2-16,0-14-5 15,0-14-20-15,11-4 15 16,21-22 11-16,10-22 16 15,7-14-9-15,-5 4 1 16,-11 10 13-16,-10 21 34 16,-14 17 9-16,-7 6 25 0,3 0-66 15,6 20-23 1,4 23-14-16,5 11 10 0,1 6 4 16,-6-4-2-16,-1-4-38 15,5-11-129-15,15-19-148 16</inkml:trace>
  <inkml:trace contextRef="#ctx0" brushRef="#br0" timeOffset="47915.88">20355 6006 498 0,'0'0'273'0,"0"0"-95"16,0 0-84-16,0 0-42 16,0 0-52-16,0 0-13 0,0 0 13 15,-14 153 0-15,1-82 30 16,-2 8-6-16,1 3-2 16,6-5-13-16,6-3 2 15,2-11-5-15,0-17-3 16,0-18-2-16,0-14 4 15,0-12 0-15,0-2 9 16,0 0 54-16,0 0 42 16,0-2-11-16,0-5-59 15,0 6-20-15,0 1 3 16,0 0-18-16,0 0-5 16,2 0-12-16,2 0 5 15,9 14-7-15,12 9 10 0,15 2 3 16,13-6 1-1,14-7-8-15,5-12-27 0,-1-3-14 16,-9-25 2-16,-10-12 11 16,-15-4 32-16,-14-6 4 15,-14 0 3-15,-9 2 12 16,-9 8-4-16,-32 12 1 16,-23 12-12-16,-18 14-8 15,-12 2 6-15,5 12 0 16,15 19-4-16,28 8-55 15,23 3-53-15,23-10-80 16,25-12-289-16</inkml:trace>
  <inkml:trace contextRef="#ctx0" brushRef="#br0" timeOffset="48716.09">21053 6611 220 0,'0'0'261'0,"0"0"-122"15,0 0-37-15,0 0-40 16,0 0-24-16,0 0-10 16,0 0-9-16,-5 0 0 15,8 0 10-15,14 0 14 16,10-12 15-16,4-12-29 15,0-4-11-15,-8-2-11 16,-10 2 2-16,-7 0 14 16,-6-1 18-16,0 7-17 15,0 6-11-15,0 8-11 16,0 8-2-16,-2 0-4 16,-13 0-19-16,-12 23 11 15,-6 4 12-15,-1 9-1 0,8 9 0 16,9-1-6-16,11 4 6 15,6-6 0-15,9-7 0 16,34-2-1-16,17-14-4 16,15-15-30-16,8-4-57 15,-4-23-103-15,-9-23-58 16,-12-14-10-16</inkml:trace>
  <inkml:trace contextRef="#ctx0" brushRef="#br0" timeOffset="48937.71">21594 6338 277 0,'0'0'204'16,"0"-128"-50"-16,-5 74 21 0,-1 12-36 15,2 14-28 1,2 14 9-16,2 9-13 0,-3 5-30 16,3 0-33-16,0 0-44 15,0 0-3-15,0 23-20 16,0 13 7-16,0 14 16 16,0 12 6-16,-9 9 6 15,-2 12 9-15,-3 10-9 16,3 3 3-16,9-5-5 15,2-16-10-15,0-16 5 16,7-19-5-16,15-17-24 16,7-12-104-16,11-11-55 15,5-20-100-15</inkml:trace>
  <inkml:trace contextRef="#ctx0" brushRef="#br0" timeOffset="49299.2">21895 6471 468 0,'0'0'308'0,"0"0"-121"15,0 0-76-15,0 0-58 16,0 0-53-16,0 0-7 16,-36 60 7-16,18-12 0 15,3 4 0-15,8-4 9 16,4-5-9-16,3-9 7 15,6-11-3-15,13-9 2 0,1-10-3 16,5-4 10 0,4-9 7-16,0-22-3 0,-1-9-6 15,-5-4-8-15,-11-1 1 16,-12-4 8-16,0 5 7 16,0 10 2-16,-23 12-10 15,-6 10-11-15,-6 12-7 16,-3 0-1-16,6 14-10 15,10 12-66-15,20 1-45 16,2-6-79-16,22-7-116 16,18-14-10-16</inkml:trace>
  <inkml:trace contextRef="#ctx0" brushRef="#br0" timeOffset="49715.49">22155 6435 5 0,'0'0'484'0,"0"0"-233"0,0 0-127 16,0 0-106-16,0 0-3 15,0 0 0-15,-9 116 32 16,1-66-24-16,6 0-10 16,2-8-7-16,0-12-3 15,2-11 2-15,11-16 0 16,9-3-5-16,5-10 18 16,4-18 6-16,3-4 11 15,-12 4 9-15,-7 12 25 16,-10 10 6-16,-3 4-17 0,0 2-58 15,5 6-5 1,6 22-30-16,8 6 35 0,8 0 2 16,6-6-1-1,9-9 6-15,6-13-1 0,4-6 3 16,-2-6 2-16,-2-24-4 16,-11-9 5-16,-5-7-2 15,-16-4 31-15,-18-6 14 16,0-1-18-16,-25 2-18 15,-19 5-13-15,-12 9-6 16,-2 13-2-16,0 17-4 16,10 11-48-16,7 2-54 15,16 31-59-15,21 4-38 16,4-4-176-16</inkml:trace>
  <inkml:trace contextRef="#ctx0" brushRef="#br0" timeOffset="54082.53">3420 9146 536 0,'0'0'112'15,"0"0"-22"-15,0 0-33 16,0 0 4-16,0 0 0 16,0 0-48-16,0 0-13 0,6-84-36 15,10 104-173-15,1-6-31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8:37:08.5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2607 864 560 0,'0'0'170'0,"0"0"18"0,0 0-99 16,0 0-35-16,0 0-49 15,-132-6-5-15,77 36-6 16,-1 14 4-16,4 8 2 15,8 6 6-15,5 2-3 16,14 2 3-16,11-3 5 16,14-5-11-16,0-8 5 15,14-6-3-15,21-9 1 16,13-16 0-16,17-11-1 0,20-4 15 16,27-25-11-1,23-25-6-15,8-17-91 0,-10-9-292 16</inkml:trace>
  <inkml:trace contextRef="#ctx0" brushRef="#br0" timeOffset="749.22">2971 1145 419 0,'0'0'256'16,"0"0"-71"-16,0 0-91 16,0 0-24-16,0 0-61 15,0 0-9-15,10 6-25 0,15 12 22 16,4 8-5 0,-6 4 4-16,-2 4 2 0,-13 2-6 15,-6 1 3-15,-2-6 2 16,0-5 3-16,0-7 3 15,-8-10 1-15,6-9 4 16,2 0 6-16,0-8 15 16,0-24-5-16,0-7-19 15,0-8 0-15,10 1-3 16,15-3-2-16,4 8-2 16,7 5-9-16,5 8-53 15,3 7-40-15,2 9-81 0,-5 6-130 16</inkml:trace>
  <inkml:trace contextRef="#ctx0" brushRef="#br0" timeOffset="1182.4">3451 1263 242 0,'0'0'161'16,"0"0"-105"-16,0 0-7 0,0 0-8 15,0 0-21-15,0 0-1 16,2 0 37-16,14-6 24 16,1-10-12-16,1-4-8 15,-5 1-21-15,-6 2-12 16,-4 3 27-16,-3 1-7 15,0 4-25-15,0 4-3 16,-5 0-4-16,-4 5-15 16,0 0-2-16,1 0-6 15,-6 0-3-15,-1 13 2 16,-1 8 5-16,1 5 4 16,1 2-2-16,5 0 2 15,0 0-2-15,4-4-2 16,5 1 3-16,0-6-3 0,14-7-2 15,24-6-8-15,18-6-35 16,12 0-35-16,9-20-84 16,-8-8-197-16</inkml:trace>
  <inkml:trace contextRef="#ctx0" brushRef="#br0" timeOffset="1566.65">3941 1157 311 0,'0'0'348'15,"0"0"-151"-15,0 0-78 0,0 0-66 16,0 0-53-16,0 0 0 16,-56 14-20-16,29 11 20 15,4 8 0-15,2-5 0 16,15-3-4-16,6-8-16 15,0-7-21-15,0-6 8 16,10-4 22-16,11 0 11 16,8-19 30-16,2-12 24 15,0 1-4-15,-9 5-2 16,-8 8 25-16,-10 7 4 0,-4 8 1 16,0 2-23-1,0 0-55-15,0 0-2 0,6 2-26 16,5 18-11-16,10 4 30 15,3 2-26-15,5-4-55 16,0-4-10-16,5-10-29 16,1-8-26-16,3 0-114 15</inkml:trace>
  <inkml:trace contextRef="#ctx0" brushRef="#br0" timeOffset="1899.65">4425 792 551 0,'0'0'370'0,"0"0"-182"0,0 0-32 16,0 0-65-16,0 0-45 16,0 0-40-16,-23-21-6 15,21 21-12-15,0 0-14 16,0 17-2-16,-6 11 13 15,0 8 14-15,-3 10 2 16,-3 4 1-16,5 3 9 16,7 1 2-16,0-1-4 15,2-3-4-15,0-3 1 16,0-7-4-16,2-8 0 16,9-7-2-16,1-8 0 0,3-7-6 15,7-7-38 1,14-3-33-16,13-17-30 0,2-25-162 15,5-12-510-15</inkml:trace>
  <inkml:trace contextRef="#ctx0" brushRef="#br0" timeOffset="2602.56">4151 1123 812 0,'0'0'167'15,"0"0"-43"-15,0 0-23 0,0 0-55 16,0 0-37-16,0 0-9 16,2 0-9-16,17 0-2 15,16 0 11-15,11-2 1 16,8-6 3-16,-1-4 0 15,-4 3-1-15,-2-2-2 16,-3 0-1-16,-2 2 0 16,-5-4-5-16,-6 6-7 15,-10 0 6-15,-7 3-3 16,-5 2 1-16,-7 2 8 16,-2 0-4-16,0 0-4 15,0 0 2-15,0 0-3 0,0 0 0 16,0 0 5-1,0 0 0-15,0 0 3 0,0 0 0 16,0 0 1-16,0 0 0 16,0 0 0-16,0 0-1 15,0 0 0-15,0 0-5 16,0 0 2-16,0 0-2 16,0 0 3-16,0 0 2 15,0 0 0-15,0 0 1 16,0 0 0-16,0 0 0 15,0 5-1-15,0 0 1 16,0 3 0-16,0 3 1 16,0 2 0-16,0 1 1 0,0 3 7 15,2 1 4 1,0 0 0-16,-2 2-3 0,2 2-2 16,-2-2-1-16,0 4-4 15,0-1 3-15,0 0 1 16,0-4 2-16,0-5-4 15,0-1 2-15,0-5-4 16,0-2 2-16,0-6-3 16,0 0 1-16,3 0 1 15,2 0-4-15,-1 0-35 16,3 0-53-16,3-12-54 16,7-6-128-16,0-8-267 0</inkml:trace>
  <inkml:trace contextRef="#ctx0" brushRef="#br0" timeOffset="2983.65">4679 869 293 0,'0'0'166'15,"0"0"-70"-15,0 0-27 0,0 0-33 16,0 0-17-16,0 0-1 16,-3 0-6-16,6 0 2 15,5 0 18-15,6-2 32 16,-3-7-12-16,-3 1-10 15,-5 4 12-15,-3 0 4 16,0 2-7-16,0 0-1 16,0 0-25-16,-13-1-25 15,-3 3-8-15,-10 0-10 16,-3 0-56-16,2 13-35 0,9 1-138 16,18-4-133-1</inkml:trace>
  <inkml:trace contextRef="#ctx0" brushRef="#br0" timeOffset="4702.39">4961 1121 413 0,'0'0'184'0,"0"0"-32"16,0 0-39-16,0 0-49 15,0 0-47-15,0 0-17 16,-17 0-8-16,14 14-11 16,-1 6 8-16,-3 6 11 15,3 0 4-15,-1-4 9 16,3-2-5-16,2-6 0 16,0-6-3-16,0-6 1 15,0-2-1-15,0 0 8 16,0 0 38-16,0-12 57 0,11-11 7 15,7-10-77-15,2-1-31 16,-4 8-3-16,-3 9 2 16,-9 10 12-16,1 5 12 15,-5 2-18-15,0 0-12 16,5 0-21-16,8 18-11 16,9 9 19-16,12 8 13 15,5-3 1-15,4 0-1 16,-1-6-4-16,0-6-15 15,-3-6-13-15,-6-12 21 16,-2-2 8-16,5 0 3 16,2-24 10-16,-5-8 0 15,-2-4 0-15,-11-2-4 0,-7-2 3 16,-8 2 3 0,-5 4 0-16,0 8 6 0,-2 10-6 15,-11 8 7-15,4 8-18 16,-5 0-1-16,-5 5-22 15,-8 23 9-15,-2 8 9 16,0 6 1-16,8-5-1 16,11-5-5-16,10-7-11 15,0-11-18-15,4-5-2 16,21-9 15-16,6 0 25 0,4-9 8 16,1-16 12-1,-3-6-7-15,-8 2 0 0,-10 3 8 16,-6 8 15-16,-6 8 4 15,-3 5 4-15,0 5-16 16,0 0-27-16,0 0-1 16,0 5-23-16,4 19-14 15,5 12 21-15,2 8 15 16,2 4 1-16,0-2-3 16,-1-4 3-16,-8-4 0 15,-4-6-5-15,0-6 4 16,0-4-1-16,-8-4 2 15,-19-1 10-15,-16-2 2 16,-14 2 1-16,-11-5 5 16,-3-2-18-16,4-10-38 0,9 0-124 15,21-18-115-15</inkml:trace>
  <inkml:trace contextRef="#ctx0" brushRef="#br0" timeOffset="7083.27">6555 1074 579 0,'0'0'159'0,"0"0"-37"16,0 0-52-16,0 0-64 16,0 0-6-16,0 0-17 15,0 0-14-15,-32 83 31 16,10-44 0-16,7 3 0 15,5-9 9-15,10-8 0 16,0-4-8-16,0-11-1 16,16-10-6-16,15 0 6 0,14-14 2 15,10-22 16-15,4-6-3 16,-13-4-8-16,-12 2-3 16,-19 1 9-16,-10 4 8 15,-5 4 27-15,-5 9 6 16,-22 10-16-16,-15 10-2 15,-11 6-36-15,-10 10-13 16,-1 23 5-16,10 7 7 16,16-2-14-16,20-2-60 15,18-4-81-15,5-12-163 16,33-10-66-16</inkml:trace>
  <inkml:trace contextRef="#ctx0" brushRef="#br0" timeOffset="7916.6">6944 1066 129 0,'0'0'122'0,"0"0"-3"0,0 0-17 15,0 0-29-15,0 0-24 16,0 0-40 0,0 4-8-16,0 10 2 0,0 4 24 15,0 3 5-15,-4-3-1 16,-1 2-4-16,5-6-10 15,0-4-6-15,0-4-6 16,0-3-5-16,0-3 3 16,0 0-1-16,0 0 20 15,12-13 68-15,3-7-35 16,1 0-24-16,-5 3-14 16,-5 10 1-16,-1 3 8 15,-5 4-5-15,0 0-18 0,2 0-3 16,5 1-18-1,4 20-5-15,7 2 22 0,4 2 1 16,7-3 2-16,2-4 0 16,5-8 0-16,2-8 3 15,0-2 2-15,0-8 3 16,-1-17-1-16,-1-6-1 16,-9-3-5-16,-7 2 2 15,-9-3 3-15,-9 7-2 16,-2 5 26-16,0 0 6 15,0 10-18-15,-13 4 3 16,-5 4-17-16,-6 5-6 16,-1 0-12-16,3 0 8 0,4 0-3 15,5 9-14 1,6 1-22-16,3 4 13 0,2 0 18 16,2 0 0-16,0 2-2 15,0 1 7-15,0-3-2 16,19-3 0-16,17-3 8 15,7-2 1-15,1-3 11 16,-7-1-6-16,-10-1-4 16,-13 5-1-16,-5 7-3 15,-5 4-6-15,-4 6-3 16,0 9 12-16,0 0 15 16,0 0 17-16,0-6-2 15,0-8-12-15,0-6-7 0,10-8-4 16,32-4-6-16,26-18-1 15,24-28-82-15,20-17-276 16</inkml:trace>
  <inkml:trace contextRef="#ctx0" brushRef="#br0" timeOffset="8683.65">8930 748 577 0,'0'0'247'16,"0"0"-109"-16,0 0-40 15,0 0-49-15,0 0-41 16,0 0-8-16,-7 26-18 16,5-2-11-16,-2 10 15 15,1 11 14-15,-4 8 6 16,3 1 19-16,-3-4-1 16,1-1 3-16,-2-8-7 0,2-8-7 15,4-7-4 1,2-8-5-16,0-8 3 0,0-6-7 15,14-4-46-15,19-8-105 16,9-28-63-16,5-16-404 16</inkml:trace>
  <inkml:trace contextRef="#ctx0" brushRef="#br0" timeOffset="8883.34">8890 749 41 0,'0'0'690'0,"0"0"-471"0,0 0-64 16,0 0-43-1,0 0-48-15,0 0-49 0,62-47-15 16,-4 15-15-16,9 1-2 16,2 9-38-16,-7 1-29 15,-6 13-46-15,-12-1-88 16,-15 1-167-16</inkml:trace>
  <inkml:trace contextRef="#ctx0" brushRef="#br0" timeOffset="11949.06">9638 964 410 0,'0'0'224'15,"0"0"-58"-15,0 0-51 0,0 0-46 16,0 0-18 0,0 0-18-16,-4-1-26 0,4 1-7 15,0 0-15 1,0 20-11-16,0 10 10 0,8 8 16 16,6-1 0-16,-3-1 2 15,0-3-2-15,-1-7 2 16,-6-7-2-16,0-6-1 15,-4-7 0-15,0-6 1 16,0 0 8-16,0 0 11 16,0-22 6-16,5-13-13 15,3-5-12-15,6-3-3 16,3 3-7-16,4 7-10 16,1 3 2-16,5 9 3 15,1 0-25-15,9 5-17 16,-4 6-28-16,-6 2 14 0,-14 4 36 15,-9 2 19-15,-4 2 16 16,0 0 3-16,0 0 3 16,0 0 19-16,0 0 16 15,0 0 3-15,0 0-8 16,0 0-11-16,0 0-11 16,0 0-14-16,0 0-9 15,0 4-2-15,0 10 4 16,0 4 7-16,0 4 7 15,0 2 2-15,2 0 3 16,10 4 4-16,1 0-8 16,3-2 4-16,-1 4-6 15,3-3 0-15,0 1-5 0,-4-2 2 16,-6-6-1 0,1-4-2-16,-7-6 1 0,-2-6 1 15,0-3-1-15,0 2-1 16,-19-3 4-16,-13 0 17 15,-1 0-5-15,4-10-16 16,6-16-15-16,17-12-38 16,6-10-101-16,22-6-70 15,27-5-45-15</inkml:trace>
  <inkml:trace contextRef="#ctx0" brushRef="#br0" timeOffset="12283.64">10378 712 170 0,'0'0'145'0,"0"0"46"0,46-103-5 15,-41 77-27-15,-2 8-60 16,-3 4-31-16,0 2-25 16,0 6-8-16,0 2-8 15,0 2-4-15,0 2-18 16,0 0-5-16,0 0-11 16,0 0-3-16,0 15-11 15,0 4 0-15,0 14 17 16,0 3 4-16,0 1 4 15,0 8 2-15,0-1 0 16,0 6 3-16,0-2 2 16,0 5 8-16,0 3 2 15,0-3-2-15,-3 0 8 0,1-5-4 16,2-8-10-16,0-10-4 16,0-6 0-16,0-8-2 15,20-5 2-15,9-5-1 16,11-6-4-16,11 0-8 15,7-21-106-15,0-17-156 16,-4-6-510-16</inkml:trace>
  <inkml:trace contextRef="#ctx0" brushRef="#br0" timeOffset="12533.18">10135 1030 716 0,'0'0'227'0,"0"0"-89"16,0 0-34-16,0 0-64 16,0 0-22-16,0 0-18 15,14 0-5-15,32 0-18 16,29-10 10-16,29-8-14 15,14-4-102-15,-1-8-163 16,1-10-462-16</inkml:trace>
  <inkml:trace contextRef="#ctx0" brushRef="#br0" timeOffset="17833.09">11552 824 243 0,'0'0'305'0,"0"0"-127"16,0 0-38-16,0 0-56 16,0 0-50-16,0 0-25 0,-2 9-9 15,-3-4-6 1,3 3-7-16,2 9 0 0,-2 4 13 16,-2 9 8-16,4 2 13 15,-2-2-2-15,2 2-2 16,0-3-5-16,0-3-7 15,0-5-1-15,6-3 1 16,1-6-5-16,-3-5-4 16,-2-4-39-16,0-3-22 15,-2 0 2-15,0 0 49 16,0-19 14-16,-2-16 6 16,-9-9-6-16,3-4 9 15,5-4 12-15,3 2 9 16,0 6 12-16,0 10 12 0,0 7 11 15,3 12-2-15,3 5 3 16,5 3-29-16,20 4-27 16,27 3-10-16,25 0-10 15,10 3 4-15,1 24 4 16,-14 13-4-16,-20 14-8 16,-19 7 6-16,-26 10-6 15,-15 0 4-15,-21-3 10 16,-31-4 1-16,-15-10 2 15,-16-4 8-15,-10-10 0 16,-3-10 1-16,0-11-3 16,13-18 3-16,17-1-12 15,28-43-148-15,31-24-240 0</inkml:trace>
  <inkml:trace contextRef="#ctx0" brushRef="#br0" timeOffset="18783.24">12468 1002 440 0,'0'0'199'16,"0"0"-69"-16,0 0-64 15,0 0-63-15,0 0-3 16,-131 55-9-16,94-17 6 16,14-2 2-16,11-9-13 15,12-4-43-15,0-9 9 16,0-8 17-16,16-6 16 16,9 0 15-16,8-16 48 15,2-12-14-15,-1-5-12 0,-12 8 34 16,-9 7 23-16,-8 6 17 15,-3 6-16-15,-2 4-6 16,0 2-41-16,0 0-33 16,4 0-14-16,3 5-15 15,6 17 5-15,10 4 24 16,2 1 0-16,8-5-2 16,0-6-12-16,5-10 0 15,0-6 14-15,1-2 1 16,7-29 13-16,0-10-8 15,-1-9 2-15,-7-6-3 16,-7-5 3-16,-11-6 3 16,-7 2 4-16,-11-3 12 15,-2 7-5-15,0 14 6 0,-4 12 21 16,-9 15 11-16,3 14-13 16,6 4-24-16,2 2-23 15,2 0-6-15,0 0-13 16,-2 19-6-16,-3 8 13 15,1 12 12-15,-2 11-6 16,0 2 6-16,-2 9 1 16,-3 2 1-16,-1 3 7 15,4 0 3-15,5-1 0 16,3-5-5-16,0-5-4 0,9-7 1 16,9-9-3-1,3-9-1-15,0-10-10 0,2-8-73 16,4-12-42-1,0-1-69-15,2-34-212 0</inkml:trace>
  <inkml:trace contextRef="#ctx0" brushRef="#br0" timeOffset="19033.68">12561 983 595 0,'0'0'298'0,"0"0"-131"0,0 0-34 16,0 0-87-16,0 0-46 16,0 0-10-16,159-45 3 15,-81 34 4-15,8 4-13 16,8-5-96-16,-1-10-129 15,1-6-296-15</inkml:trace>
  <inkml:trace contextRef="#ctx0" brushRef="#br0" timeOffset="19582.5">13225 1020 455 0,'0'0'172'0,"0"0"-47"0,0 0-42 16,0 0-56-16,0 0-27 15,0 0-7-15,-78 6 3 16,56 19 1-16,2 2 0 15,4 2-3-15,10-8-4 16,6-3-17-16,0-6-12 16,2-7 25-16,18-5 14 15,8 0 1-15,11-17 60 16,3-12 7-16,-2-4-23 16,-7 4 26-16,-6 2-7 15,-9 10 3-15,-9 7-4 0,-7 3 2 16,-2 7-24-16,0 0-41 15,2 0-1-15,8 14-26 16,3 15 4-16,7 7 21 16,7-2 2-16,15-8-81 15,16-20-109-15,13-6-301 16</inkml:trace>
  <inkml:trace contextRef="#ctx0" brushRef="#br0" timeOffset="20600.59">13740 638 37 0,'0'0'400'0,"0"0"-199"15,0 0-47-15,0 0-44 16,0 0-20-16,0 0-30 16,-13-49-30-16,11 49-30 15,2 26-20-15,-6 22-9 0,0 19 29 16,-5 13 0-1,3 2 15-15,0-4 7 0,6-6-13 16,2-9 5-16,0-17-10 16,2-18-2-16,6-13 2 15,-6-10-3-15,-2-5 8 16,0 0 14-16,0 0 97 16,0 0 5-16,0-8-37 15,0 0-42-15,0 0-27 16,2 4-14-16,-2 4-4 15,0 0-1-15,2 0-12 16,2 0-3-16,1 0-14 16,5 0-18-16,9 0-13 0,8-4 56 15,8-8 4-15,1-4 5 16,-3-4 3-16,-8-4 1 16,-11 2-2-16,-8-3 5 15,-6 5 4-15,0 3-6 16,-2 2-4-16,-16 3-6 15,-9 11-8-15,-7 1-10 16,-5 0 4-16,-9 18 9 16,4 9-1-16,2 2-27 15,11-3-49-15,17-8-116 16,14-17-90-16,31-1-412 16</inkml:trace>
  <inkml:trace contextRef="#ctx0" brushRef="#br0" timeOffset="21099.65">14301 907 224 0,'0'0'141'0,"0"0"-7"0,0 0-5 16,0 0-24-1,0 0-21-15,0 0 7 0,8-43-36 16,-8 43-21-16,-14 0-34 16,-18 0-6-16,-12 16 1 15,-9 11 5-15,1 6 1 16,10 1 1-16,17-1-1 15,15-6-1-15,10-6-16 16,0-7-21-16,10-6-7 16,17-8 42-16,4 0 2 15,7-25 10-15,5-7 1 16,-8-2-1-16,-3 0 28 16,-13 6 23-16,-5 6 25 15,-8 8-7-15,-3 6-11 0,-3 4-13 16,0 4-28-1,0 0-27-15,0 0-20 0,0 20-14 16,0 8-1-16,2 5 9 16,12 0-41-16,9-4-26 15,12-11-16-15,11-13-41 16,6-5-38-16,0-4-79 16,0-23 2-16</inkml:trace>
  <inkml:trace contextRef="#ctx0" brushRef="#br0" timeOffset="21369.07">14685 892 18 0,'0'0'224'0,"0"0"-68"15,38-126 11-15,-38 98 5 16,0 7-9-16,0 12-46 16,-3 7-36-16,-7 2-25 0,-9 0-56 15,-3 10-12 1,2 18 5-16,6 5 4 0,12 6-15 16,2 1 6-16,16 2 1 15,13-2 1-15,0 2 3 16,-5-3-3-16,-6-7 4 15,-9-9 1-15,-7-6-1 16,-2-7 2-16,0-6 2 16,0-1 2-16,-13 2 17 15,-20-1 9-15,-10 0 1 16,-3-2-11-16,6-2-16 16,6 0-39-16,2-4-101 0,11-16-158 15,9-6-240-15</inkml:trace>
  <inkml:trace contextRef="#ctx0" brushRef="#br0" timeOffset="21802.84">14897 961 332 0,'0'0'124'0,"0"0"2"0,0 0 3 16,0 0-62-1,0 0-16-15,0 0-23 0,110-59-3 16,-89 39 0-16,-3 1 37 16,-7-4-3-16,-7 3 1 15,-4-2-10-15,0 4-5 16,0 0-16-16,-4 2-10 15,-10 8-11-15,-1 2-8 16,4 6-8-16,-5 0-6 16,-1 0 0-16,-4 12 7 15,1 14 1-15,1 4-1 16,-2 6 0-16,3 4 4 0,3 1-1 16,6-4 4-1,4-1 6-15,5-6 0 0,0-4-4 16,27-2 1-16,22-10 0 15,20-11-3-15,22-3-120 16,9-13-102-16,-2-20-351 16</inkml:trace>
  <inkml:trace contextRef="#ctx0" brushRef="#br0" timeOffset="23618.48">16002 692 73 0,'0'0'405'0,"0"0"-275"16,0 0-41-16,0 0-38 16,0 0-35-16,0 0-16 0,-5 16-14 15,5-11 5 1,0 3 9-16,0-3 1 0,0-5 5 16,0 0-5-1,0 0 31-15,3 0 50 0,14-13 13 16,8-14-49-16,2-6-45 15,-8 3 4-15,-5 1 0 16,-10 4 5-16,-4 1 4 16,0 6 12-16,0 6-2 15,-20 3-24-15,0 9 0 16,-2 0-7-16,1 5-6 16,9 23-62-16,5 6-108 0,7 1-116 15,0-7-125-15</inkml:trace>
  <inkml:trace contextRef="#ctx0" brushRef="#br0" timeOffset="24366.62">16077 986 132 0,'0'0'173'16,"0"0"-87"-16,0 0-55 15,0 0-30-15,0 0 57 16,0 0 15-16,-40 110-19 16,34-83-4-16,1-4-18 15,5 0-14-15,0-7-10 16,0-7-5-16,0-7-1 0,0-2 0 16,0 0 19-16,11 0 61 15,7-9 4-15,4-14-59 16,3-2-15-16,-6-3-7 15,-7 1 13-15,-5 1 34 16,-7 2 2-16,0 3-5 16,0 2-22-16,-16 8-11 15,-4 4-16-15,0 7-12 16,2 0 1-16,0 2-7 16,3 14-46-16,5-2-42 15,10 1-111-15,0-8-95 16</inkml:trace>
  <inkml:trace contextRef="#ctx0" brushRef="#br0" timeOffset="44733.53">8940 1007 145 0,'0'0'176'15,"0"0"-65"-15,0 0-31 16,0 0-33-16,0 0-32 16,0 0-9-16,0 0-5 15,19 0 8-15,-19 0 9 16,0 0-2-16,0 0 15 16,0 0 0-16,0 0-10 15,0 0-4-15,0 0 0 16,0 0-8-16,0 0 3 0,2 0 6 15,0 0-9-15,-2 0-1 16,0 0 5-16,0 0 11 16,0 0-5-16,0 0-1 15,0 0-1-15,0 0-13 16,0 0-3-16,0 0-1 16,0 0-1-16,0 0-1 15,0 0 1-15,0 0 0 16,0 0 1-16,0 0 0 15,0 0 2-15,0 0-1 16,0 0 0-16,0 0 3 16,0 0-3-16,0 0 2 15,0 0-2-15,0 0 1 0,0 0 1 16,0 0 3-16,0 0 8 16,4 0 5-16,5-5 2 15,5-5-12-15,8 1-9 16,4-5 0-16,5 3 0 15,4-3-2-15,-2 4-4 16,0 2-10-16,-4-1-15 16,-2 5-10-16,-5-1 4 15,-4 1-27-15,-1 4-5 16,-5 0-40-16,-3 0-54 16,-5 0-41-16</inkml:trace>
  <inkml:trace contextRef="#ctx0" brushRef="#br0" timeOffset="46133.43">9445 950 92 0,'0'0'130'0,"0"0"-64"0,0 0-16 15,0 0-6-15,0 0-10 16,0 0-3-16,-8 0-2 16,8 0 11-16,0 0 4 15,0 0 0-15,0 0 7 16,0 0-5-16,0 0 1 16,0 0 2-16,0 0-4 15,-2 0-14-15,2 0-10 0,0 2-8 16,0-2-7-16,0 2-3 15,0-2-3-15,0 0 3 16,0 0 2-16,0 0-1 16,0 0 4-16,0 0 12 15,0 0 2-15,0 0-8 16,0 0-5-16,-2 0-7 16,2 0 1-16,0 0-1 15,0 0-1-15,0 0-1 16,0 0-1-16,0 0-3 15,0 0 3-15,0 0 0 0,0 0 1 16,0 0 0 0,0 0 0-16,0 0 2 0,0 0 2 15,0 0 0-15,0 0-4 16,-2 0-3-16,0 0-1 16,2 0-6-16,-3 4-1 15,3 2 6-15,0 4-3 16,0 4 8-16,0 3 0 15,0 2 0-15,0 2 0 16,0-2 1-16,0-2 0 16,0-2 1-16,0-3 1 15,0 1-2-15,0-3 5 16,0-2-4-16,0-1 3 16,0-2 0-16,0-5-1 15,0 0-1-15,0 0 2 16,0 0 4-16,0 0 13 0,0 0 16 15,0 0 5-15,0 0-12 16,0 0-15-16,0 0-13 16,0 0-3-16,0 0-5 15,0 0 0-15,0 0-1 16,0 0 2-16,0 0 3 16,0 0 1-16,0 0 2 15,0 0-1-15,0 0 1 16,0 0 3-16,0 0-4 15,0 0 1-15,0 0-2 16,0 0-12-16,0 0-12 0,0 0-18 16,5 0-17-16,-3 0-14 15,0 0-5-15,0 0 36 16,1 0 12 0,-3 0 6-16,0 0-6 0,0 0-12 15,0-2-56-15,0-6-75 16</inkml:trace>
  <inkml:trace contextRef="#ctx0" brushRef="#br0" timeOffset="47082.61">9449 842 181 0,'0'0'94'0,"0"0"-32"16,0 0-14-16,0 0-17 16,0 0-19-16,0 0-7 15,0 0-4-15,0 0 2 16,0 0 5-16,0 0 7 16,0 0 10-16,0 0 6 15,0 0 8-15,0 0-1 16,0 0-15-16,0 0-1 15,0 0-9-15,0 0-6 16,0-2-3-16,0-2-3 0,0 0 0 16,0-2 1-1,0 0 3-15,0 2-2 0,0 0 0 16,0 2 4-16,0 0 2 16,0 2-9-16,0 0-1 15,-2 0-6-15,2 0 0 16,0 0-1-16,-2 0 3 15,2 0 5-15,0 0 0 16,0 0-6-16,0 0-7 16,0 0-10-16,0 0-5 15,0 0-6-15,0 0 12 16,0 0 22-16,0 0 2 0,0 0 16 16,0-8 27-1,0-6-35-15,8-1-10 0,-1 4-1 16,-5 3 1-16,-2 4 2 15,0 4 10-15,0 0-12 16,-13 4-9-16,-16 20 9 16,-4 4-1-16,4-5-9 15,15-12-160-15</inkml:trace>
  <inkml:trace contextRef="#ctx0" brushRef="#br0" timeOffset="48000.31">9370 812 78 0,'0'0'27'0,"0"0"-23"15,0 0 29-15,0 0 3 16,0 0-11-16,0 0 2 16,0 12 19-16,3-12 12 15,-1 0 21-15,3 0-6 16,2-3-40-16,-3-6-33 16,2-1 0-16,-4 4-3 15,1 2 2-15,-3 1 1 0,0 3-3 16,0 0 3-1,0 0 3-15,0 0-3 0,0 0-3 16,0 0-17-16,0 0 0 16,0 0 14-16,-7 0 5 15,1 5 1-15,4-3 0 16,2-2 0-16,0 2 0 16,0-2-5-16,0 0 3 15,0 0-8-15,0 0-11 16,2 0-14-16,13 0 20 15,3 0 13-15,-3-4-1 16,-3-7-1-16,-6 4 4 16,-6-3 32-16,0 0 18 15,0 2-9-15,0-2 4 0,0 4-22 16,0 6-23-16,-15 0-7 16,-3 1-6-16,-2 19-17 15,5 3-81-15,8-7-63 16</inkml:trace>
  <inkml:trace contextRef="#ctx0" brushRef="#br0" timeOffset="48566.25">9399 830 42 0,'0'0'56'0,"0"0"-35"15,0 0-15-15,0 0-1 16,0 0 12-16,0 0 3 15,0 34-5-15,0-29-9 16,0-4-1-16,3-1 6 16,3 0 9-16,6 0 37 15,-1-1-1-15,0-12-34 16,-4 3 4-16,-5 0 11 0,0 0-23 16,-2 0 6-1,0 2-9-15,0 0 8 0,0 4-19 16,-6 2-1-16,-8 2-9 15,1 0-5-15,-1 6-5 16,3 8-10-16,3 4-22 16,5-6-38-16,3-2-74 15</inkml:trace>
  <inkml:trace contextRef="#ctx0" brushRef="#br0" timeOffset="51252.11">1105 876 480 0,'0'0'185'16,"0"0"-31"-16,0 0-51 16,0 0-27-16,0 0-29 15,0 0-25-15,-16-22-10 0,13 22-12 16,1 0-4-16,0 0-4 15,0 17-13-15,-2 10 14 16,-5 13 7-16,-3 6 11 16,-1 8 14-16,-3 0 2 15,6 0-8-15,1-4 3 16,-1-2-13-16,8-9-3 16,0-9-6-16,2-4 5 15,0-10-2-15,0-6-3 16,0-6-1-16,0-4 0 15,2 0-20-15,0 0-2 16,8-20 5-16,-1-12-36 16,6-12-57-16,3-12-12 0,0-6-46 15,6-1-33-15,-4 4 44 16,5 9 121-16,-8 9 37 16,-1 13 73-16,-9 4 59 15,-5 10 14-15,-2 1-9 16,0-2-27-16,0 7-21 15,0 0-20-15,0 2-11 16,0 1-6-16,0 4-5 16,0 1-15-16,0 0-17 15,0 0-15-15,0 0-13 16,-2 12-6-16,-3 10-4 16,1 12 23-16,0 12 0 15,2 6 0-15,-1 4 1 16,3 4 3-16,0-1 3 0,0-9 6 15,0-6-1-15,0-8-3 16,0-8-6-16,0-3-1 16,3-11-1-16,-3-5 2 15,0-5-3-15,2-4-1 16,-2 0-9-16,0 0-34 16,0 0-81-16,0-12-111 15,-10-15-524-15</inkml:trace>
  <inkml:trace contextRef="#ctx0" brushRef="#br0" timeOffset="51550.32">563 1042 446 0,'0'0'193'15,"0"0"-53"-15,0 0-27 16,0 0-52-16,0 0-11 16,0 0-7-16,-11 6-5 15,11-6 7-15,0 0-5 16,0 0-7-16,7 0-6 16,24 0-8-16,35-18-13 15,40-5 2-15,21-6-1 0,4 3-7 16,-11 0-23-16,-18 4-61 15,-10 2-71-15,-16 7-57 16,-36 9-77-16,-34 4-26 16</inkml:trace>
  <inkml:trace contextRef="#ctx0" brushRef="#br0" timeOffset="51783.16">474 1336 157 0,'0'0'203'0,"0"0"-69"0,0 0-21 15,0 0 4 1,0 0-27-16,0 0-23 0,-2 8-5 16,53-20-2-16,36-11-29 15,44-4-20-15,21-3-11 16,15 1-10-16,5-3-55 15,-14-7-218-15</inkml:trace>
  <inkml:trace contextRef="#ctx0" brushRef="#br0" timeOffset="54417.36">1828 1894 282 0,'0'0'193'15,"0"0"-117"-15,0 0-14 16,0 0 26-16,0 0-17 16,0 0-25-16,-4 0-17 15,4 0-14-15,25 0 3 0,35-9-9 16,33-12-2-1,32-2 13-15,22-2 14 0,16 0-20 16,11 0-4-16,1 1-4 16,-3 3-6-16,-14 2 0 15,-29 7-3-15,-21 2 6 16,-31 1-4-16,-27 8 2 16,-21 0 0-16,-18 1 1 15,-11-3-2-15,0 3 30 16,0 0 15-16,0 0 11 15,0 0-8-15,0 0-6 16,0 0-6-16,0 0-13 16,0 0-7-16,0 0-9 15,0 0-7-15,0 0-5 16,20 0-18-16,22 0 5 0,30 0 18 16,24-6 6-16,20-10-5 15,13-7 4-15,11 0-3 16,5-4 0-16,-2 4-2 15,-10-1 1-15,-13 2-1 16,-20 3-2-16,-19 6 2 16,-25 5-1-16,-25 4 0 15,-20 2 1-15,-9 2-2 16,-2 0-1-16,0 0 0 16,0 0 0-16,0 0 0 15,0 0-4-15,0 0 6 16,0 0 0-16,0 0-2 0,0 0 2 15,0 0-3-15,0 0-6 16,0 0 1-16,0 0-5 16,6 0-7-16,13 2 16 15,0 2 5-15,4-3 3 16,1 2-1-16,-3-3 1 16,-8 0 0-16,-5 0-2 15,-6 0 2-15,-2 0 1 16,0 0 2-16,0 0 1 15,0 0 2-15,0 0 0 16,0 0 5-16,0 0-4 16,0 0-6-16,0 0-4 15,0 0-1-15,0 0-1 0,0 0 0 16,0 0-3-16,0 1-5 16,0-1-1-16,0 0 4 15,0 3 0-15,0-3 0 16,0 0 0-16,0 0-5 15,-4 0-26-15,-11 4-65 16,-16 2-64-16,-10-6-164 16</inkml:trace>
  <inkml:trace contextRef="#ctx0" brushRef="#br0" timeOffset="55316.11">6590 1632 378 0,'0'0'84'0,"0"0"-66"15,0 0 36-15,0 0-5 16,0 0-19-16,0 0-12 15,0 0-1-15,-2 8 7 16,2-6 4-16,0-2-2 16,0 0 6-16,0 0 11 15,0 0-5-15,27 0-22 0,23 0 12 16,27 0 25 0,39 0-5-16,38-15-25 0,39-14-10 15,30-7-7-15,15 0-6 16,-3 2-2-16,-35 12 0 15,-36 8-4-15,-50 10-56 16,-49 4-15-16,-36 0-53 16,-29 10-45-16,-2-1 30 15,-36-6 5-15</inkml:trace>
  <inkml:trace contextRef="#ctx0" brushRef="#br0" timeOffset="56366.5">9144 1613 459 0,'0'0'136'0,"0"0"-44"0,0 0 16 15,0 0-41-15,0 0-36 16,0 0-17-16,87-5 1 15,-12-7-4-15,14-2 5 16,9 1-6-16,10 0 0 16,12-1 1-16,5-2-10 15,4 0-1-15,0-2 4 16,-7 3-4-16,-8 1-1 16,-16 7 1-16,-29 0 2 15,-24 6-2-15,-21 1 0 16,-17 0-1-16,-5 0-3 15,-2 0 4-15,0 0 2 16,0 0-1-16,0 0-1 0,0 0 6 16,0 0 7-16,0 0 4 15,0 0-5-15,0 0 4 16,0 0-2-16,0 0-5 16,0 0 0-16,0 0-5 15,0 0-3-15,0 0-1 16,0 0-1-16,5 0-2 15,14 0 0-15,24 0 3 16,28 0 0-16,32-9 16 16,14-4-15-16,-5-5 6 15,-20 1-2-15,-34 6-5 16,-31 4-2-16,-21 3-8 0,-6 2-24 16,0-2-36-1,-11-6-87-15,-18-7-243 0</inkml:trace>
  <inkml:trace contextRef="#ctx0" brushRef="#br0" timeOffset="57999.75">12225 1552 327 0,'0'0'154'0,"0"0"-107"16,0 0 20-16,0 0-12 15,0 0-26-15,0 0-12 16,0 0-4-16,54 8-6 15,23-8 37-15,44 0 29 16,39-16-36-16,20-9-18 16,19-8-16-16,1 3 1 0,-13 1-4 15,-23 10-7 1,-37 5-8-16,-44 3 9 0,-29 8 0 16,-27 0 5-16,-16 3-3 15,-11 0 0-15,0 0-2 16,0 0 6-16,0 0 0 15,0 0 3-15,0 0 9 16,0 0 0-16,0 0 6 16,0 0 3-16,0 0 1 15,0 0-14-15,0 0-4 16,0 0-4-16,4 0-2 16,14 0-6-16,14 0 8 0,21 0 1 15,25-10 8-15,29-6 3 16,29-3 6-16,20-4 6 15,5 5-12-15,-7 2-10 16,-19 6-2-16,-21 4 0 16,-26 4-3-16,-24 0-2 15,-29 2-8-15,-18 0 9 16,-17 0-1-16,0 0 0 16,0 0-2-16,0 0 4 15,0 0 0-15,0 0 2 16,0 0 1-16,0 0 2 15,0 0-2-15,0 0 0 16,5 0 0-16,6 0 1 16,7 0 0-16,4-3 7 0,5 0-3 15,0 0 1-15,4 1-2 16,7-4-1-16,9 1-3 16,8-3 2-16,13 0 7 15,3-2 2-15,-7-2-7 16,-10 2-1-16,-19 2 1 15,-17 2-3-15,-13 4 3 16,-5 2 1-16,0 0 6 16,0 0-4-16,0 0-7 15,-12 0 0-15,-5 0-1 16,-8 0-5-16,5 0-17 16,3 0-36-16,-2 0-44 15,-1 0-55-15,-2 0-77 0,-4 0-98 16</inkml:trace>
  <inkml:trace contextRef="#ctx0" brushRef="#br1" timeOffset="71499.98">6782 2246 687 0,'0'0'185'16,"0"0"-96"-16,0 0-53 15,0 0-26-15,-146 14-8 16,104 14-2-16,7 3 3 16,12-2-2-16,13-1-1 15,7-2-1-15,3-4-1 16,3 0-5-16,28-2-3 16,13 2 10-16,7-2 10 0,3 0-1 15,-12 3-1 1,-13-5 0-16,-8 0-7 0,-13-6-1 15,-6-4 3-15,-2-2-3 16,0 0 6-16,-24 6 4 16,-29-1 25-16,-15 4 18 15,-9-5-32-15,1-6-11 16,11-4-3-16,7 0-7 16,12-10-22-16,19-16-72 15,20-13-71-15,10-6-364 16</inkml:trace>
  <inkml:trace contextRef="#ctx0" brushRef="#br1" timeOffset="72034.28">6991 2242 409 0,'0'0'285'0,"0"0"-191"15,0 0-30-15,0 0-64 0,0 0-10 16,0 0 10 0,-31 122 21-16,25-82-3 15,3-2 6-15,3-4-16 0,0-12-4 16,0-6-2-16,7-10-2 15,8-6 1-15,3 0 5 16,9-12 55-16,4-14-9 16,0-6-26-16,-4 2-10 15,-9 4 15-15,-5 3 24 16,-4 10 4-16,-5 1-19 16,-4 6 3-16,0 4-8 15,0 2-10-15,0 0-25 16,0 0-13-16,0 10-17 0,0 18-4 15,5 12 32 1,0 8 2-16,1 2 0 0,-3-1 0 16,-3-5 0-16,0-9 0 15,0 0-1-15,-3-8 1 16,-15 0-1-16,-9-3 1 16,-6-4 4-16,-7-4 3 15,-11-5 9-15,-3-6-8 16,1-5-8-16,2 0-54 15,11-26-69-15,15-17-85 16,16-14-394-16</inkml:trace>
  <inkml:trace contextRef="#ctx0" brushRef="#br1" timeOffset="72515.86">7399 2294 55 0,'0'0'563'0,"0"0"-367"0,0 0-39 15,0 0-57-15,0 0-35 16,0 0-16-16,-5 0-10 16,5 0-15-16,0 0-6 15,0 2-7-15,0 0-5 16,0-2-6-16,0 6-8 15,0 4-7-15,11 8-8 16,7 10 23-16,9 6 3 16,2 2 0-16,-2 0 1 15,2-1-1-15,-2-6-2 0,-1-5-1 16,-1-4-1 0,-7-7-45-16,-3-4-80 0,-3-4-25 15,-4-5-75-15,1 0-60 16,-5-6 0-16</inkml:trace>
  <inkml:trace contextRef="#ctx0" brushRef="#br1" timeOffset="72686.98">7666 2327 135 0,'0'0'294'16,"0"0"-53"-16,0 0-41 16,0 0-72-16,0 0-47 15,0 0-59-15,-33-27-22 16,4 56-18-16,-13 16 18 15,-18 11 5-15,-6 6 0 16,4-2-5-16,11-17-86 0,16-25-449 16</inkml:trace>
  <inkml:trace contextRef="#ctx0" brushRef="#br1" timeOffset="73433.3">8186 2244 174 0,'0'0'160'0,"0"0"-93"16,0 0-23-16,0 0 7 15,0 0-7-15,0 0-21 16,-16 58-17-16,16-50-1 16,0-2 3-16,9-6-4 15,-2 0 5-15,-1 0 25 16,1 0 38-16,2-18-24 16,0-4-22-16,-3-1-17 15,-1 2-8-15,-3 5 5 16,-2 3 5-16,0 5 1 15,0 7 10-15,0 1-15 16,-11 0-7-16,-7 0-6 0,-2 12-78 16,4 3-181-16</inkml:trace>
  <inkml:trace contextRef="#ctx0" brushRef="#br1" timeOffset="74051.67">8148 2520 305 0,'0'0'104'16,"0"0"-30"-16,0 0-37 16,0 0-37-16,0 0-7 15,0 0 7-15,-12 58 3 16,10-35 22-16,-2-3 3 15,4-2 6-15,0-6-26 16,0-6-2-16,0-6-5 16,0 0 5-16,8 0 54 15,6-15 47-15,-1-6-63 0,-4-4-25 16,-4 3 16 0,-5 8 9-16,0 2 5 15,0 6-21-15,0 5-16 0,-3 1-12 16,-6 0-7-1,-6 0-23-15,-1 7-113 0,3 5-110 16,7-3-225-16</inkml:trace>
  <inkml:trace contextRef="#ctx0" brushRef="#br1" timeOffset="77735.2">9690 2279 738 0,'0'0'200'0,"0"0"-70"15,0 0-54-15,0 0-26 0,0 0-50 16,0 0-2-16,0 0-16 16,-170 33 12-16,105 15 6 15,1 5 0-15,10 4 2 16,12-1 1-16,15-4 4 15,11-6 1-15,16-7-8 16,0-7 0-16,23-6 0 16,17-8 3-16,18-11-3 15,11-7 18-15,9 0-18 16,11-15-5-16,5-14-99 16,-3-12-102-16,3-7-245 15</inkml:trace>
  <inkml:trace contextRef="#ctx0" brushRef="#br1" timeOffset="78186.66">9968 2463 159 0,'0'0'319'0,"0"0"-144"0,0 0-27 16,0 0-44-16,0 0-49 15,0 0-18-15,-2 0-13 16,17 1-17-16,6 9-7 15,-2 4 0-15,1 8 2 16,-4 5 1-16,-7 2-3 16,-2 0 0-16,-7-1 0 15,0-6 2-15,0-3 5 16,0-6-4-16,0-9 2 16,-3-4 0-16,3 0 8 15,0-10 19-15,0-16-14 16,0-9-15-16,0 3-2 15,9 0-1-15,9 5-3 0,5 4 0 16,8 5-13-16,15 0-134 16,8 4-136-16,6 2-204 15</inkml:trace>
  <inkml:trace contextRef="#ctx0" brushRef="#br1" timeOffset="78582.95">10369 2628 391 0,'0'0'301'0,"0"0"-188"16,0 0-22-16,0 0-71 16,0 0-20-16,0 0-6 15,-2 0 1-15,15 0 5 16,5-14 20-16,-3-4-4 15,-1 0-5-15,-7 0 7 16,-5 0 19-16,-2 4-9 16,0 6-2-16,0 4 0 15,0 4-10-15,-4 0-16 16,-12 0-8-16,-4 8-5 16,-7 12 10-16,0 2-1 15,5 0 2-15,5 0 1 16,7-1-1-16,6-1 0 0,4-2 2 15,0 0-3-15,2-3 0 16,23 0-1-16,16-3 0 16,13-8-36-16,9-4-66 15,3 0-123-15,-1-22-123 16</inkml:trace>
  <inkml:trace contextRef="#ctx0" brushRef="#br1" timeOffset="78982.35">10939 2538 321 0,'0'0'278'0,"0"0"-122"15,0 0-45-15,0 0-58 16,0 0-45-16,0 0-8 15,-80 0-2-15,54 22-1 16,1 2 6-16,5 2-3 16,9-5 0-16,9-6-12 15,2-4 9-15,0-10-10 16,2-1 9-16,16 0 4 16,8-12 28-16,5-10 12 15,-4-1-9-15,-7 6 4 16,-11 7 42-16,-7 6 7 0,-2 4-12 15,0 0-60-15,4 0-12 16,6 7-20-16,5 12-4 16,12 4 23-16,8-3-17 15,13-10-74-15,0-7-19 16,6-3-53-16,-5-6-84 16,-7-19 94-16,-6-14-12 15</inkml:trace>
  <inkml:trace contextRef="#ctx0" brushRef="#br1" timeOffset="79266.73">11396 2127 492 0,'0'0'297'0,"0"0"-80"16,0 0-89-16,0 0-27 16,0 0-46-16,0 0-38 15,0-22-17-15,0 28-18 16,0 21-8-16,-2 11 18 15,-9 7 8-15,-5 10 8 16,-1 5 19-16,-6 4 1 16,7 0 5-16,3-4-22 15,7-7 0-15,6-13-8 16,0-6-1-16,4-10 0 16,15-10-2-16,13-4 2 15,13-10-2-15,15 0-62 16,15-18-14-16,-1-18-231 0,-5-8-375 15</inkml:trace>
  <inkml:trace contextRef="#ctx0" brushRef="#br1" timeOffset="79550.48">11047 2457 205 0,'0'0'494'16,"0"0"-295"-16,0 0-79 0,0 0-41 16,0 0-44-16,0 0-18 15,46 0-16-15,8-3 4 16,10-7-5-16,3 4 0 15,-1 0-82-15,2 0-117 16,-9-4-163-16</inkml:trace>
  <inkml:trace contextRef="#ctx0" brushRef="#br1" timeOffset="79966.7">11714 2610 489 0,'0'0'168'0,"0"0"-100"16,0 0-24-16,0 0-21 15,56-109 14-15,-42 86 23 16,-7 5 8-16,-1 0-3 15,-2 3-8-15,-4 2-6 16,0 1-10-16,0 4-5 16,0 2-12-16,0 2-7 15,0 2-13-15,0 2-4 0,0 0-5 16,-2 0-5-16,-2 0-3 16,-5 0-3-16,0 18 11 15,-4 3-1-15,2 8 3 16,-3 3 3-16,3 0 0 15,-1 2 6-15,6 0 4 16,6-3 2-16,0-7-6 16,2-3-5-16,31-4-1 15,19-10-2-15,15-7-20 16,13-1-110-16,3-35-204 16</inkml:trace>
  <inkml:trace contextRef="#ctx0" brushRef="#br1" timeOffset="80899.36">11708 2402 18 0,'0'0'434'16,"0"0"-286"-16,0 0-58 0,0 0-39 15,0 0-35 1,0 0-8-16,109-39-4 0,-69 39-1 16,-6 0 0-16,-8 0-2 15,-7 0 6-15,-15 8-7 16,-4 11-6-16,0 5 6 16,-20 4 10-16,-20 6 25 15,-12 0-15-15,-2-3-20 16,8-12-11-16,22-19-293 15</inkml:trace>
  <inkml:trace contextRef="#ctx0" brushRef="#br1" timeOffset="83400.64">13345 2238 266 0,'0'0'497'0,"0"0"-288"0,0 0-82 16,0 0-36-16,0 0-34 15,0 0-18-15,0 0-31 16,-19-44-8-16,17 67-26 16,-8 16-9-16,1 15 35 15,-3 10 7-15,-2 2 9 16,5-4-3-16,3-4-8 16,3-10-1-16,1-10-2 0,-1-9 0 15,3-10-2 1,0-14-22-16,0-5-17 0,0-10 31 15,0-33-2-15,5-19 3 16,13-15-6-16,0-11 12 16,-1-4 1-16,-3 3 2 15,-10 8 7-15,-4 6 36 16,0 12-8-16,0 17 4 16,0 18 15-16,0 18-2 15,0 7-5-15,13 3-49 16,30 12-16-16,35 17-3 15,31 11 19-15,16 6 1 16,-7 2-1-16,-20 2-3 0,-27 2-1 16,-33 3-8-1,-29-3-1-15,-9 2 3 0,-45-3 7 16,-24-1 3-16,-11-2 12 16,-6-10-6-16,1-11-1 15,9-4 6-15,2-7-11 16,3-8-19-16,2-4-121 15,6-4-134-15,21-8-245 16</inkml:trace>
  <inkml:trace contextRef="#ctx0" brushRef="#br1" timeOffset="84250.06">14348 2376 387 0,'0'0'220'0,"0"0"-50"16,0 0-61-16,0 0-44 15,0 0-33-15,0 0-32 16,0 0-16-16,-64 16 9 15,23 26 7-15,3 2 7 16,14 1-6-16,15-10-1 16,9-6-5-16,0-9-12 15,18-13-22-15,4-7-5 16,7 0 44-16,2-27 8 16,0-8 11-16,-4-3 6 15,-9 2 26-15,-5 6 28 0,-5 8 6 16,-4 9-15-16,-4 6-10 15,2 7-11-15,0 0-49 16,3 0-10-16,5 14-28 16,9 12 13-16,5 6 21 15,5-2-4-15,7-6-3 16,4-5-13-16,2-13-21 16,3-6 38-16,1-3 5 15,-3-28 2-15,-3-16 8 16,-2-8-3-16,-5-3-1 15,-8-5 10-15,-12-5 13 16,-8-2 21-16,-5-7-2 16,0 5-15-16,-2 14 8 15,-10 17 4-15,3 22-4 0,5 13 5 16,2 6-7-16,2 0-33 16,0 0-4-16,-2 16-21 15,-1 18-10-15,-3 18 30 16,-6 8 1-16,4 6 2 15,-3 6 0-15,-1 1 0 16,1 1 4-16,-3-2-1 16,8-10 3-16,6-6-7 15,0-9 1-15,2-10 0 16,18-8-2-16,5-10 0 16,6-6-41-16,7-9-51 15,0-4-60-15,-1 0-60 0,-3-26-172 16</inkml:trace>
  <inkml:trace contextRef="#ctx0" brushRef="#br1" timeOffset="84499.39">14606 2319 541 0,'0'0'316'16,"0"0"-148"-16,0 0-36 16,0 0-61-16,0 0-51 0,0 0-20 15,137-31-7-15,-73 19 7 16,3 2-8-16,2 0-50 16,3 2-74-16,-3 2-60 15,-13-4-177-15</inkml:trace>
  <inkml:trace contextRef="#ctx0" brushRef="#br1" timeOffset="84949.96">15148 2374 216 0,'0'0'439'16,"0"0"-238"-16,0 0-76 16,0 0-56-16,0 0-59 15,0 0-10-15,-74-3-15 16,46 32 13-16,1 3-2 15,9 0 3-15,12-4-8 16,6-7-41-16,0-10-10 16,0-5 19-16,15-6 31 15,14 0 10-15,11-28 38 0,2-5 4 16,0-6 12 0,-10 7 18-16,-14 10 27 0,-10 10 21 15,-8 8-1-15,0 2-40 16,0 2-59-16,0 0-20 15,0 6-19-15,5 22-21 16,4 7 35-16,6 7-33 16,10-9-75-16,8-7-52 15,5-13-63-15,5-13-194 16</inkml:trace>
  <inkml:trace contextRef="#ctx0" brushRef="#br1" timeOffset="85432.48">15585 2015 206 0,'0'0'622'15,"0"0"-385"-15,0 0-86 16,0 0-71-16,0 0-67 16,0 0-13-16,-23 26-36 15,17 21 21-15,-1 10 15 16,-3 4 3-16,-4-1 6 15,5-5-5-15,2-5 5 16,2-5-4-16,5-9-4 16,0-14 2-16,0-12-2 0,0-8 1 15,0-2 4-15,0 0 11 16,0 0 39-16,0 0 30 16,0 0-26-16,0 0-19 15,-2 0-17-15,2 0-15 16,0 0-9-16,0 0-4 15,0 0-8-15,0 0-5 16,0 6-4-16,0 4 9 16,14 1 8-16,11-4-4 15,8-3-3-15,7-4-4 16,2 0 6-16,-4-11-2 16,-6-12 3-16,-9-1 4 15,-7-2 4-15,-7 2 3 0,-9 4 3 16,0 0-5-16,-6 7-1 15,-26 2-7-15,-10 5-7 16,-9 6-4-16,-3 0-99 16,12 6-107-16,20 6-200 15</inkml:trace>
  <inkml:trace contextRef="#ctx0" brushRef="#br1" timeOffset="86149.95">16133 2319 392 0,'0'0'183'0,"0"0"-37"16,0 0-62-16,0 0-49 16,0 0-25-16,0 0-7 15,-116 21 1-15,81 5 3 16,3 4 0-16,8 0-1 16,13 1-5-16,11-8-1 15,0-5-3-15,0-9 2 0,15-8 1 16,10-1 10-16,8-6 8 15,2-18 18-15,4-8 1 16,-6-1 5-16,-7 4-5 16,-7 8 20-16,-11 8 4 15,-6 7 9-15,-2 6-16 16,0 0-47-16,0 0-7 16,0 14-29-16,0 14 2 15,0 5-8-15,0-6-40 16,23-9-34-16,17-12 12 15,13-6 17-15,5-13 6 16,-2-23 36-16,-4-1 38 16,-12-5 42-16,-9 0 73 0,-12 4-16 15,-7 3 15-15,-8 10-29 16,-4 8-7-16,0 9-36 16,0 8-36-16,-16 0-6 15,-10 17-19-15,0 13 16 16,7 8-6-16,17 2-15 15,2 0-16-15,14-2 7 16,19-2 18 0,3-4 2-16,2-9 10 0,-9-2 3 15,-9-6 0-15,-9-9 0 16,-9-3 4-16,-2 0 5 16,0-3 0-16,0 0-5 15,-29 1 0-15,-13-1 19 16,-12 3-23-16,-2-3-51 0,10 0-164 15,15-7-304-15</inkml:trace>
  <inkml:trace contextRef="#ctx0" brushRef="#br1" timeOffset="86633.52">16788 2427 173 0,'0'0'196'0,"0"0"-111"0,0 0-38 15,0 0 1-15,0 0 17 16,0 0 28-16,64-7 0 15,-45-9-30-15,-4 2-14 16,-3-5-5-16,-4 2 14 16,-6-1-14-16,0 2-15 15,-2 2 3-15,0 4-9 16,0 0 0-16,0 3-10 16,0 5-1-16,0 1 0 15,0 1-8-15,-4 0-4 0,-7 0-10 16,-11 3-4-16,-12 18 14 15,-3 0 0-15,-4 6 5 16,6 5 17-16,8-4-2 16,12-2-7-16,7 0-2 15,8-6-8-15,0 1-1 16,25-2 3-16,13-2 2 16,7-6-2-16,8-5-5 15,5-6-63-15,9 0-115 16,4-24-238-16</inkml:trace>
  <inkml:trace contextRef="#ctx0" brushRef="#br1" timeOffset="88849.28">18884 1837 618 0,'0'0'225'0,"0"0"-75"15,0 0-45-15,0 0-26 16,0 0-49-16,0 0-30 16,0 0-19-16,-19 74-9 15,12-6 28-15,-2 8 8 16,0-4 5-16,0-10-3 15,7-9-4-15,2-13-1 16,0-10-3-16,0-15 1 16,0-6-2-16,-3-9 0 15,-5 0 3-15,-11 0 24 0,-4-15 8 16,-11 0-34-16,-2 5-2 16,-2 10 0-16,-6 0-10 15,-7 30-4-15,-5 18 10 16,5 8-2-16,15 2-2 15,18-4-9-15,18-9-43 16,0-15-16-16,13-19 10 16,26-11 12-16,9-18 54 15,8-23 34-15,-2-9 19 16,-12-5 28-16,-9 4 19 0,-10 4 1 16,-6 10-9-1,-3 14-23-15,-7 9-10 0,-3 8-21 16,-2 3-20-1,2 3-18-15,12 9-23 0,11 19-8 16,2 12 26-16,5 6-4 16,-3-2-31-16,-4 0-13 15,-4-6-48-15,-4-10-43 16,1-11-42-16,-1-17-79 16,4 0-182-16</inkml:trace>
  <inkml:trace contextRef="#ctx0" brushRef="#br1" timeOffset="89383.08">19243 1905 636 0,'0'0'286'0,"0"0"-104"16,0 0-50-16,0 0-43 15,0 0-38-15,0 0-49 16,-31-31-2-16,20 71-27 16,-9 17 12-16,-2 13 15 15,1 2 0-15,10-5-1 16,7-8-1-16,2-9 2 16,2-7 0-16,0-15 0 15,0-12 1-15,0-8 1 0,0-8-2 16,0 0 11-16,0 0 10 15,0 0 35-15,0 0 20 16,0 0-28-16,0 0-15 16,0 0-20-16,0 0-13 15,0 0-8-15,0 0-5 16,4 14-12-16,14 2 1 16,6 2 11-16,15-4-16 15,3-10-4-15,7-4-18 16,0 0 25-16,-10-23 5 15,-4-2 21-15,-16 0 0 16,-9 0 9-16,-10 2 2 16,0 1 7-16,-8 7 0 15,-23 5-18-15,-13 10 0 0,-10 0-12 16,-6 16 10-16,4 7 0 16,10 4-2-16,15-4-17 15,15 0-111-15,16-7-94 16,4-12-151-16</inkml:trace>
  <inkml:trace contextRef="#ctx0" brushRef="#br1" timeOffset="89816.64">19763 2426 35 0,'0'0'187'0,"0"0"-65"16,0 0-11-16,0 0-38 15,0 0-4-15,0 0 9 16,-31 0 1-16,21 0-11 16,6 0-13-16,-3 0-3 0,5 0-19 15,0 0-2 1,2 0-2-16,0 0 8 0,0 0 19 16,0 0-5-16,0 0 2 15,0 0-3-15,0 0-5 16,0 0-10-16,0 0-15 15,8 0-13-15,19 0-5 16,15-5-2-16,16 0-21 16,12-5-91-16,1-4-107 15,0-7-220-15</inkml:trace>
  <inkml:trace contextRef="#ctx0" brushRef="#br1" timeOffset="90583.48">20222 2232 251 0,'0'0'146'16,"0"0"-2"-16,0 0-27 16,0 0-19-16,0 0-16 15,0 0-17-15,0-3-23 0,0 3-18 16,0 0-7-16,0 0-11 16,0 0-6-16,0 4-9 15,0 15-10-15,0 6 19 16,-5 8 7-16,-2-3 14 15,1 0 4-15,-1-4-5 16,3-3-10-16,2-12-5 16,2-5 0-16,-2-6-2 15,2 0 4-15,0 0 15 16,0-6 77-16,0-20 31 16,0-14-85-16,8-5-30 15,1-7-4-15,2 1-6 0,-2 6 5 16,-5 12-2-1,1 8 11-15,-1 11 26 0,-2 10-1 16,-2 4-17-16,2 0-27 16,3 0-3-16,6 12-16 15,12 19-14-15,5 7 30 16,3 3 3-16,1 2-2 16,-6-7-8-16,1-5-2 15,-6-6-1-15,-1-8-3 16,-9-10 1-16,-5-3 9 15,1-4 6-15,2 0 6 16,4 0 7-16,8-20-1 16,-4-8 1-16,1-6 7 0,-5-4-3 15,-9-5-5-15,-4 2 14 16,0-3-3-16,0-5-5 16,0 1-2-16,-2 7-10 15,-2 5-2-15,4 15 1 16,0 11-5-16,0 4 0 15,0 6 0-15,0 0-1 16,0 0-9-16,0 0-48 16,0 0-64-16,0 11-83 15,0 14-55-15,22 1-18 16,8-8-182-16</inkml:trace>
  <inkml:trace contextRef="#ctx0" brushRef="#br1" timeOffset="91566.95">20877 2149 217 0,'0'0'261'0,"0"0"-59"15,0 0-60-15,0 0-44 16,0 0-43-16,0 0-27 16,0 0-28-16,-36-32-18 15,9 56 13-15,-2 8 5 16,-2 2 0-16,11-2 0 16,9-4-2-16,7-6-5 15,4-5-2-15,0-7 0 0,0-7 9 16,17-3 5-16,8 0 7 15,1-23-1-15,6-3-3 16,-8 0 21-16,-4 3 14 16,-6 5 21-16,-8 9 9 15,-4 3-6-15,-2 6-17 16,0 0-44-16,0 0-6 16,0 11-26-16,0 17-19 15,0 7 36-15,0-1-19 16,12-4-39-16,5-8-17 15,2-7 8-15,2-14 17 16,4-1 21-16,0-8 38 16,4-21 3-16,0-4 7 0,-7 1 23 15,-7 3 13-15,-4 8 40 16,-8 8-1-16,-3 9 0 16,0 4-35-16,0 0-50 15,0 8-17-15,0 21-22 16,0 3 37-16,0 2-8 15,0-5-18-15,11-8-20 16,2-11-4-16,5-8 22 16,2-2 30-16,4-12 8 15,1-15 7-15,-5 2 10 16,-7 6 34-16,-8 8 12 16,-3 5 0-16,-2 6-13 15,0 0-58-15,0 0-6 16,0 23-43-16,0 6 22 0,5 1-13 15,8-3-33-15,10-12-2 16,6-11 32-16,4-4 36 16,7-4 7-16,-3-22 4 15,-1-5 9-15,-9 4 56 16,-9 4 23-16,-7 8 8 16,-7 6-9-16,1 8-21 15,-5 1-53-15,7 0-17 16,-1 18-31-16,1 10 13 15,5 6 17-15,-4 3-23 16,3 0-62-16,1-5-116 16,7-10-85-16,12-8-298 15</inkml:trace>
  <inkml:trace contextRef="#ctx0" brushRef="#br1" timeOffset="92082.98">21861 2388 223 0,'0'0'373'0,"0"0"-216"0,0 0-39 16,0 0-69-16,0 0-33 16,0 0-10-16,25-34-5 15,-12 22 4-15,-6-4 3 16,2 0 15-16,-7-2 20 16,-2-4-6-16,0 0 1 15,0 1 2-15,0 3-3 16,0 4-1-16,0 2-11 15,0 6 3-15,0 2-11 16,-2 2-7-16,0 2-7 16,-1 0-3-16,1 0-7 0,-3 0-2 15,-5 0-2-15,-6 9 9 16,-6 6 1-16,-3 10 1 16,1 3 0-16,3 3 1 15,8 6 5-15,7-5 5 16,6-4-8-16,0-2-3 15,0-4 0-15,31-4 1 16,15-8 2-16,17-5 3 16,9-5-6-16,5 0-94 15,-1-13-61-15,2-12-128 16,-4-8-253-16</inkml:trace>
  <inkml:trace contextRef="#ctx0" brushRef="#br1" timeOffset="92617">22550 2105 377 0,'0'0'178'0,"0"0"-90"15,0 0-47-15,0 0-36 16,0 0-5-16,0 0 4 16,-5 6-4-16,5-6 0 15,0 0 0-15,0 0 36 0,0 0 55 16,11 0-13-1,-1-6-22-15,-2-3-7 0,-6 1-21 16,-2-1 11-16,0-1-10 16,0 2-13-16,0 4-16 15,-2-1-6-15,-6 5-8 16,-6 0-57-16,5 21-67 16,7 1-95-16,2 2-159 15</inkml:trace>
  <inkml:trace contextRef="#ctx0" brushRef="#br1" timeOffset="93282.59">22637 2427 178 0,'0'0'191'16,"0"0"-32"-16,0 0-60 16,0 0-2-16,0 0-29 15,0 0-24-15,-13-8-23 16,13 5-21-16,-2 3-1 16,-2 0-2-16,2 0-2 0,0 0-1 15,2 0 3 1,0 0 0-16,0 0 0 0,0 0 3 15,0 0 13-15,0 0 16 16,0 0 26-16,0-3 7 16,0-6-27-16,8 3-18 15,-4 2-6-15,-2 0-1 16,-2 4 12-16,0 0 8 16,0 0-10-16,0 0-12 15,0 0-8-15,0 0-7 16,0 0-6-16,-10 0 10 15,-3 4 3-15,3 6 0 16,2-1-2-16,4-3-7 0,2-4-8 16,2 1 5-1,0-3 3-15,0 0 9 0,0 0 5 16,0 0 2 0,0 0 3-16,0 0-1 0,0 0-4 15,0-3-5-15,0 1 4 16,0-3-2-16,2 5 8 15,-2 0 9-15,0 0 3 16,0 0 8-16,0 0 1 16,0 0-2-16,0 0 4 15,4 0-2-15,2 0 18 16,0-1-7-16,3 1-16 16,1 0-15-16,4 0-10 15,1 1-1-15,-5 15-2 0,-8 11-6 16,-2 6-7-16,-35 9-43 15,-17-4-151-15,1-6-285 16</inkml:trace>
  <inkml:trace contextRef="#ctx0" brushRef="#br1" timeOffset="98483.47">6795 3816 483 0,'0'0'212'0,"0"0"5"16,0 0-113-16,0 0-8 16,0 0-58-16,0 0-38 15,0 0-18-15,0 0-8 16,-7 55 26-16,-2 6 0 15,-1 1 3-15,0 1 2 0,3-6-2 16,7-7-1-16,0-11-1 16,0-15-1-16,0-15-4 15,0-9-10-15,5 0 14 16,0-19 11-16,2-25 13 16,1-15-18-16,3-2 6 15,-4-2 20-15,-2 7 32 16,-5 12 0-16,2 10-3 15,0 10-16-15,0 9-8 16,3 10-1-16,-3 5-22 16,-2 0-14-16,4 5-20 15,3 22-13-15,0 13 28 0,-1 8 1 16,-3 8 3 0,-3 2 0-16,0 0 1 0,0-5 1 15,0-9 0-15,2-9 0 16,0-8-1-16,0-12 0 15,2-8-5-15,0-6-16 16,-4-1-24-16,2 0 2 16,-2-7 20-16,0-15-2 15,0-8-79-15,0-2 10 16,0-4-7-16,-12 4 12 16,-8 3-53-16,-2 9 42 15,-5 8 15-15,2 6 24 16,3 3 5-16,5 3 11 15,0 0 9-15,2-4 4 16,5-1-7-16,-2-2 11 0,3-4-6 16,5-1 3-16,4 1 31 15,0-4 28-15,0 3-28 16,0 2-3-16,15 3-39 16,1-2-149-16</inkml:trace>
  <inkml:trace contextRef="#ctx0" brushRef="#br1" timeOffset="98982.76">6463 3998 163 0,'0'0'113'0,"0"0"-24"16,0 0-4-16,0 0-8 16,0 0-14-16,0 0 5 15,-35 5 23-15,35-5 2 16,2 0-20-16,29 0-5 15,23-9-26-15,17-5-25 16,12 1-8-16,-2 9-8 16,-4 0-1-16,-6 4-5 15,-13 0 4-15,-14 0-38 0,-9 0-61 16,-14 0-42-16,-11 0-74 16,-10 0-47-16</inkml:trace>
  <inkml:trace contextRef="#ctx0" brushRef="#br1" timeOffset="99149.54">6597 4131 231 0,'0'0'170'0,"0"0"-42"15,0 0-30-15,0 0-19 16,0 0-22-16,0 0-7 16,-29 15-13-16,33-7-19 15,27 1-17-15,27-1 51 16,29-6-11-16,29-2-41 15,20-12-25-15,7-35-316 16</inkml:trace>
  <inkml:trace contextRef="#ctx0" brushRef="#br1" timeOffset="99816.11">8308 3834 641 0,'0'0'194'16,"0"0"-86"-16,0 0-44 15,0 0-37-15,-141-6-21 16,88 41-3-16,-10 11 4 16,-3 11 9-16,8 11-1 0,13 2 6 15,21 1 0-15,19-10-15 16,5-6 1-16,23-12-1 15,33-14-5-15,21-13 4 16,17-11 4-16,8-5-9 16,-1-8-84-16,-5-26-58 15,-5-7-136-15</inkml:trace>
  <inkml:trace contextRef="#ctx0" brushRef="#br1" timeOffset="101166.62">8487 4042 426 0,'0'0'269'0,"0"0"-94"15,0 0-88-15,0 0-23 16,0 0-25-16,0 0-39 16,13 0-3-16,11 26 0 15,1 10 2-15,-6 6-2 16,-5 3 0-16,-5-1-1 15,-3-1 4-15,1-10 1 0,-5-9 2 16,1-13-3 0,-3-6-2-16,0-5 2 0,0-5 20 15,0-22 14-15,0-14-24 16,0-8 12-16,0-1 8 16,2-2 3-16,18 2-13 15,4 5-10-15,8 7-10 16,5 8-9-16,6 12-36 15,6 12-82-15,0 6-88 16,-3 0-110-16</inkml:trace>
  <inkml:trace contextRef="#ctx0" brushRef="#br1" timeOffset="101585.25">8917 4229 375 0,'0'0'154'16,"0"0"-89"-16,0 0-27 16,0 0-21-16,0 0 3 15,0 0 8-15,21-2 31 16,-2-14-2-16,-7-4-6 15,-2 0-4-15,-6-5-6 16,-4 2 8-16,0 4-15 0,0 6-1 16,0 6-8-1,0 5 2-15,-4 2-16 0,-8 0-11 16,-3 2-16-16,-7 18 15 16,-1 4-2-16,4 2 1 15,5 1 0-15,7-1 0 16,7-2 0-16,0-4-1 15,0 2 1-15,21-6-1 16,8-4 3-16,8-4 0 16,12-8 0-16,11 0-42 15,7-8-74-15,2-18-106 16,-6-4-186-16</inkml:trace>
  <inkml:trace contextRef="#ctx0" brushRef="#br1" timeOffset="101916.15">9408 4068 35 0,'0'0'423'15,"0"0"-224"-15,0 0-84 16,0 0-67-16,0 0-20 16,0 0 6-16,-133 99 2 15,108-63-25-15,12-3-5 16,13-8-6-16,0-7-3 16,0-8-22-16,11-10-21 15,11 0 21-15,10-20 25 16,5-14 7-16,-3-5 7 15,-3 2 25-15,-9 2 36 16,-8 7 18-16,-3 10 8 16,-7 10-19-16,-4 6-15 0,0 2-31 15,0 0-36-15,5 2-18 16,1 19-14-16,6 5 28 16,-1 3-11-16,0 0-21 15,5-8-20-15,4 0-21 16,6-11-3-16,8-8-9 15,4-2-20-15,4-10-22 16,1-23-73-16,-1-5-53 16</inkml:trace>
  <inkml:trace contextRef="#ctx0" brushRef="#br1" timeOffset="102200.7">9865 3863 257 0,'0'0'171'0,"0"0"1"0,14-134-26 15,-12 111-4-15,-2 8-32 16,0 9-1-16,0 5-8 15,0 1-35-15,0 0-43 16,0 0-23-16,0 4-9 16,0 14-13-16,0 8 20 15,0 9 2-15,0 5 2 16,0 9 14-16,0 1 1 16,0 7 7-16,0 0-7 15,0 1-2-15,-4-4-7 16,0-5-5-16,4-11-1 15,0-6-1-15,8-8-1 16,15-7-13-16,6-6-23 0,8-11-46 16,12 0-49-16,7-32-223 15</inkml:trace>
  <inkml:trace contextRef="#ctx0" brushRef="#br1" timeOffset="102502.25">9781 3998 43 0,'0'0'399'16,"0"0"-286"-16,0 0-34 15,0 0-29-15,0 0-28 16,0 0 2-16,-9 16 21 16,9-16 7-16,0 0 15 15,0 0-5-15,26 0-6 16,14 0-13-16,18-1-31 16,5-8-12-16,-1 1-29 15,-4 2-126-15,-9-2-182 16</inkml:trace>
  <inkml:trace contextRef="#ctx0" brushRef="#br1" timeOffset="102983.45">10231 4207 359 0,'0'0'116'15,"0"0"-86"-15,0 0-30 0,0 0-19 16,0 0 8 0,72-111 11-16,-64 96 46 15,-1-2 36-15,-5 1 15 16,0 5-5-16,-2-3-21 0,0 1-8 15,0-1-28-15,0 0-3 16,0 3-6-16,0 3-15 16,0 4 2-16,0 2-4 15,0 2 1-15,0 0-10 16,-6 0-4-16,-11 0-2 16,2 6 5-16,1 7-3 15,1 3 2-15,5 1 2 16,-2 0 2-16,2 3-1 15,1 4 3-15,-2 2 2 16,0 1 3-16,5 1 3 0,4-2 3 16,0 0 0-16,0-6-6 15,24-7-6-15,34-10 3 16,25-3-6-16,19-14-93 16,5-19-270-16</inkml:trace>
  <inkml:trace contextRef="#ctx0" brushRef="#br1" timeOffset="105449.46">11342 3906 472 0,'0'0'244'16,"0"0"-113"-16,0 0-16 16,0 0-40-16,0 0 3 15,0 0-56-15,0 0-17 16,-6-40-5-16,4 62-5 16,0 10 5-16,-5 11 9 15,-3 4 30-15,0 6 5 16,-5 2-3-16,1 0-15 0,3-7-8 15,7-6-13 1,1-9-1-16,3-12-2 0,0-13-2 16,0-8-21-16,0 0-32 15,5-12 23-15,10-20 15 16,1-13-38-16,-5-5 30 16,-7-4 4-16,-4-4 11 15,0 2 8-15,0 2 3 16,-7 6 7-16,1 3 19 15,6 12 1-15,0 9 11 16,0 10 2-16,0 7-8 16,15 7-17-16,18 0-18 15,19 11-12-15,15 17 10 16,2 7 0-16,-11 8 0 16,-15 4 1-16,-20 5-7 0,-20 5 5 15,-3 4-1 1,-24 1 4-16,-30-3 0 0,-6-2 4 15,-5-9 1-15,7-12-3 16,14-12-2-16,9-14-5 16,6-10-46-16,4 0-68 15,2-22-131-15,15-16-332 16</inkml:trace>
  <inkml:trace contextRef="#ctx0" brushRef="#br1" timeOffset="106199.67">12212 4024 407 0,'0'0'199'0,"0"0"-34"15,0 0-56-15,0 0-77 16,0 0-32-16,0 0 1 16,-145 54 3-16,107-15 0 15,9-2-3-15,15-5 1 0,14-3-2 16,0-10-3-16,5-11 2 15,15-8-6-15,7 0 3 16,2-13 4-16,2-15 6 16,-2-5 4-16,-9 7 29 15,-9 5 41-15,-6 7 2 16,-5 8-1-16,0 3-9 16,0 3-40-16,0 0-32 15,4 0-9-15,5 15-16 16,7 7 20-16,8 2 3 15,8-1-18-15,5-2 8 16,7-11-1-16,-1-8-17 0,-3-2 26 16,0-8 4-16,-2-22 1 15,-4-8 3-15,-5-6-1 16,-8-5 2-16,-7-3 19 16,-3-4 7-16,-2-4-5 15,-7-2-8-15,-2 2-3 16,0 7 1-16,0 17 7 15,0 18 10-15,0 12 15 16,0 6-9-16,0 0-39 16,0 5 0-16,-7 20-22 15,-1 15 15-15,-3 4 7 16,4 6 2-16,0 6 2 16,5-3 5-16,0 7 3 0,2 1-6 15,0-6 1-15,0 1-5 16,8-9 1-16,11-6 0 15,-2-6-3-15,8-10-11 16,1-8-20-16,6-11-48 16,1-6-57-16,-2-6-78 15,-4-28-127-15</inkml:trace>
  <inkml:trace contextRef="#ctx0" brushRef="#br1" timeOffset="106416.55">12528 3942 539 0,'0'0'300'0,"0"0"-132"0,0 0-6 16,0 0-84-16,0 0-73 15,0 0-5-15,129-42-12 16,-62 32-33-16,0 4-22 15,-1 4-59-15,-6 2-32 16,-4 0-86-16,2 0-115 16</inkml:trace>
  <inkml:trace contextRef="#ctx0" brushRef="#br1" timeOffset="106849.35">13165 4009 377 0,'0'0'245'16,"0"0"-84"-16,0 0-32 15,0 0-58-15,0 0-51 16,0 0-20-16,-98 0-14 15,62 37 11-15,3 5 6 16,10 1-3-16,13-11 0 0,10-6 0 16,0-11-3-1,4-10-12-15,25-5-2 0,9-5 17 16,9-24 13-16,-1-11-5 16,-5 0 4-16,-10 2 48 15,-11 5 28-15,-9 13 18 16,-4 8-20-16,-5 8-9 15,-2 4-30-15,2 0-47 16,-2 4-5-16,4 22-24 16,5 10 27-16,3 5-4 15,7-4-29-15,6-2-33 16,6-10-89-16,8-10-80 0,-2-15-162 16</inkml:trace>
  <inkml:trace contextRef="#ctx0" brushRef="#br1" timeOffset="107303.86">13629 3753 675 0,'0'0'279'0,"0"0"-90"16,0 0-70-16,0 0-88 15,0 0-31-15,0 0-19 16,-16 61 19-16,10-15 5 15,-6 7 7-15,-1-2 3 16,2 1 8-16,-1-4-4 0,4-3-9 16,5-12-6-16,3-11 3 15,0-9-5-15,0-11 1 16,0-2 3-16,0 0 23 16,0 0 51-16,0 0-7 15,0 0-20-15,-2 0-13 16,2 0-24-16,-2 0-16 15,2 0-6-15,0 0-7 16,0 3-6-16,4 4-19 16,17-4 19-16,10-3-9 15,7 0 11-15,6-15 3 16,-3-9-26-16,-12-5 32 16,-12 1 8-16,-9 2 4 15,-8 4 5-15,0 4 10 0,-8 2-16 16,-25 9-3-16,-15 4-9 15,-7 3-2-15,-1 5-36 16,11 16-83-16,22 0-136 16,23-12-181-16</inkml:trace>
  <inkml:trace contextRef="#ctx0" brushRef="#br1" timeOffset="107999.18">14145 3984 615 0,'0'0'201'16,"0"0"-90"-16,0 0-42 15,0 0-26-15,0 0-43 16,0 0-8-16,-106-17-4 15,72 57 11-15,8 1 0 16,7 2 2-16,13-6-2 16,6-6-3-16,0-11-16 15,11-10-11-15,11-10 8 16,9 0 23-16,5-22 0 0,5-13 4 16,-8-5 2-1,-4 1 29-15,-12 2 39 0,-3 9 3 16,-7 11-8-16,-7 10 8 15,0 6-18-15,0 1-42 16,0 0-17-16,0 13-27 16,0 12 12-16,0 2-16 15,15-2-41-15,12-5-19 16,8-12-1-16,8-8 17 16,-1 0 34-16,-2-18 17 15,-6-13 24-15,-5-3 4 16,-3-1 48-16,-6-4 30 15,1 7-10-15,-10 4-4 0,-3 4-16 16,-8 10 4 0,0 5-13-16,0 8-4 0,-2 1-39 15,-19 4-2-15,-6 20-15 16,0 8 11-16,13 5-3 16,12 3-1-16,2-1-21 15,11 1-9-15,18-4-4 16,5-3 9-16,-3-10 24 15,-4-2 9-15,-10-5 2 16,-5-6 4-16,-10-4 24 16,-2-4-14-16,0-2 12 15,0 2-11-15,-20-2-7 16,-20 0 10-16,-20 0-18 0,-10 0-5 16,5 0-75-1,15 0-187-15,23-13-228 0</inkml:trace>
  <inkml:trace contextRef="#ctx0" brushRef="#br1" timeOffset="108416.5">14876 4098 519 0,'0'0'138'15,"0"0"-32"-15,0 0-45 0,0 0-24 16,119-124-15-16,-104 103 23 16,-4 2 11-16,-6 1-2 15,-5 5 14-15,0-2-11 16,0 7-23-16,0 1-14 15,-7 7-17-15,-7 0-3 16,-3 0-15-16,-3 13 4 16,-5 7 7-16,0 8 4 15,2 2 0-15,-2 7 12 16,0 3 5-16,3 0 4 16,4 0 5-16,12-7-12 15,6-2-7-15,19-9-7 16,48-12-6-16,29-10-64 0,22-2-89 15,4-31-163-15,1-7-341 16</inkml:trace>
  <inkml:trace contextRef="#ctx0" brushRef="#br1" timeOffset="109816.76">16942 3605 681 0,'0'0'199'16,"0"0"-49"-16,0 0-45 15,0 0-29-15,0 0-53 16,0 0-23-16,-138 16-8 16,78 34 7-16,6 11 1 15,7 0 8-15,13 0 10 16,13-5 4-16,7-2-5 16,12-8-3-16,2-2-1 15,4-6-9-15,27-7 4 0,19-8 1 16,12-8 5-16,13-12-8 15,8-3-6-15,-4-3-48 16,-8-26-52-16,-11-7-63 16,-16-6-88-16,-13-2-208 15</inkml:trace>
  <inkml:trace contextRef="#ctx0" brushRef="#br1" timeOffset="110050.03">16555 3940 426 0,'0'0'318'0,"0"0"-95"0,0 0-65 15,0 0-44-15,0 0-39 16,0 0-23-16,8 0-23 16,32 0-26-16,16 0-3 15,13 0-1-15,5 4-1 16,5 6-29-16,4-1-39 15,2-6-54-15,-1-3-61 16,-10-2-116-16,-11-20-165 16</inkml:trace>
  <inkml:trace contextRef="#ctx0" brushRef="#br1" timeOffset="110418.56">17220 3748 508 0,'0'0'305'0,"0"0"-100"15,0 0-52-15,0 0-62 16,0 0-69-16,0 0-22 16,-13 38-20-16,38 5 20 15,10 12 1-15,3-1 1 16,6-2-2-16,6-4 0 16,-6-8-6-16,-4-9-41 15,-8-16-50-15,-9-11-19 16,-4-4-72-16,-11-14 38 15,-6-19-39-15,-2-11 1 16,0 1 118-16,-4-3 53 16,-7 1 17-16,1 2 43 0,-2 4 62 15,3 11 28 1,0 12 25-16,4 10 0 0,1 6-21 16,-5 0-73-16,-6 6-51 15,-12 19-10-15,-11 5 6 16,-6 8 15-16,2 1-15 15,3-2-9-15,13-1-7 16,10-9-104-16,14-13-239 16</inkml:trace>
  <inkml:trace contextRef="#ctx0" brushRef="#br1" timeOffset="110949.35">17904 3756 314 0,'0'0'195'0,"0"0"-33"15,0 0-52-15,0 0-5 16,0 0-44-16,0 0-25 16,-13-17-14-16,2 17-22 15,-7 7 1-15,-11 13 5 16,-9 7 16-16,-5 9 6 16,4 6 13-16,3 3 5 0,7 2-8 15,11-6-10-15,9-1-12 16,9-6-7-16,0-5-6 15,18-9-3-15,20-8 0 16,16-9-31-16,15-3-42 16,8 0-68-16,10-15-146 15,4-9-349-15</inkml:trace>
  <inkml:trace contextRef="#ctx0" brushRef="#br1" timeOffset="111383.45">18261 3971 391 0,'0'0'260'0,"0"0"-116"16,0 0-49-16,0 0-63 15,0 0-32-15,0 0-1 16,-7 0-2-16,7 0 3 15,0 0 3-15,11-5 11 16,7-8 38-16,2-4-34 16,-2-3-10-16,-9 2 10 15,-5 2 8-15,-4 1 10 16,0 4-1-16,0 3-21 0,-7 2-9 16,-8 2-5-1,-3 4-7-15,3 0 4 0,-5 0-3 16,4 2-3-16,-2 14 5 15,0 1 4-15,1 10 0 16,-1 1 2-16,5 7 4 16,3-2 6-16,8 3-8 15,2-4-1-15,6-4-1 16,31-6 0-16,16-12-2 16,14-10-11-16,6 0-39 15,1-21-47-15,-5-14-80 16,-4-7-172-16</inkml:trace>
  <inkml:trace contextRef="#ctx0" brushRef="#br1" timeOffset="111699.92">18733 3484 536 0,'0'0'309'0,"0"0"-106"15,0 0-76-15,0 0-37 16,0 0-49-16,0 0-41 16,-17-30-1-16,14 57-15 15,-2 15 16-15,1 10 3 16,-1 2 14-16,3 1 9 16,0-1 2-16,2 0-13 15,-4 0-2-15,2 3-6 16,-5-3-4-16,0-7-1 0,2-3-2 15,5-10-2-15,0-12-18 16,0-9-20-16,0-9-31 16,3-4-74-16,19-11-45 15,3-22-183-15</inkml:trace>
  <inkml:trace contextRef="#ctx0" brushRef="#br1" timeOffset="112501.14">18990 3671 559 0,'0'0'190'0,"0"0"-66"16,0 0-64-16,0 0-60 15,0 0 3-15,0 0-1 16,-39 135 22-16,22-78 4 16,-1 0 4-16,0-3-1 15,0-4-18-15,5-11-9 16,4-11-1-16,2-15-1 15,5-7 2-15,0-6-2 16,0 0 20-16,-3-23 33 0,3-13-19 16,2-12-30-16,0-5 4 15,0-9 1 1,7-5 0-16,15-2-1 0,7 2-5 16,2 11-2-16,1 15 1 15,-7 12 1-15,-4 16 0 16,-7 13 2-16,-1 0-7 15,-3 15-13-15,4 15 5 16,-9 8 3-16,-5 6-4 16,-5 3-5-16,-32-1 0 15,-8-2 4-15,1-6-3 16,3-8-3-16,10-10 1 16,13-8 9-16,9-6 5 0,2-5 0 15,5 2 2 1,2-3-1-16,0 1 0 0,0-1 2 15,0 3 12-15,0 1 10 16,0 0 8-16,16 4 5 16,8 5 26-16,10 0-21 15,6 1-26-15,2 2-8 16,3 1-8-16,-5-2-1 16,0-1-46-16,-3-5-90 15,2-9-130-15,3 0-440 16</inkml:trace>
  <inkml:trace contextRef="#ctx0" brushRef="#br1" timeOffset="113636.92">19856 3732 581 0,'0'0'300'0,"0"0"-139"15,0 0-39-15,0 0-42 16,0 0-43-16,0 0-28 16,0 0-9-16,-6 0-10 15,6 0-57-15,0 0-92 16,11 0-132-16,-5 0-173 15</inkml:trace>
  <inkml:trace contextRef="#ctx0" brushRef="#br1" timeOffset="113851.08">19865 4118 702 0,'0'0'270'15,"0"0"-68"-15,0 0-81 16,0 0-15-16,0 0-48 16,0 0-55-16,-9-9-3 15,-20 41-30-15,-22 13 23 16,-18 14-1-16,-12-3-84 16,8-16-250-16</inkml:trace>
  <inkml:trace contextRef="#ctx0" brushRef="#br0" timeOffset="161366.72">1042 5775 664 0,'0'0'155'0,"0"0"16"16,0 0-63-16,0 0-8 15,0 0-32-15,0 0-23 16,0 0-21-16,-16-39-24 16,16 39-4-16,0 17-16 15,-2 11-14-15,0 19 16 16,-2 10 18-16,-1 7 21 15,3 3 2-15,-2-5-10 16,2-4-7-16,0-6-2 16,2-10 0-16,0-11-4 15,0-12-10-15,0-11-51 0,0-8-63 16,4 0 29-16,7-28 60 16,7-18-14-16,1-18-41 15,6-11 45-15,4-1-11 16,-2 2-9-16,-2 8 65 15,-10 14 37-15,-7 12 73 16,-4 12 7-16,-4 10-6 16,0 8-10-16,0 6-17 15,0 4-31-15,0 0-45 16,0 0-8-16,0 8-20 16,0 18-9-16,6 12 13 15,0 11 16-15,1 7 0 0,-3 3 23 16,-2 0 4-1,4-5 2-15,-4-6-11 0,0-6-11 16,-2-6-5-16,2-9-1 16,-2-8-1-16,2-7 1 15,-2-4-1-15,0-3-10 16,2-5-55-16,-2 0-79 16,0-5-32-16,0-21-127 15</inkml:trace>
  <inkml:trace contextRef="#ctx0" brushRef="#br0" timeOffset="161683.6">880 5867 401 0,'0'0'179'0,"0"0"-59"16,0 0 0-16,0 0-29 16,0 0-38-16,0 0-1 15,-16 22-6-15,16-22 12 16,0 0-7-16,0 0 5 16,0 0-11-16,0 0-3 0,6 0-4 15,28-5-10 1,26-18-21-16,29-4-3 0,25-10-4 15,0 5-26-15,-7 3-108 16,-20 11-64-16,-25 4-77 16,-29 5-172-16</inkml:trace>
  <inkml:trace contextRef="#ctx0" brushRef="#br0" timeOffset="161899.67">822 6122 378 0,'0'0'166'0,"0"0"-59"16,0 0 51-1,0 0-34-15,0 0-66 0,0 0-21 16,53 10 2-16,14-23 7 16,19-4-25-16,22-10-15 15,25-10-6-15,21-20-31 16,18-23-216-16,9-23-615 15</inkml:trace>
  <inkml:trace contextRef="#ctx0" brushRef="#br0" timeOffset="163449.54">2734 5581 478 0,'0'0'411'0,"0"0"-247"15,0 0-67-15,0 0-10 16,0 0-46-16,0 0-41 16,-21 29-15-16,19 9-22 0,-4 14 33 15,-1 13 4 1,0-1 9-16,2-4 5 0,3-6-4 15,2-9-6-15,0-16-1 16,0-7-2-16,0-11-2 16,0-7-13-16,0-4-18 15,0-8 32-15,0-27 20 16,9-19-20-16,3-17-6 16,-2-10 6-16,4-7 2 15,-3-1-2-15,0 8 3 16,-4 10 1-16,-2 17 15 15,-3 14 24-15,-2 17 18 16,0 10-3-16,0 11 0 16,2 2-36-16,7 0-22 15,17 15-24-15,16 16-5 0,16 13 29 16,11 10 0-16,-5 8 0 16,-10 11-2-16,-11 2 1 15,-16 0-3-15,-16-6-1 16,-11-8 5-16,-4-9 0 15,-27-10-1-15,-5-10 2 16,-11-5 4-16,-11-14 1 16,-5-7-6-16,1-6-14 15,6-6-145-15,16-29-168 16</inkml:trace>
  <inkml:trace contextRef="#ctx0" brushRef="#br0" timeOffset="164067.78">3500 5547 475 0,'0'0'237'0,"0"0"-77"16,0 0-53-16,0 0-42 15,0 0-30-15,0 0-35 0,4 35-1 16,9-11-7-16,6 11 8 15,-2 6 11-15,-3 8 12 16,-6 4 2-16,-3-2-6 16,-1-1-2-16,-4-7-4 15,0-10-6-15,0-10-5 16,0-14 1-16,0-5-3 16,0-4 12-16,-6-12 21 15,-5-21-1-15,-5-14-25 16,7-7-3-16,9-2-4 15,0 0-8-15,11 6-4 16,16 6-24-16,10 8-36 16,9 8-58-16,5 8-52 15,4 7-163-15</inkml:trace>
  <inkml:trace contextRef="#ctx0" brushRef="#br0" timeOffset="179319.79">3981 5727 549 0,'0'0'187'15,"0"0"-48"-15,0 0-58 16,0 0-11-16,0 0-28 0,0 0-31 16,0 0-11-1,-20 32-12-15,13 1 2 0,-2 14 10 16,-1-1 9-16,5-2 12 15,5-7-12-15,0-8-6 16,11-10 0-16,18-11-3 16,6-8-16-16,7-2-16 15,1-29-3-15,-5-9 9 16,-9-6 8-16,-14 0 18 16,-12-2 7-16,-3-2 49 15,-9 2 4-15,-18 4-16 16,-2 12-19-16,5 14-8 15,-3 11-2-15,3 7-15 0,-3 4-9 16,-5 24 1 0,6 11-47-16,4 2-104 0,12-4-158 15,10-15-214 1</inkml:trace>
  <inkml:trace contextRef="#ctx0" brushRef="#br0" timeOffset="179983.76">4444 5671 454 0,'0'0'202'16,"0"0"-38"-16,0 0-44 15,0 0-42-15,0 0-31 16,0 0-30-16,-15-4-17 0,15 23-11 16,-2 17 8-16,-2 15 3 15,-2 10 32-15,0 10 25 16,-1 3 3-16,1 3-6 15,-1-1-18-15,0-8-16 16,5-8-7-16,0-14-9 16,2-14 0-16,0-14-3 15,0-10-1-15,0-8-32 16,0-10-37-16,4-28-30 16,14-12-170-16,-5-10-139 15</inkml:trace>
  <inkml:trace contextRef="#ctx0" brushRef="#br0" timeOffset="180199.99">4369 5779 321 0,'0'0'214'0,"0"0"-26"16,35-131-29-16,-1 101-63 15,-1 10-21-15,0 8-10 16,-1 10-19-16,-1 2-25 16,-2 0-16-16,-2 26-5 15,-9 12-2-15,-14 9 1 16,-4 6 1-16,-22 6 3 15,-20-7 0-15,-8-8-3 16,6-13-18-16,11-16-22 16,15-15-52-16,11-4-90 15,7-30-236-15</inkml:trace>
  <inkml:trace contextRef="#ctx0" brushRef="#br0" timeOffset="201099.89">4805 5775 498 0,'0'0'183'0,"0"0"-31"0,0 0-54 16,0 0-48-16,0 0-35 15,0 0-8-15,0 0-4 16,-4 20-2-16,4-18 0 16,0 2 10-16,0 4 4 15,0 2 7-15,0 6 16 16,0 6 4-16,0 2 3 16,-2 0 1-16,0 0-15 0,-3 0-8 15,0 1-8-15,1-6-6 16,2 0-2-16,0-3-4 15,2-9 2-15,0 0-3 16,0-7-2-16,0 0 3 16,0 0 2-16,0 0-5 15,0 0-9-15,0 0-42 16,0-8-67-16,11-10-86 16,4-5-253-16</inkml:trace>
  <inkml:trace contextRef="#ctx0" brushRef="#br0" timeOffset="201720.1">4803 5561 4 0,'0'0'303'0,"0"0"-234"15,0 0-35-15,0 0 25 16,0 0-21-16,0 0-13 16,-4 80-1-16,4-73-13 15,0-2-3-15,0-5-2 16,2 0 8-16,2 0 32 15,3 0 22-15,2-5-20 0,2-4-16 16,-4-2-1 0,-3 3-9-16,-4 2-4 0,0 2 23 15,0 3-5-15,0-4-20 16,-2 4-12-16,-7-4-4 16,1 5-10-16,-2 0-1 15,6 0-3-15,-3 0-6 16,3 0 12-16,4 5 3 15,-2-5-2-15,2 0-10 16,0 0 3-16,0 0 10 16,0 0 4-16,0 0 7 15,0 0-7-15,0 0-41 16,0 1-105-16,11 1-138 0,11-2-38 16</inkml:trace>
  <inkml:trace contextRef="#ctx0" brushRef="#br0" timeOffset="202783.93">5032 5755 198 0,'0'0'270'15,"0"0"-156"-15,0 0-46 16,0 0-52-16,0 0-10 0,0 0-6 16,-13 102 24-16,9-66 16 15,-2 2 11-15,0-6-14 16,4-7-7-16,2-7-18 15,0-10-4-15,0-8-4 16,0 0 4-16,0-7 54 16,14-22 42-16,1-13-85 15,6 1-12-15,-5 5-3 16,-8 11 11-16,-3 10 11 16,-3 9 18-16,-2 6-9 15,2 0-35-15,4 12-31 16,4 14-2-16,7 7 31 15,10 0 2-15,4-5-8 16,9-3-16-16,5-11 2 0,-3-9-25 16,3-5 26-16,-5-1 10 15,-4-26 10-15,-7-5 1 16,-3-6 4-16,-5-4 12 16,-6 0 10-16,-6-2 11 15,-5 3 3-15,-4 5-1 16,0 10-14-16,0 8 12 15,0 11-5-15,0 7-8 16,-11 0-24-16,-9 15-3 16,-4 21-13-16,-3 14 9 15,9 0-5-15,11-1 3 0,7-9-17 16,9-6-16 0,18-9 10-16,6-14 10 0,-2-7 11 15,1-4 11-15,1-14 10 16,-2-20 6-16,-4-6-8 15,-4-2 0-15,-11 2-5 16,-9 3 21-16,-3 8 4 16,0 5 10-16,-9 6-4 15,-8 10-12-15,-2 8-16 16,-3 0-6-16,5 8-8 16,-2 13-2-16,9 4 0 15,7-3-1-15,3-2-1 16,0-1 6-16,7-2 3 15,8 1 3-15,3 0 4 16,1 4 4-16,-2 4 0 0,5 8 5 16,-1 10 9-16,-6 9-3 15,-9 4 1-15,-6 6 10 16,0-1 3-16,-21-1 10 16,-20-4-6-16,-15-7-23 15,-13-6-6-15,-8-16-8 16,-2-18-24-16,6-10-97 15,17-42-162-15,21-38-443 16</inkml:trace>
  <inkml:trace contextRef="#ctx0" brushRef="#br0" timeOffset="-214414.26">6902 5568 472 0,'0'0'179'0,"0"0"-29"16,0 0-57-16,0 0-34 15,0 0-20-15,0 0-13 16,0 0-11-16,-40-8-10 16,18 29-5-16,-7 8 14 15,0 8 0-15,2 5 16 16,5 3-7-16,8-1-12 15,10-3-1-15,4-5-2 16,6-6-6-16,28-10 2 16,9-9 5-16,3-11-3 15,5-3-4-15,-2-31-2 16,-8-14 10-16,-10-5-10 16,-9-7 9-16,-15 5-3 0,-7-2 1 15,0 5 6-15,-21 8 13 16,-14 10 3-16,-10 14-8 15,-8 18-15-15,-7 2-6 16,2 20-8-16,8 17 3 16,27 6-20-16,23-2-112 15,15-13-95-15,41-15-237 16</inkml:trace>
  <inkml:trace contextRef="#ctx0" brushRef="#br0" timeOffset="-213561.76">7251 5597 327 0,'0'0'238'0,"0"0"-77"15,0 0-53-15,0 0-53 16,0 0-55-16,0 0-35 16,-13 51 35-16,7-10 19 15,2 1 10-15,2-2-19 16,2-6-5-16,0-8 2 16,4-10-7-16,11-10-6 0,7-6 6 15,5-8 8 1,5-28 16-16,1-8-20 0,-4-6 2 15,-9 3-4 1,-9 11 9-16,-4 13 8 0,-7 11 44 16,0 7 3-16,0 5-39 15,0 5-27-15,4 22-39 16,5 12 39-16,7 2 3 16,8 2 1-16,7-6-1 15,11-10-3-15,1-13-16 16,4-14 2-16,-2 0 14 15,-8-33 2-15,-1-12 5 16,-11-5-1-16,-15-2 2 16,-7-1 14-16,-3 5 20 15,-5 7 4-15,-19 4 5 16,-8 11-13-16,-3 14-15 16,-3 10-20-16,5 2-3 0,4 14-6 15,8 16-4-15,19 4-1 16,2 4-4-16,21-3-8 15,23-3 15-15,5-5 4 16,0 1-2-16,-9-1-8 16,-6 0 6-16,-7 2 2 15,-12-1-3-15,-9 0-2 16,-4-2 11-16,-2-4 13 16,0-1 8-16,0-8 0 15,10 3-13-15,1 0-3 0,7-2 5 16,-1 0-4-16,6-2 1 15,6-6-3-15,17-6 6 16,33-10-10-16,37-50-52 16,52-36-362-16</inkml:trace>
  <inkml:trace contextRef="#ctx0" brushRef="#br0" timeOffset="-210363.38">9408 5494 434 0,'0'0'284'15,"0"0"-94"-15,0 0-84 16,0 0-62-16,0 0-44 16,0 0-32-16,-19 119 32 15,10-53 22-15,-7 6 3 16,1 0 13-16,1-6-6 16,5-10-21-16,9-13-5 15,0-17-2-15,0-12-4 16,0-14-19-16,7 0 19 15,9-31 15-15,3-17-8 0,2-15-3 16,-8-8-4-16,-11-3 2 16,-2-4 0-16,-7-1 27 15,-13 6 3-15,1 15 3 16,7 11 0-16,7 19 6 16,5 14-13-16,0 10-3 15,19 4-25-15,25 0-13 16,23 22 7-16,15 12 6 15,1 6 0-15,-12 8 0 16,-17 8-3-16,-21 2-5 16,-26 1-1-16,-7 0 5 15,-40 0 4-15,-23-7 10 16,-10-4 2-16,1-8-8 0,3-8-4 16,9-10-32-1,9-14-77-15,15-8-129 0,17-16-215 16</inkml:trace>
  <inkml:trace contextRef="#ctx0" brushRef="#br0" timeOffset="-209547.4">10151 5613 534 0,'0'0'162'15,"0"0"-39"-15,0 0-80 0,0 0-26 16,-128 72-7 0,102-26-6-16,8-2-4 0,18-4-1 15,0-8-12-15,4-10-23 16,15-7 5-16,-4-15 13 15,3 0 18-15,7-15 30 16,-2-19-4-16,4-3-10 16,-6 4 17-16,-8 2 25 15,-4 8-2-15,-5 9 4 16,-1 8-4-16,-1 4-14 16,0 2-42-16,4 3-11 15,6 22-21-15,5 9 32 16,12 0 2-16,3-6 2 15,3-5 1-15,-2-8-5 0,-1-13-4 16,1-2 4-16,6-17 13 16,5-22 0-16,1-13-7 15,-5-11-3-15,-7-2-1 16,-15-10 13-16,-9-1 24 16,-9 0 9-16,0 2-13 15,-7 10-4-15,-11 11 0 16,0 17-2-16,7 16 9 15,5 11 10-15,3 6-11 16,3 3-37-16,0 8-10 16,0 25-24-16,0 15 31 15,0 8 3-15,0 4 2 16,0 7-1-16,0-3 2 0,0 7 0 16,0-3 3-16,0-6 0 15,0-5-2-15,7-11-3 16,11-10 1-16,4-7-2 15,5-8-15-15,2-6-43 16,2-12-40-16,0-3-24 16,4-10-36-16,4-24-133 15,3-12-340-15</inkml:trace>
  <inkml:trace contextRef="#ctx0" brushRef="#br0" timeOffset="-209313.4">10490 5538 313 0,'0'0'564'0,"0"0"-402"16,0 0-23-16,0 0-46 15,0 0-42-15,0 0-32 16,68-2-19-16,-1-14-3 15,6 0 0-15,6 0-36 16,-6 4-66-16,-6-3-77 16,-12-2-130-16,-12-1-280 15</inkml:trace>
  <inkml:trace contextRef="#ctx0" brushRef="#br0" timeOffset="-208846.73">11184 5532 43 0,'0'0'558'0,"0"0"-350"15,0 0-80-15,0 0-88 0,0 0-23 16,-142 49-6-16,104-12 0 16,4 8-11-16,13 3 0 15,9-6-6-15,12-4-11 16,0-14-7-16,4-10 2 16,17-14 12-16,10 0 10 15,6-20 22-15,9-18 2 16,2-6 6-16,-7-1 14 15,-8 5 25-15,-9 11 19 16,-12 11-15-16,-8 7-13 16,-4 11-5-16,0 0-47 15,0 11-8-15,2 22-32 16,0 14 32-16,3 5 0 0,-1 0-22 16,6-3-47-1,5-14-38-15,9-13-56 0,10-21-19 16,3-1-58-16,8-31-157 15</inkml:trace>
  <inkml:trace contextRef="#ctx0" brushRef="#br0" timeOffset="-208363.9">11681 5245 554 0,'0'0'293'15,"0"0"-64"-15,0 0-68 16,0 0-57-16,0 0-54 0,0 0-50 15,-48 11-13-15,25 43 13 16,-4 12 27-16,2 11 12 16,6 2-6-16,3 3-15 15,9-10-10-15,7-7-6 16,0-15 4-16,0-12-4 16,11-10 2-16,-1-14 3 15,-2-9-3-15,-5-5-4 16,-1 0 13-16,4 0 4 15,4-8 18-15,3-9 15 16,5-2-36-16,-7 11-6 16,-7 2-4-16,-4 6-4 15,0 0 0-15,0 0-9 16,0 0-5-16,4 0-9 16,3 3 2-16,5 8 11 0,3 2 7 15,5-5-8-15,7-6 9 16,6-2-3-16,1-2 2 15,3-25-3-15,-5 0-4 16,-6-4 9-16,-7-2 1 16,-15 1 2-16,-4 5 9 15,0 1-1-15,-33 11-10 16,-19 11 0-16,-15 4-11 16,-7 6 0-16,8 22-39 15,15-3-93-15,24-4-143 16,27-15-184-16</inkml:trace>
  <inkml:trace contextRef="#ctx0" brushRef="#br0" timeOffset="-207230.52">12252 5573 195 0,'0'0'244'0,"0"0"-73"0,0 0-56 16,0 0-18 0,0 0-30-16,0 0-28 0,-38-13-8 15,31 13-12-15,-8 0-5 16,-12 10-3-16,-13 17 1 15,-9 8 3-15,0 10 3 16,8-1-5-16,17 0-5 16,21-8-4-16,3-8-4 15,14-8-3-15,15-14-3 16,7-6-6-16,-1-6 12 16,3-28 6-16,-2-10 3 15,-7-2-3-15,-9-2 5 16,-9 6 21-16,-6 10 15 15,-3 10 12-15,-2 11-4 0,0 7-7 16,0 4-24-16,0 0-24 16,0 16-29-16,7 19 15 15,8 8 14-15,5 4 3 16,11-7-3-16,9-3-8 16,3-14-20-16,3-11-19 15,-1-12 6-15,-3 0 27 16,3-21 14-16,-3-16 1 15,-4-9 0-15,-5-2 4 16,-10-2-1-16,-6 3 10 16,-9 7 14-16,-8 8-4 15,0 10 11-15,0 7-5 16,-10 14-9-16,-9 1-21 16,-8 18-3-16,-4 18-11 0,10 9 8 15,15 2 1-15,6 1 2 16,20-2 3-16,20-7-2 15,2-5-2-15,1-2-9 16,-10-3 7-16,-8-4-7 16,-12 0 3-16,-11-10-1 15,-2-3 7-15,0-6 4 16,-11-6 15-16,-20 0 10 16,-12 0-2-16,-7-4-20 15,-4-12-3-15,4-3-62 16,8-8-110-16,18-7-137 0</inkml:trace>
  <inkml:trace contextRef="#ctx0" brushRef="#br0" timeOffset="-206813.16">13083 5685 336 0,'0'0'299'0,"0"0"-147"15,0 0-99-15,0 0 0 16,0 0-41-16,0 0 10 0,67-101-3 16,-59 81 12-16,-3 3 25 15,-3-4 14-15,-2 5-9 16,0 3-30-16,0 2-4 15,-9 3-7-15,-8 6-16 16,-1 2-4-16,-5 0-8 16,1 10-3-16,0 13 5 15,-1 4 4-15,3 5 2 16,3 0 13-16,6 4 1 16,8-4-3-16,3 0-5 15,0 2 0-15,12-7 0 16,19-2 3-16,6-6 0 0,11-7-4 15,2-10-5-15,4-2-43 16,8-8-78-16,5-28-136 16,5-12-509-16</inkml:trace>
  <inkml:trace contextRef="#ctx0" brushRef="#br0" timeOffset="-206211.89">13937 5359 396 0,'0'0'191'0,"0"0"-89"16,0 0-50-16,0 0-43 15,0 0-6-15,0 0-1 16,-4 47-2-16,8-43 2 15,8-4 1-15,7 0 9 16,-4 0 20-16,1-7-8 16,-3-10-2-16,-9 1 24 15,-2 0-2-15,-2 0-7 16,0 4 5-16,-4 2-23 16,-9 4-19-16,-1 6-5 0,-1 0-6 15,3 0-29-15,1 16-51 16,9 6-66-16,2 2-43 15,0 0-108-15</inkml:trace>
  <inkml:trace contextRef="#ctx0" brushRef="#br0" timeOffset="-205813.89">13970 5775 244 0,'0'0'89'0,"0"0"-24"16,0 0 9-16,0 0-10 15,0 0-13-15,0 0 6 16,-2 59-15-16,2-59-16 15,0 0-8-15,0 0 19 16,0 0 42-16,0-5-7 0,8-13-38 16,-3 2-9-1,-3-1-9-15,-2 2 10 16,0 7-2-16,0 1 0 0,0 6-9 16,-4 1-12-16,-5 0-3 15,-3 0-13-15,3 4 7 16,1 6 6-16,6 0-8 15,0 3 5-15,2-5-25 16,0 1-18-16,0-1-42 16,6-8-109-16,21 0-198 15</inkml:trace>
  <inkml:trace contextRef="#ctx0" brushRef="#br0" timeOffset="-203894">2301 6509 337 0,'0'0'172'0,"0"0"-101"16,0 0-35-16,0 0 23 15,0 0-26-15,0 0-30 16,13 0 2-16,25 0 13 0,18 0 52 16,27 0-20-1,27 0-4-15,33 0-14 0,29-20-5 16,26-2-22-16,8-6 0 15,5 2-2-15,-13 2 2 16,-26 3 3-16,-36 9-8 16,-43 6 0-16,-39 4-4 15,-29 2 3-15,-23 0-17 16,-2 0 13-16,0 0-5 16,0 0 10-16,0 0 11 15,0 0 28-15,0 0 4 16,0 0-5-16,0 0-11 0,0 0-11 15,0 0-10 1,0 0-6-16,0 0-4 0,0 0 0 16,0 0-3-16,0 0-3 15,0 0 1-15,0 0 6 16,0 0-4-16,11 0 4 16,5-1 3-16,5-4 10 15,6 1 4-15,-6 0-7 16,-4 0-3-16,-10 4-3 15,-5 0 2-15,1 0-2 16,1 0-2-16,21 0-1 16,19-2-3-16,25-2 5 15,24-2-1-15,10 2-4 16,4-1-1-16,0 0-20 0,-11 5 5 16,-13 0 20-16,-21 0-5 15,-29 0-31-15,-18 0 10 16,-12 0 5-16,-3 0-9 15,0 0 20-15,0 0 11 16,0 0 3-16,-11 0 4 16,-14 0 6-16,-6 0-11 15,4 0-2-15,0 0-17 16,8 0-47-16,-4 0-77 16,1 7-42-16,-3 2-43 15</inkml:trace>
  <inkml:trace contextRef="#ctx0" brushRef="#br0" timeOffset="-202713.34">6584 6523 524 0,'0'0'101'16,"0"0"-49"-16,0 0-6 16,0 0 14-16,0 0-52 15,0 0-2-15,166-8 8 16,-58 2 13-16,21-2-5 15,22-2 4-15,18 0-1 16,3 0-6-16,-9 2-4 16,-23-1-14-16,-27 5-1 15,-30-2 7-15,-31 3-7 16,-31 1 0-16,-15-1 0 16,-6 3-12-16,0 0 12 0,0-1 1 15,-19 1 4-15,-10-3 14 16,-2 2-18-16,4 1 1 15,12 0 1-15,8 0-3 16,5 0 0-16,2 0 1 16,0 0-1-16,0 0-5 15,0 0-3-15,0-2 2 16,0 2 6-16,0 0-5 16,0 0 1-16,0 0 1 15,0 0-2-15,9 0 3 16,6 0-9-16,16 2-54 0,17-2-48 15,10 0-98 1,11-14-244-16</inkml:trace>
  <inkml:trace contextRef="#ctx0" brushRef="#br0" timeOffset="-201613.68">8878 6200 281 0,'0'0'200'16,"0"0"-63"-16,0 0-2 0,0 0-24 15,0 0-97-15,0 0-13 16,141-24-1-16,-23 12 9 16,26 1-3-16,17-2 8 15,15-1-14-15,2-1 1 16,-4 1-1-16,-7 1 0 16,-15-4-9-16,-14 2 8 15,-20 2 2-15,-27-1 1 16,-31 6 1-16,-27 2 0 15,-19 2 5-15,-14 4 18 16,0 0 14-16,0 0-17 16,0 0-13-16,-6 0-10 15,-8 4 0-15,-1 13 1 0,1-2 2 16,5-1-3-16,9-4 0 16,0-4-1-1,0 0-2-15,5-1 3 0,17-3 2 16,14-2 6-16,13 0-2 15,18 0 4-15,24-2 0 16,22-10-10-16,26-4 1 16,19 2-1-16,9 4 0 15,11 0-1-15,11 2-6 16,-2 0 3-16,-8 1 4 16,-25 5 2-16,-43 2-2 15,-40 0 0-15,-33 0-4 16,-22 0 6-16,-14 0-4 0,-2 0 4 15,0 0 0 1,0 0 28-16,0 0 7 0,0 0-16 16,0 0-21-16,0 0 0 15,0 0-8-15,0 0-1 16,0 0 3-16,0 0 6 16,11 2 6-16,7 1 3 15,9-3 4-15,4 0-3 16,9 0-1-16,5 0-7 15,8-7-2-15,-2 0 2 16,-1-2-4-16,-2 3 4 16,-12 3-2-16,-1-1 0 15,-6 4-6-15,-8-3 5 16,-5 1 0-16,-10 0 1 16,-4 2 1-16,-2-2 2 0,0 2-2 15,0 0 0-15,0 0 5 16,0-2-6-16,0 2-1 15,0 0 0-15,0 0-11 16,0 0-29-16,0 0 5 16,0 0 10-16,0 0 8 15,0 0 6-15,0 0 6 16,0 0 5-16,0 0-18 16,-13 0-59-16,-5 0-41 15,2 0-56-15,3 4-57 16,5 3-117-16</inkml:trace>
  <inkml:trace contextRef="#ctx0" brushRef="#br1" timeOffset="-194963.83">6318 7241 736 0,'0'0'162'16,"0"0"-30"-16,0 0-63 15,0 0-26-15,-129-3-39 16,82 30-2-16,3 11-4 16,4 1 2-16,17 0-1 15,17-1-6-15,6-5 2 16,6-4-14-16,28 0 8 15,8-4 11-15,5-3 9 16,-3-4-4-16,-5-3-5 0,-12-3 0 16,-10-7-2-16,-9-1 1 15,-2-2 1-15,-6-2 1 16,0 0 15-16,-14 0 1 16,-42 3 5-16,-13 7-1 15,-6-3-14-15,5-4-7 16,17-3-3-16,10 0-67 15,19-25-95-15,19-11-128 16</inkml:trace>
  <inkml:trace contextRef="#ctx0" brushRef="#br1" timeOffset="-194429.99">6601 7249 376 0,'0'0'216'15,"0"0"-27"-15,0 0-78 16,0 0-84-16,0 0-27 15,0 0 0-15,-7 62 8 0,1-28 15 16,2 0-12-16,4-4-3 16,0-6-5-16,4-8-2 15,19-8-1-15,0-8 0 16,6 0 12-16,-4-24-2 16,-7-8 2-16,-7-2 2 15,-5 2 32-15,-6 2 24 16,0 8-4-16,0 8-11 15,0 8-3-15,0 4-14 16,0 2-35-16,0 0-3 16,3 20-31-16,6 18 23 15,4 12 8-15,-4 9 0 0,-2 6 0 16,-7 2 2-16,0 1 0 16,-9-4 2-16,-15-6 7 15,-5-8 2-15,0-12-5 16,2-12 0-16,-4-12-1 15,-5-14 3-15,-7 0-5 16,-5-15-5-16,1-16-98 16,5-7-66-16,8-6-79 15,20-3-316-15</inkml:trace>
  <inkml:trace contextRef="#ctx0" brushRef="#br1" timeOffset="-193897.63">6962 7113 483 0,'0'0'216'0,"0"0"-118"16,0 0-50-16,0 0-42 15,0 0 25-15,0 0 26 16,47 120-5-16,-23-79-10 0,5-4 3 16,2-1-20-16,5-5-9 15,-2-8-6-15,-1-2-1 16,-1-12 2-16,-11-7-11 15,0-2-20-15,-5 0-26 16,-6-5-20-16,-3-12-49 16,-5 1-34-16,-2 2-2 15,0 0 7-15,0 0 13 16,-2-3 60-16,-13 2 71 16,-8-3 68-16,3 0 51 15,3 2 6-15,3 4 9 16,5 6-10-16,3 4-15 15,1 2-24-15,3 0-6 16,-1 0-22-16,-3 0-29 0,-10 12-28 16,-13 22 0-16,-18 12 15 15,-11 10 1-15,-6 2-4 16,1 0-12-16,11-8-21 16,13-21-240-16</inkml:trace>
  <inkml:trace contextRef="#ctx0" brushRef="#br1" timeOffset="-193313.11">7787 7149 936 0,'0'0'209'0,"0"0"-6"16,0 0-105-16,0 0-30 15,0 0-27-15,0 0-36 16,-16-49-4-16,16 49-1 15,0 0-37-15,0 3-91 16,-7 21-70-16,-4 6 1 16,-7-1-198-16</inkml:trace>
  <inkml:trace contextRef="#ctx0" brushRef="#br1" timeOffset="-193064.23">7737 7575 568 0,'0'0'520'15,"0"0"-321"-15,0 0-48 16,0 0-24-16,0 0-45 16,0 0-36-16,-8 15-20 15,8-15-14-15,0 0-10 16,-2 0-4-16,-1 0 1 15,-1 0-36-15,-6 0-90 16,2 0-82-16,1 0-173 16,7-15-249-16</inkml:trace>
  <inkml:trace contextRef="#ctx0" brushRef="#br1" timeOffset="-190481.39">9023 7142 655 0,'0'0'262'0,"0"0"-152"16,0 0-54-16,0 0-56 15,0 0-16-15,0 0 10 16,0 133 6-16,0-80 7 16,0-2 1-16,-2-1-6 0,-7-7 5 15,2-13-2 1,5-13-5-16,2-8 0 0,0-9 3 15,0 0 8 1,0-21 22-16,0-20 49 0,9-18-79 16,4-3 0-16,0-2 10 15,-3 4 8-15,-1 11 47 16,-1 12 2-16,0 11-10 16,2 9-20-16,9 7-13 15,12 5-27-15,22 5-5 16,13 0-1-16,8 11 4 15,-5 25 2-15,-9 11-3 16,-10 11-5-16,-15 4-2 16,-13-4 7-16,-15-2-5 0,-7-8 4 15,-14-4-2-15,-30-2 6 16,-25-2 1-16,-18-3 4 16,-10-9-2-16,-7-9-3 15,15-12-44-15,25-7-53 16,28-21-112-16,34-31-175 15</inkml:trace>
  <inkml:trace contextRef="#ctx0" brushRef="#br1" timeOffset="-189931.09">9838 7182 505 0,'0'0'228'0,"0"0"-87"16,0 0-73-16,0 0-25 16,0 0-18-16,0 0-8 15,97 56 0-15,-73-23-2 16,-6 7 0-16,-5 8-4 15,-11 4 11-15,-2-2 11 16,0 0-15-16,-13-8-13 16,-12-5 2-16,-2-14 0 15,-2-12 7-15,-2-11-1 16,-2 0 9-16,2-27-5 16,9-13-4-16,8-6-11 15,14-4-2-15,0 0 0 16,16 0 0-16,20 4 0 0,10 2-6 15,10 4-6-15,4 8-57 16,3 10-65-16,-8 5-57 16,-5 10-87-16,-8 7-159 15</inkml:trace>
  <inkml:trace contextRef="#ctx0" brushRef="#br1" timeOffset="-189531.25">10311 7255 103 0,'0'0'436'0,"0"0"-297"15,0 0-37-15,0 0-42 16,0 0-37-16,0 0-2 15,-37 80 25-15,25-48-19 16,7 2-17-16,3 0 2 16,2-2-10-16,0-6 1 15,13-9-2-15,5-8 0 16,5-9 6-16,-1 0 5 16,7-20 16-16,4-18-3 15,-2-8-13-15,-4-2-4 0,-9-2-4 16,-13 4 17-1,-5 4 10-15,-5 5-12 0,-24 16-3 16,-8 14-16-16,-6 7-1 16,1 8-7-16,2 23 4 15,11 1-31-15,15-2-126 16,14-9-157-16</inkml:trace>
  <inkml:trace contextRef="#ctx0" brushRef="#br1" timeOffset="-188713.98">10672 7200 313 0,'0'0'212'0,"0"0"-64"15,0 0-15-15,0 0-8 16,0 0-48-16,0 0-4 15,-11-15-2-15,8 15-15 16,1 0-33-16,-4 3-23 16,-3 26-19-16,-5 11 19 0,1 12 16 15,-1 4 7-15,8 4-3 16,2 0-6-16,4 1-8 16,0-5-3-16,0-4-1 15,0-2-1-15,0-7 0 16,-3-12 0-16,-1-10-1 15,4-14 0-15,0-7-31 16,0 0-35-16,0-30 2 16,9-12-120-16,4-10-49 15,-1-4 43-15,-12-4 109 16,0-3 81-16,0 1 35 16,0 3 31-16,0 8 18 15,0 11 48-15,0 10 11 0,0 5-18 16,0 6-20-1,0 5-10-15,6 2-31 0,7 3-20 16,5 5-32-16,13 4-12 16,9 0-7-16,10 0 1 15,-4 16 6-15,-8 7-7 16,-12 4 3-16,-14 6-5 16,-12 1 5-16,-6 2 4 15,-37-2 0-15,-8-4 12 16,-7-10-3-16,4-8-9 15,12-12-95-15,18-14-189 16</inkml:trace>
  <inkml:trace contextRef="#ctx0" brushRef="#br1" timeOffset="-187797.27">9734 7197 262 0,'0'0'140'0,"0"0"-18"15,0 0-38-15,0 0-12 16,0 0-25-16,0 0-5 15,-23-77 1-15,23 71 8 16,-2 5-4-16,0 1-4 16,0 0-10-16,0 0-17 15,2 0-11-15,-2 0 3 0,2 0-5 16,0 0 1-16,0 0 0 16,0 0-1-16,0 0-2 15,0 0 0-15,0 0 0 16,0 0 0-16,0 0-1 15,0 0-2-15,0 0-11 16,20 0-2-16,11 0 13 16,11 0-3-16,10 5-39 15,-6 8-113-15,-5-3-152 16</inkml:trace>
  <inkml:trace contextRef="#ctx0" brushRef="#br1" timeOffset="-187047.05">9676 7192 74 0,'0'0'134'0,"0"0"-41"15,0 0-3-15,0 0 10 0,0 0-25 16,0 0-24-16,0-20-27 16,0 20-20-16,2 0-4 15,8 0 0-15,7 0 6 16,8 0 12-16,4 9 13 15,2 2-17-15,2 6-9 16,-8 5-5-16,-4 4 0 16,-2 2-7-16,-3 0-40 15,3-9-90-15,1-10-183 16</inkml:trace>
  <inkml:trace contextRef="#ctx0" brushRef="#br1" timeOffset="-186530.06">9696 7094 417 0,'0'0'185'15,"0"0"-48"-15,0 0-36 0,0 0-47 16,0 0-54-1,0 0-8-15,13 0-4 0,16 9 12 16,9 5 4-16,3 4-4 16,-10 4-12-16,-4 6-30 15,-4 0-40-15,2-5-40 16,6-6-114-16</inkml:trace>
  <inkml:trace contextRef="#ctx0" brushRef="#br1" timeOffset="-186247.37">9823 7175 103 0,'0'0'85'0,"0"0"-85"15,0 0-31-15</inkml:trace>
  <inkml:trace contextRef="#ctx0" brushRef="#br1" timeOffset="-183379.99">12100 7054 436 0,'0'0'206'16,"0"0"6"-16,0 0-108 15,0 0 2-15,0 0-31 16,0 0-18-16,0 0-55 15,0-51-2-15,0 86-28 0,0 19 27 16,0 17 1-16,0 4 31 16,-4 2 19-16,4-10-25 15,0-8-10-15,6-12-7 16,7-16-4-16,1-12-4 16,-5-14-1-16,-3-5-20 15,2-4 21-15,-4-29 21 16,-4-14-16-16,0-11 0 15,0-7-1-15,-22-2-1 16,-3-8 0-16,8 5 3 16,3 7-2-16,12 18 2 15,2 11 8-15,0 13 8 16,4 14 2-16,31 7-24 0,28 0-2 16,24 13-7-16,18 20 5 15,-7 14 4-15,-15 9-3 16,-28 9-5-16,-29 2 3 15,-26 3-4-15,-22-3 3 16,-40-8 6-16,-16-5 4 16,-7-11 3-16,2-14-2 15,10-12 5-15,2-12-10 16,9-5-5-16,10 0-81 16,19-27-101-16,22-14-140 15</inkml:trace>
  <inkml:trace contextRef="#ctx0" brushRef="#br1" timeOffset="-182647.05">12931 7258 173 0,'0'0'293'16,"0"0"-132"-16,0 0-49 0,0 0-50 15,0 0-32-15,-143 99 4 16,104-63 3-16,12 0-24 15,14-8-13-15,11-4-3 16,2-8-17-16,0-7-28 16,15-8 23-16,7-1 25 15,5-10 21-15,6-15 8 16,-1-8 1-16,-6 3 11 16,-6 3 22-16,-8 10 23 15,-6 7 8-15,-4 6-41 16,-2 4-16-16,0 0-37 15,7 0-10-15,5 16-18 16,7 12 24-16,8 8 4 16,4-4 0-16,2-3 0 15,1-11-4-15,-3-11 2 0,2-7 2 16,1-7 0-16,4-31 11 16,2-15-1-16,0-9-2 15,-9-10-1-15,-8-9 11 16,-13 1 26-16,-10-2-1 15,0 6-7-15,-4 14-15 16,-13 18 10-16,3 20 9 16,5 17 13-16,5 7-11 15,2 0-41-15,0 14-1 16,-4 21-15-16,2 10 14 16,0 16 0-16,4 8 2 15,0 6-1-15,0 8 3 16,0-3 0-16,11-2 3 15,7-12-4-15,4-9 2 0,3-11-1 16,-1-10-2-16,-4-13-1 16,-6-7-8-16,-3-10-37 15,-5-6-40-15,3 0-45 16,9-22-13-16,5-23-146 16</inkml:trace>
  <inkml:trace contextRef="#ctx0" brushRef="#br1" timeOffset="-182380.13">13230 7251 172 0,'0'0'596'0,"0"0"-401"16,0 0-41-16,0 0-39 15,0 0-47-15,0 0-26 16,-14 4-9-16,37-4-9 16,19-8-24-16,18-10-1 15,9 0-5-15,-2 6 1 16,-4 1-22-16,-8 1-70 16,3 0-50-16,-4-5-124 0,-1-7-250 15</inkml:trace>
  <inkml:trace contextRef="#ctx0" brushRef="#br1" timeOffset="-181929.97">13754 7233 282 0,'0'0'298'0,"0"0"-110"0,0 0-67 15,0 0-47-15,0 0-39 16,0 0-35-16,-39 30-12 16,22-5 5-16,-6 11 7 15,5-1-1-15,9-5-4 16,9-4 1-16,0-10-8 15,0-8-7-15,19-8 19 16,12-4 4-16,11-26 28 16,7-8-16-16,-7-5 4 15,-6 2 24-15,-16 11 67 16,-9 8-12-16,-9 9 12 16,-2 10-17-16,0 3-40 15,0 0-46-15,0 0-8 0,10 10-12 16,3 18-2-1,7 5 13-15,5 5-13 0,3-5-51 16,6-4-29-16,2-8-34 16,1-15-86-16,3-6-166 15</inkml:trace>
  <inkml:trace contextRef="#ctx0" brushRef="#br1" timeOffset="-181430.06">14221 6803 777 0,'0'0'250'16,"0"0"-18"-16,0 0-101 16,0 0-89-16,0 0-42 15,0 0-19-15,-13 49 12 16,17 5 7-16,5 3 0 15,-4 6 2-15,-3-3-1 16,-2-2-2-16,0-8 3 16,0-11-2-16,0-14 0 15,0-9 0-15,0-11 1 16,0-5 0-16,0 0 10 16,0 0 12-16,0 0 61 0,0 0-37 15,0 0-23-15,0 0-9 16,0 0-15-16,0 0-4 15,2 9-10-15,5 16 2 16,7 0 6-16,1-2-17 16,5-6-11-16,5-10 3 15,4-7 0-15,4 0 27 16,3-22 3-16,-1-9 2 16,-10-2 2-16,-8 3 1 15,-15 2 3-15,-2 5 20 16,-4 4-1-16,-29 6-26 15,-16 5-5-15,-7 8-2 0,0 0-6 16,17 3-110 0,20 7-123-16,19-10-212 0</inkml:trace>
  <inkml:trace contextRef="#ctx0" brushRef="#br1" timeOffset="-166028.33">14892 7142 135 0,'0'0'392'16,"0"0"-218"-16,0 0-82 15,0 0-22-15,0 0-24 16,0 0-1-16,0 0-30 15,-7-39-6-15,7 39-3 16,0 0-6-16,0 0-1 16,0 0-7-16,0 0 5 15,0 0-1-15,0 0 3 16,0 0 0-16,0 0 1 16,0 0 0-16,0 0 0 15,0 0 2-15,0 0 1 0,0 0 1 16,0 0 2-16,0 0 5 15,0 0-1-15,0 0-7 16,0 0-1-16,0 0-2 16,-2 0 1-16,-5 0-1 15,-1 0 0-15,-8 7-1 16,-6 10 0-16,-1 6 1 16,1 5 0-16,-1 5 0 15,8 3 1-15,3 0-1 16,8-6 0-16,4-7 0 15,0-8-4-15,25-11-10 0,4-4-8 16,2-2 19-16,-2-23 1 16,-4-6 4-16,-6-3-2 15,2 2 5-15,-7 4 7 16,-4 6 15-16,-3 8 8 16,-5 6 25-16,-2 6 1 15,0 2-15-15,0 0-46 16,0 2 0-16,0 21-19 15,0 10 19-15,0 3 1 16,0 1-1-16,6-1 0 16,19-11-14-16,11-7-44 15,7-10-41-15,3-8-19 16,5-1-86-16,-1-31-123 16</inkml:trace>
  <inkml:trace contextRef="#ctx0" brushRef="#br1" timeOffset="-165546.68">15531 6910 266 0,'0'0'192'0,"0"0"-64"16,0 0-52-16,0 0-48 15,0 0-11-15,-113 62 26 16,72-25 11-16,8-2-6 15,10-5-31-15,15-1-11 16,8-5-6-16,2-4 0 16,21 1 0-16,3-3-11 15,3 0 11-15,-2 0 0 16,-5-2 0-16,-2 1 0 16,-7-5 1-16,-5-4 6 15,-4 0 3-15,-2-5 8 16,-2-1 3-16,0 2 3 0,-2 1 9 15,-23-5 6-15,-8 2-21 16,-7-2-18-16,-1 0 0 16,6 0-38-16,10-7-122 15,16-11-149-15</inkml:trace>
  <inkml:trace contextRef="#ctx0" brushRef="#br1" timeOffset="-165097.15">15839 7099 381 0,'0'0'138'15,"0"0"-65"-15,0 0-2 16,0 0 7-16,0 0 24 16,0 0-24-16,13-46-66 15,-4 23 0-15,-5 3 13 16,-4 0 1-16,0 2 8 16,0 0-14-16,0 2-3 15,0 4 2-15,-2 2 1 0,-4 5-5 16,-1 4-3-16,0 1 0 15,-6 0-12-15,-7 3-6 16,-4 18 4-16,-7 5 2 16,2 6 8-16,4 4 5 15,0 4 20-15,10 5 4 16,5-5-3-16,10-5 1 16,0-2-20-16,29-12-9 15,23-6-3-15,13-9-3 16,10-6-46-16,12 0-78 15,4-21-109-15,-4-14-109 16</inkml:trace>
  <inkml:trace contextRef="#ctx0" brushRef="#br1" timeOffset="-162045.72">17492 6515 700 0,'0'0'229'0,"0"0"-104"15,0 0-58-15,0 0-54 16,0 0-13-16,0 0-4 16,0 113 4-16,4-55 16 15,-1 3 3-15,-1-11-8 16,0-7 3-16,2-11-13 15,1-12 0-15,-2-12-1 16,-1-8 1-16,-2 0 10 16,0 0 20-16,0-10 68 15,-2-7-26-15,-19 4-62 16,-6 3-11-16,-10 10-4 16,-11 6-7-16,-2 26-1 0,-2 12 10 15,17 2-7-15,12 0-16 16,21-6-26-16,2-7-26 15,7-13 6-15,17-15 18 16,5-5 45-16,5-9 8 16,-3-22 14-16,-2-1 25 15,-9 6 32-15,-7 8 14 16,-6 11 2-16,-7 2-31 16,3 5-26-16,1 0-30 15,9 0-12-15,10 9 7 16,6 6 3-16,6 1 2 15,5 3-21-15,1-8-15 16,-6-1-46-16,1-6-11 0,-7-4-34 16,0 0-16-16,-2-17-44 15,-6-12-129-15</inkml:trace>
  <inkml:trace contextRef="#ctx0" brushRef="#br1" timeOffset="-161580.22">17964 6597 579 0,'0'0'284'16,"0"0"-81"-16,0 0-61 15,0 0-78-15,0 0-56 16,0 0-8-16,-15 81-6 16,9-17 6-16,-4 7 16 15,-3 6 10-15,-5-1-2 16,0-4-11-16,2-11-8 0,3-18-2 15,7-17-2-15,6-16-1 16,0-10 1-16,0 0 12 16,0-1 55-16,0-16 43 15,0-1-72-15,2 4-10 16,2 4 4-16,-4 6-6 16,0 4-10-16,0 0-17 15,3 0-5-15,3 0-11 16,7 8-7-16,7 8 18 15,7 0 2-15,2-6-6 16,7-6-24-16,1-4 6 0,6 0 3 16,-1-24 0-16,-6-3-3 15,-7-6 13-15,-13 5 13 16,-10 2 1-16,-6 6 6 16,0 4-4-16,-24 6-2 15,-23 6-7-15,-6 4-9 16,-1 0-1-16,10 8-33 15,17 7-87-15,18-2-81 16,9-5-104-16,7-8-180 16</inkml:trace>
  <inkml:trace contextRef="#ctx0" brushRef="#br1" timeOffset="-161229.92">18479 7132 307 0,'0'0'120'16,"0"0"-8"-16,0 0-12 0,0 0 18 15,0 0-9 1,0 0-12-16,0 12-7 0,0-12-15 16,0 3-5-16,0-3-7 15,0 0-26-15,0 0-14 16,11 0-13-16,16 0-4 16,10 0-3-16,6 0-3 15,4 0-26-15,4 0-93 16,1-9-84-16,4-15-215 15</inkml:trace>
  <inkml:trace contextRef="#ctx0" brushRef="#br1" timeOffset="-160712.15">18978 6866 144 0,'0'0'433'16,"0"0"-239"-16,0 0-43 15,0 0-69-15,0 0-39 16,0 0-32-16,-13 7-11 15,9 18-2-15,-4 7 2 0,2 10 22 16,-1 0 11 0,3-2-7-16,2-3-14 0,2-14-3 15,0-6-6-15,0-12 0 16,0-5-1-16,0 0 13 16,0-9 75-16,4-26 32 15,17-8-101-15,2-9-12 16,2 1-1-16,-7 8-4 15,-5 7 6-15,-9 15 30 16,-1 11 10-16,-3 8-7 16,0 2-15-16,2 0-28 15,7 0-15-15,2 9-9 16,7 15 16-16,4 5 8 16,1-3 0-16,-3 0 0 15,3-4 0-15,-2 0-13 0,-1-4-39 16,3-2-55-16,3-4-68 15,6-10-74-15,6-2-199 16</inkml:trace>
  <inkml:trace contextRef="#ctx0" brushRef="#br1" timeOffset="-159731.75">19321 6586 264 0,'0'0'130'0,"0"0"-4"0,0 0-42 0,0 0 5 16,0 0-5-16,0 0 12 15,-2-101-13-15,2 101-33 16,0 0-19-16,0 0-18 0,0 0-2 31,0 0-1-31,-2 0-5 16,2 0-5-16,0 18 0 15,0 10 0-15,0 6 24 16,0 8 8-16,0 4 1 16,0-2-8-16,0 2 11 15,0-1-18-15,0-4-4 16,0-1-3-16,0 1-5 0,0-7 2 0,0-4-3 31,0-4-2-31,0-10 0 0,0-6 1 0,0-8 0 16,0-2 0-16,0 0 3 0,0 0 9 15,0 0-16-15,0 0-1 16,0 0-47-16,0 0-58 16,0 0-41-16,0 0-61 31,0 0-104-31,0 0 24 15</inkml:trace>
  <inkml:trace contextRef="#ctx0" brushRef="#br1" timeOffset="-159150.93">19647 6888 372 0,'0'0'203'0,"0"0"-66"0,0 0-24 16,0 0-37-16,0 0-46 16,0 0-15-16,0-8 1 15,0 8-1-15,-2 0-6 16,-7 0-8-16,-7 0-1 16,-7 2-3-16,-6 14 3 15,-2 6 0-15,2 4 1 16,5 2-1-16,6 1 0 15,9-6-2-15,9-2-3 16,0-9-11-16,0-7-16 16,7-5 8-16,15 0 24 15,10-20 9-15,5-10 1 16,-1-2-5-16,-5 3 10 0,-8 4 29 16,-11 7 29-16,-4 8 27 15,-6 4-18-15,0 6-32 16,-2 0-34-16,0 0-16 15,2 0-17-15,1 16-9 16,5 8 20-16,6 5-3 16,-3 7-26-16,2-5-10 15,-1-2-16-15,-2-8-48 16,1-10 0-16,7-11-114 16,3 0-149-16</inkml:trace>
  <inkml:trace contextRef="#ctx0" brushRef="#br1" timeOffset="-158601.62">19912 6882 551 0,'0'0'258'15,"0"0"-128"-15,0 0-36 16,0 0-14-16,0 0-32 15,0 0-37-15,0-6-11 0,0 6-11 16,0 14-13-16,-5 12 24 16,1 2 2-16,1 0-1 15,1-3 2-15,2-8-2 16,0-7 0-16,0-4 0 16,0-6 0-16,0 0 4 15,11-6 15-15,12-18 8 16,3-9-19-16,-1 4-4 15,-8 4 3-15,-5 10 9 16,-7 7 21-16,-3 4 8 16,-2 4-17-16,0 0-29 0,0 0-18 15,2 20-16 1,2 4 19-16,-2 0-8 0,6-2-8 16,-4-8 3-16,0-5 9 15,5-9 0-15,5 0 19 16,8-11 13-16,7-14 12 15,2 0 3-15,-4 0-4 16,-7 8 10-16,-5 7-10 16,-8 6 7-16,-2 2-3 15,-1 2-23-15,3 0-5 16,3 10-9-16,0 11 3 16,-4 8-7-16,-6 5-13 0,0 3-22 15,0 5-42-15,0-7-39 16,0-10-99-16,3-16-232 15</inkml:trace>
  <inkml:trace contextRef="#ctx0" brushRef="#br1" timeOffset="-158159.59">20538 7010 292 0,'0'0'155'0,"0"0"-68"15,0 0 3-15,0 0-6 16,0 0-24-16,0 0 23 16,58-54-9-16,-47 40-13 15,-5 0-6-15,2-3 0 16,-4 0-1-16,0 1-15 15,-4-3-8-15,0 3-5 16,0 7-5-16,0 3-5 16,0 3-1-16,0 3-3 15,0 0-12-15,-2 0-4 0,-10 0-4 16,-5 11 3-16,-8 12 5 16,-4 2 6-16,0 2 2 15,3 4 4-15,6-1 6 16,8-2-13-16,12 0-3 15,0-3 1-15,14-6 0 16,22-3 2-16,8-7-5 16,7-9-3-16,3 0-27 15,6-3-29-15,1-17-42 16,3-5-91-16,7-6-165 0</inkml:trace>
  <inkml:trace contextRef="#ctx0" brushRef="#br1" timeOffset="-157510.08">21388 6916 634 0,'0'0'303'0,"0"0"-108"16,0 0-59-16,0 0-30 0,0 0-30 16,0 0-24-16,0 0-14 15,0 0-24-15,0 0-14 16,0 0-3-16,0 0-36 16,0 7-91-16,4 12-99 15,2 5 17-15,-2-2-208 0</inkml:trace>
  <inkml:trace contextRef="#ctx0" brushRef="#br1" timeOffset="-157038.95">21444 7200 801 0,'0'0'263'16,"0"0"-92"-16,0 0-44 15,0 0-35-15,0 0-36 16,0 0-38-16,0 25-10 16,0-25-8-16,0 2 0 15,0 0-5-15,-2 0 5 16,0 0 0-16,0-2 1 0,2 0 4 16,0 0 1-16,0 0 1 15,0 0-2-15,0 0-1 16,0 0-2-16,0 0 2 15,0 0-2-15,0 0-1 16,0 0-1-16,0 0 2 16,0 0-3-16,0 0 1 15,0 0 0-15,0 0 1 16,0 0 0-16,0 0 4 16,0 0 9-16,0 0 8 15,0 0 8-15,0 0 5 16,0 0-4-16,0 0-4 0,0 2-12 15,0-1-7-15,0-1-8 16,0 5 0-16,-4 3-10 16,-15 10-38-16,-23 18-80 15,-29 12-26-15,-26 0-214 16</inkml:trace>
  <inkml:trace contextRef="#ctx0" brushRef="#br1" timeOffset="-143709.09">6860 8685 551 0,'0'0'190'16,"0"0"-31"-16,0 0-68 0,0 0 2 15,0 0-32 1,0 0-37-16,0 0-24 0,-2-25-4 15,2 56 4-15,-4 10 12 16,-4 8 23-16,6 2 7 16,-2 2-10-16,1-6-2 15,3 0-10-15,0-8-9 16,0-7-4-16,0-8-1 16,0-6-3-16,0-9 0 15,3-4-3-15,-3-5-13 16,2 0-34-16,0 0-17 15,0-13-25-15,6-14-93 16,2-7-86-16,5-9-96 0</inkml:trace>
  <inkml:trace contextRef="#ctx0" brushRef="#br1" timeOffset="-143236.65">7033 8675 377 0,'0'0'186'15,"0"0"-69"-15,0 0-5 0,0 0-12 16,0 0-26-16,0 0-25 16,-6-49 3-16,6 49-18 15,0 0-9-15,0 0-12 16,0 0-2-16,0 0 4 15,0 0-5-15,0 0 2 16,0 0-8-16,0 0-4 16,0 0 2-16,0 15-2 15,0 7 18-15,0 3 17 16,0 9 3-16,0 2-5 16,0 5-6-16,0 3 4 15,0-2-14-15,0-2 0 0,0-2-10 16,0-6-3-16,2-2-3 15,2-8 0-15,1-3 1 16,-5-7 0-16,3-7-1 16,-3 0 1-16,0-5-1 15,0 0 1-15,2 0-2 16,-2 0 0-16,0 0-14 16,0 0-14-16,0-5-51 15,0-3-88-15,0-5-50 16,-10-6-223-16</inkml:trace>
  <inkml:trace contextRef="#ctx0" brushRef="#br1" timeOffset="-142924.25">6494 8955 372 0,'0'0'223'0,"0"0"-76"15,0 0 2-15,0 0-28 0,0 0-40 16,0 0-29-16,-53 7 5 16,53-7-13-16,24-5-7 15,12-13-19-15,18-8-15 16,12 0 0-16,5 4-3 15,6 0 0-15,0 5 0 16,6 4-4-16,0 1-46 16,-2 2-58-16,-2 0-105 15,-17-4-124-15,-10-2-258 16</inkml:trace>
  <inkml:trace contextRef="#ctx0" brushRef="#br1" timeOffset="-142641.83">6572 9088 205 0,'0'0'198'0,"0"0"-85"15,0 0-21-15,0 0 9 16,0 0-15-16,0 0-28 15,-17 8 1-15,17-8 0 0,0 0 7 16,0 0-3 0,24 0 0-16,33 0 7 0,28-18-10 15,18-9-49-15,15-5-11 16,2-2-84-16,-4-12-162 16,-4-8-420-16</inkml:trace>
  <inkml:trace contextRef="#ctx0" brushRef="#br1" timeOffset="-140000.95">7985 8853 233 0,'0'0'434'16,"0"0"-247"-16,0 0-64 15,0 0-68-15,0 0-40 16,0 0-15-1,-11 54-5-15,15-20 5 16,3 8 36-16,-3 3 3 0,-4 1 21 16,0-2-11-16,0-2-25 15,0-6-20-15,0-8 1 0,0-9-5 16,2-11-11 0,3-3-43-16,0-5-27 0,-3 0 19 15,-2-10 57-15,0-18-13 16,0-8-9-16,-14-4 23 15,-3-5 3-15,1 1 2 16,7 1 10-16,2 2 7 16,7 9 29-16,0 8 2 15,0 10 16-15,0 8 8 16,7 6-33-16,24 0-15 16,21 0-24-16,19 2 2 15,9 15 4-15,-4 3-6 16,-12 11-1-16,-10 3-4 0,-23 2 2 15,-20 6-1 1,-11 2 3-16,-11 0 1 0,-29 3 8 16,-13-6 1-16,-12 2-4 15,0-9-6-15,3-11-1 16,8-10-36-16,9-13-76 16,19 0-132-16,21-38-272 15</inkml:trace>
  <inkml:trace contextRef="#ctx0" brushRef="#br1" timeOffset="-139468.55">8664 8925 396 0,'0'0'245'0,"0"0"-72"0,0 0-49 16,0 0-37-16,0 0-18 16,0 0-11-16,-2-1-18 15,8 1-29-15,13 0-7 16,-1 15 6-16,3 8 16 16,0 7-10-16,-3 3-1 15,-7 5-5-15,-7 3-7 16,-4-1 0-16,0-4-1 15,-4-6-1-15,-12-8-1 16,3-11-4-16,0-11 0 0,-1 0 4 16,5-25 9-1,1-15-9-15,8-8 0 0,0-3-1 16,2 4 1-16,22 3-2 16,7 9-18-16,5 7-30 15,6 8-41-15,6 6-35 16,0 8-91-16,-6 6-128 15</inkml:trace>
  <inkml:trace contextRef="#ctx0" brushRef="#br1" timeOffset="-139139.92">9096 8959 379 0,'0'0'267'0,"0"0"-78"0,0 0-72 15,0 0-86 1,0 0-27-16,0 0-4 0,-60 103 7 16,54-64 4-16,6-2-3 15,0-6-5-15,6-10 0 16,19-10 0-16,4-11-1 16,4 0 2-16,3-23 9 15,-5-15-8-15,-6-2 0 16,-14-3-3-16,-11 4 38 15,0 4 2-15,-9 3-8 16,-20 12-18-16,-7 10-16 16,-4 10 0-16,-3 0-11 0,8 16 0 15,13 9-40-15,13-2-81 16,9-5-139-16,2-8-146 16</inkml:trace>
  <inkml:trace contextRef="#ctx0" brushRef="#br1" timeOffset="-138858.31">9399 8919 379 0,'0'0'290'16,"0"0"-84"-16,0 0-92 0,0 0-56 16,0 0-54-1,0 0 0-15,7 50 15 0,-2-13 39 16,-3 4-8-16,-2 8 8 15,0 4-25-15,0 2-9 16,0 7-11-16,0 2 5 16,0 0-7-16,0-5 0 15,0-7-6-15,0-8-2 16,0-12-3-16,0-14 0 16,-9-12-36-16,-2-6-50 15,9-24-49-15,2-28-156 16,0-20-231-16</inkml:trace>
  <inkml:trace contextRef="#ctx0" brushRef="#br1" timeOffset="-138623.28">9426 9032 400 0,'0'0'238'0,"0"0"-47"0,0 0-43 0,0 0-18 16,0 0-32-16,0 0-28 15,-2-97-41-15,20 97-29 16,6 16 1-16,1 7-2 16,0 0 3-16,-7-1-4 15,-5 1 2-15,-7-5-4 0,-6-3-26 16,0 2-37 0,-17 1-19-16,-16-6-41 0,-2-8-142 15,9-4-305-15</inkml:trace>
  <inkml:trace contextRef="#ctx0" brushRef="#br1" timeOffset="-136940.87">10386 8861 572 0,'0'0'220'16,"0"0"-72"-16,0 0-32 16,0 0-22-16,0 0-60 15,0 0-34-15,0 2-4 16,0 42 4-16,0 8 29 16,0 5 3-16,-6-4 2 15,2-4-17-15,4-10-15 16,0-8-2-16,2-13-1 15,13-11-34-15,1-7-48 16,-1-3-4-16,1-25 58 0,-5-12-28 16,-7-5 30-16,-4-6 22 15,0-3 5-15,-4-1 17 16,-11 7 18-16,1 8 4 16,8 10 18-16,3 12 16 15,3 5-12-15,0 10 0 16,7 3-17-16,38 0-34 15,24 0-8-15,18 3 2 16,4 14 4-16,-6 3-7 16,-18 4 0-16,-17 3-1 15,-18-2 0-15,-18 0-4 16,-14 2 2-16,-9 3 2 16,-38 5 1-16,-22 3 12 0,-20 3-9 15,-9 4 1 1,8-5-5-16,14-6 0 0,30-10-20 15,23-13-75-15,21-11-121 16,4-2-92-16,48-35-310 16</inkml:trace>
  <inkml:trace contextRef="#ctx0" brushRef="#br1" timeOffset="-136280.72">11358 8959 611 0,'0'0'285'0,"0"0"-120"16,0 0-69-16,0 0-42 16,0 0-54-16,0 0-9 15,-134 73 3-15,101-37 6 16,9 0-1-16,10-8-3 15,14-4-15-15,0-11-31 16,0-6 2-16,2-7 24 16,14 0 24-16,4-19 10 0,7-10 3 15,-1-2 13 1,-1 3-9-16,-10 10 18 0,-5 6 7 16,-6 11 16-16,-2 1-11 15,3 0-47-15,5 12-4 16,9 7 3-16,5 5 1 15,10-1 0-15,8-11 0 16,7-7-14-16,5-5-4 16,-1-5 11-16,-2-27 7 15,-9-13-1-15,-3-9 1 0,-13-4 2 16,-8-7 2 0,-10-6 15-16,-8-3 7 0,0-1 2 15,0 8-4-15,-10 14-12 16,-3 18 7-16,5 18 13 15,4 13 27-15,2 4-13 16,0 0-46-16,0 12-3 16,-7 18-14-16,-1 14 17 15,0 6 2-15,3 4-1 16,5 4 0-16,2 3 1 16,0-1-1-16,0-4 0 15,9-2 1-15,7-4-2 16,-1-4 1-16,1-6 0 0,-1-7-2 15,-4-10 0-15,-4-12-18 16,0-9-36-16,-1-2-36 16,7 0-20-16,5-29-15 15,0-12-263-15</inkml:trace>
  <inkml:trace contextRef="#ctx0" brushRef="#br1" timeOffset="-136029.37">11648 8899 590 0,'0'0'292'0,"0"0"-118"0,0 0-35 0,0 0-40 31,0 0-37-31,0 0-39 16,58-14-23-16,2 0-7 16,7 4 1-16,1 0-21 15,2 2-38-15,-3 2-28 0,-5 0-40 0,-4-1-103 16,-9-8-144-16</inkml:trace>
  <inkml:trace contextRef="#ctx0" brushRef="#br1" timeOffset="-135605.72">12387 8869 609 0,'0'0'230'0,"0"0"-86"16,0 0-68-16,0 0-35 15,0 0-41-15,-122-22-2 16,78 51-6-16,-1 8 7 16,5-1 0-16,13-2 0 15,12-4 0-15,10-8-1 16,5-7-12-16,0-8 3 16,3-7 11-16,20 0-3 15,18-11 3-15,10-22 9 16,7-4-3-16,-5 2 8 15,-8 3 15-15,-16 8 45 16,-13 10 44-16,-10 8-9 16,-6 6-29-16,0 0-39 15,5 0-41-15,4 9-8 16,4 14-1-16,10 9 9 0,-2 1-20 16,6-3-44-16,2-6-36 15,0-7-33-15,7-11-27 16,2-6-37-16,2-7-142 15</inkml:trace>
  <inkml:trace contextRef="#ctx0" brushRef="#br1" timeOffset="-135118.78">12800 8538 754 0,'0'0'253'0,"0"0"-60"16,0 0-90-16,0 0-49 15,0 0-48-15,0 0-6 16,-12 44 0-16,10 0 1 16,-2 8 14-16,-5 2 13 15,0 2-5-15,0-3-5 16,3-7-11-16,1-7-4 16,5-6 1-16,0-11-2 15,0-8 1-15,0-10-2 16,0-4 1-16,0 0 6 15,0 0 12-15,0-2 9 16,2-6 10-16,7 2-26 0,-7 2 9 16,-2 4 1-16,2 0-14 15,-2 0-9-15,8 0-6 16,5 0-7-16,7 6 3 16,11 6 7-16,0-6-8 15,5-6-7-15,-5 0 0 16,0-4 2-16,-4-16 2 15,-5-4-2-15,-4-2 10 16,-9-2 3-16,-9 2 3 16,0 2 1-16,-11 2-1 0,-25 10-3 15,-13 8-4 1,-9 4-2-16,2 6-2 0,8 22-10 16,8 1-53-16,15 2-87 15,11-6-102-15,14-6-133 16</inkml:trace>
  <inkml:trace contextRef="#ctx0" brushRef="#br1" timeOffset="-134461.25">13403 8755 445 0,'0'0'282'16,"0"0"-103"-16,0 0-81 16,0 0-32-16,0 0-51 15,0 0-15-15,-98 21-7 16,57 20 4-16,5 3 2 16,13 2 1-16,12-8 0 15,9-9-13-15,2-10-23 16,0-11-4-16,0-8 32 15,18 0 8-15,11-20 29 16,8-14-2-16,1-6-2 0,-7 2 3 16,-4 7 20-16,-11 10 40 15,-5 9-1-15,-7 8 0 16,-4 4-39-16,0 0-39 16,7 0-9-16,7 14-22 15,3 9 10-15,10 8-4 16,2-5-23-16,4-8-14 15,4-7 7-15,0-11 3 16,-1 0 16-16,1-23 17 16,-1-13 10-16,-1-8 2 15,-3-1-2-15,-10 1 11 0,-8 5 29 16,-14 9 7 0,0 8-1-16,-2 9-2 0,-25 13-34 15,-4 0-10-15,-2 22-5 16,6 13 0-16,11 2 2 15,9 2-1-15,7-3-21 16,0-4-9-16,11-4 10 16,18-6 1-16,6-4 16 15,4-3 0-15,-6-8 5 16,-6-2 2-16,-14-4 1 16,-6-1 3-16,-7 0 6 15,0 0 2-15,-7 0-3 16,-28 4-9-16,-17 2-1 15,-8 2-27-15,2 0-96 0,14-8-93 16,19 0-311 0</inkml:trace>
  <inkml:trace contextRef="#ctx0" brushRef="#br1" timeOffset="-133957.9">14159 8821 298 0,'0'0'183'15,"0"0"-54"-15,0 0 18 16,0 0-18-16,0 0-67 16,0 0-31-16,40-33-5 15,-20 14-11-15,-2-1 19 16,-4 0 14-16,-6-2 20 16,-4-3-7-16,-4 3-19 0,0 0-2 15,0 4-24-15,0 6 3 16,0 8-9-16,-4 4-3 15,-2 0-7-15,-6 0-10 16,-5 13-1-16,-8 11 10 16,-4 3 1-16,-2 5 5 15,-3 5 4-15,3 1 3 16,2 0 13-16,11-2 15 16,14-4-18-16,4-4-13 15,29-6-4-15,33-10 0 16,16-12-5-16,7 0-53 15,1-14-65-15,-3-14-51 16,-6-5-44-16,-4-9-141 0</inkml:trace>
  <inkml:trace contextRef="#ctx0" brushRef="#br1" timeOffset="-131321.08">15886 8543 562 0,'0'0'215'15,"0"0"-56"-15,0 0-71 16,0 0 3-16,0 0-24 15,0 0-1-15,0 0-22 16,0 0-20-16,-18-94-24 16,-24 123-10-16,-19 13 10 15,-5 14 3-15,6 9 3 16,17-6 5-16,21 2 3 0,22-9-4 16,2-6-4-16,47-10-1 15,20-7-2-15,15-14-3 16,15-7-27-16,-1-8-41 15,-2 0-50-15,-7-22-64 16,-16-14-132-16,-11-10-315 16</inkml:trace>
  <inkml:trace contextRef="#ctx0" brushRef="#br1" timeOffset="-131068.7">15692 8694 613 0,'0'0'227'0,"0"0"-55"0,0 0-18 15,0 0-46-15,0 0-44 16,0 0-22-16,9-7-13 16,41-2-29-16,20 6-2 15,6 0-2-15,-2 3-7 16,-5 0-47-16,-3 0-21 15,-1 9-44-15,-3-5-77 16,-4-4-72-16,-8 0-178 0</inkml:trace>
  <inkml:trace contextRef="#ctx0" brushRef="#br1" timeOffset="-130818.68">16418 8514 501 0,'0'0'323'0,"0"0"-134"15,0 0-46-15,0 0-69 16,0 0-45-16,0 0-29 16,16 46 0-16,13-5 2 15,2 11 3-15,1-2 1 16,-7-4 7-16,2-7-9 16,-2-6-2-16,0-11 1 0,-1-4-2 15,5-8-1-15,3-6-24 16,-1-4-53-16,-2 0-53 15,-3-4-72-15,-10-14-78 16,-10-6-53-16</inkml:trace>
  <inkml:trace contextRef="#ctx0" brushRef="#br1" timeOffset="-130646.72">16708 8566 69 0,'0'0'365'15,"0"0"-134"-15,0 0-17 0,0 0-84 16,0 0-46-1,0 0-65-15,-74 18-16 0,47 26 11 16,-6 9 6-16,-3 3-13 16,-1 2 0-16,-4 0-7 15,10-10-48-15,9-20-188 16,18-26-381-16</inkml:trace>
  <inkml:trace contextRef="#ctx0" brushRef="#br1" timeOffset="-130033.93">17229 8566 231 0,'0'0'396'16,"0"0"-220"-16,0 0-70 16,0 0-52-16,0 0-31 15,0 0-23-15,-92-6 0 16,64 28 0-16,4 4 3 16,-1 3 11-16,4 2 25 15,9 1 8-15,3 3-14 16,9-3-12-16,0 0-2 15,0-7 3-15,24-6-8 16,9-9-8-16,12-8 0 16,9-2-6-16,10-8-36 0,3-18-59 15,-2-4-83 1,-3-4-191-16</inkml:trace>
  <inkml:trace contextRef="#ctx0" brushRef="#br1" timeOffset="-129437.9">17532 8694 281 0,'0'0'168'0,"0"0"-81"0,0 0-36 15,0 0-32 1,0 0-12 0,0 0 3-16,-4 41 37 0,4-38-20 0,0-3 12 15,0 0 26-15,14 0 12 16,5-1-14-16,6-18-30 16,-1-6-15-16,-4-5-3 15,-4-2 7-15,-8 2 16 16,-5 3-1-16,-3 7-7 15,0 6-6-15,0 4 2 16,0 8-4-16,-11 2-22 16,-12 0-3-16,-4 4-7 15,-2 15 6-15,4 6 2 0,2 5-1 16,9 2 2-16,8 2 1 16,6 1 1-16,0-4 2 15,8 0-1-15,23-5-2 16,12-8-14-16,11-5-38 15,3-10-40-15,1-3-33 16,2-5-42-16,1-28-53 16,-1-11-111-16</inkml:trace>
  <inkml:trace contextRef="#ctx0" brushRef="#br1" timeOffset="-129172.39">18127 8139 345 0,'0'0'259'0,"0"0"-36"0,0 0-41 15,0 0-28-15,0 0-49 16,0 0-67-16,-24-86-38 16,24 119-9-16,0 20 9 15,0 15 20-15,6 7 14 16,-6 0 13-16,0 2-10 16,0-4 2-16,0 2-9 15,-2-3-13-15,-4-8-11 16,1-3-3-16,3-14-2 15,2-5-1-15,0-15-23 16,0-9-36-16,22-13-49 16,7-5-64-16,6-11-58 15,1-22-273-15</inkml:trace>
  <inkml:trace contextRef="#ctx0" brushRef="#br1" timeOffset="-128514.28">18618 8376 567 0,'0'0'216'15,"0"0"-66"-15,0 0-57 16,0 0-16-16,0 0-64 15,0 0-13-15,-3 24-3 16,-8 18 3-16,-2 13 23 16,-3-1 14-16,1 9 17 15,-1-2-16-15,3-7-24 16,3-7-4-16,-1-12-6 16,7-14 0-16,2-10-3 15,0-11 0-15,-1 0 11 16,1-24 19-16,0-19-12 15,2-16-18-15,0-9 3 16,0-7-2-16,0-5 0 16,13 2-2-1,2 8 2-15,6 12 0 0,-1 15 4 0,-1 16 21 16,4 8-2-16,4 9-11 16,6 10-14-16,7 0-6 15,1 12-1-15,-6 16-9 16,-12 9-4-16,-12 0-5 15,-11 6 8-15,-19 3 10 16,-29 2 1-16,-12-4 6 16,-5-6 1-16,9-9-1 0,14-6 0 15,11-10 1 1,13-7-1-16,7-5 0 0,9 1 6 16,2-2-5-16,0 0 4 15,0 3 3-15,0-1 4 16,0 10-2-16,22 3-6 15,13 7 20-15,8 6 1 16,5 2-9-16,2-1-5 16,4-3-7-16,-2-4-4 15,2-6-12-15,0-10-69 16,-3-6-124-16,-2-2-220 16</inkml:trace>
  <inkml:trace contextRef="#ctx0" brushRef="#br1" timeOffset="-128088.46">19560 8424 738 0,'0'0'280'15,"0"0"-65"-15,0 0-68 0,0 0-32 16,0 0-38-16,0 0-31 16,45-82-25-16,-45 82-17 15,0 0-4-15,0 0-35 16,0 14-95-16,-6 22-87 15,-17 8 15-15,-4 6-176 16</inkml:trace>
  <inkml:trace contextRef="#ctx0" brushRef="#br1" timeOffset="-127726.35">19537 8793 890 0,'0'0'339'15,"0"0"-113"-15,0 0-83 16,0 0-37-16,0 0-35 16,0 0-31-16,29-8-24 15,-27 8-15-15,-2 0-1 16,0 0-3-16,0 2-4 16,2 8-1-16,2-2-3 15,0-2-4-15,-2-2 0 16,-2-4 3-16,2 2 6 0,-2-2 6 15,0 0 2-15,0 2-1 16,0-2 0-16,0 0 0 16,0 2-1-16,0-2 0 15,0 0 0-15,0 0 0 16,0 0 0-16,0 3 0 16,0-1-2-16,4 10 0 15,-4 13-1-15,0 13 1 16,-6 12-25-16,-37 12-100 15,-17 0-126-15,-7-5-262 0</inkml:trace>
  <inkml:trace contextRef="#ctx0" brushRef="#br0" timeOffset="-104722.95">953 10722 232 0,'0'0'403'16,"0"0"-229"-16,0 0-75 15,0 0-3-15,0 0-39 0,0 0-50 16,0 0-7-16,-6 22-14 15,6 4 3-15,-7 8 11 16,2 8 23-16,-2 6 6 16,-1 4 4-16,1 3-3 15,-4 1-13-15,4-2-4 16,-2-8-8-16,7-6-2 16,2-12 0-16,0-8-3 15,0-12 0-15,0-5-3 16,7-3-25-16,-1-7 27 15,5-21 1-15,1-12 5 16,1-15-4-16,1-4 2 16,1-5-2-16,-1 1 0 15,-1 7 1-15,-3 9 1 0,-4 9 14 16,-4 11 22-16,-2 8 6 16,0 12 3-16,0 5-1 15,0 2-22-15,0 0-25 16,0 6-17-16,0 22-16 15,9 12 22-15,-5 10 11 16,2 3 0-16,-4 4 1 16,1 2 3-16,0-3 1 15,-3-4 0-15,0-10 3 16,0-10-6-16,0-12 0 16,4-12-2-16,-2-6-21 15,3-2-76-15,-3 0-7 16,0-18-26-16,0-12-166 0,-2-3-201 15</inkml:trace>
  <inkml:trace contextRef="#ctx0" brushRef="#br0" timeOffset="-104301.05">476 11003 449 0,'0'0'280'15,"0"0"-116"-15,0 0-82 0,0 0-25 16,0 0-47 0,0 0-10-16,-9 0-21 0,16-4-19 15,11-2-30-15,-3-3 39 16,-3 6 31-16,-8 0 3 16,-4 3 4-16,0 0-3 15,0 0 28-15,0 0-9 16,0 0-4-16,0 0-12 15,0 0-1-15,0 0-4 16,0 0 2-16,0-2 5 16,0 2 12-16,0 0 9 15,0 0-1-15,0 0 0 16,0 0-6-16,0 0-9 16,0 0-1-16,0 0 1 15,2 0 6-15,36-1-7 0,38-12-7 16,42-6 8-1,16-2-3-15,-5-1-11 0,-29 4-3 16,-30 6-14-16,-22 2-49 16,-12 0-56-16,-10-3-57 15,-9-6-200-15</inkml:trace>
  <inkml:trace contextRef="#ctx0" brushRef="#br0" timeOffset="-104051.06">472 11214 327 0,'0'0'243'0,"0"0"-106"16,0 0-4-16,0 0-2 15,0 0-55-15,0 0-43 16,7 1-33-16,81-23 0 15,49-2-1-15,14 4-39 16,5 2-99-16,-14-6-105 16,-12-10-205-16</inkml:trace>
  <inkml:trace contextRef="#ctx0" brushRef="#br0" timeOffset="-100660.33">2711 10479 611 0,'0'0'214'0,"0"0"-67"0,0 0-50 16,0 0-9-16,0 0-45 15,-118-20-43-15,74 54-3 16,-14 16-2-16,2 16 5 16,2 9 4-16,12 3 8 15,11-1 1-15,13-8 0 16,13-9-6-16,5-16-7 15,21-15-1-15,32-19 1 16,29-10 4-16,21-7 3 16,15-20-7-16,-2-6 0 15,-11-1-69-15,-14-4-66 16,-9-8-139-16,-8-6-315 0</inkml:trace>
  <inkml:trace contextRef="#ctx0" brushRef="#br0" timeOffset="-100222.85">3058 10649 467 0,'0'0'229'15,"0"0"-65"-15,0 0-38 16,0 0-36-16,0 0-22 0,0 0-18 16,-6 2-3-16,6-2-13 15,0 0-10-15,0 2-24 16,0 2 0-16,2 8-13 16,14 5-10-16,6 9 21 15,7 8 2-15,2 4 1 16,0 2 2-16,-4-4-1 15,-11-9-2-15,-7-11 0 16,-7-9-4-16,-2-5-11 16,0-2 3-16,0 0 12 15,-7 0 19-15,-7-18-3 16,-1-8 0-16,11-3-5 16,4-9-11-16,0 3-14 15,19-3-18-15,18 2-42 0,5 3-73 16,7 2-56-16,-5 4-147 15</inkml:trace>
  <inkml:trace contextRef="#ctx0" brushRef="#br0" timeOffset="-99207.08">3687 10864 486 0,'0'0'224'0,"0"0"-104"15,0 0 1-15,0 0-82 16,0 0-39-16,0 0 0 16,44-65 0-16,-32 48 16 15,-5 3 11-15,-7 2 35 16,0 2-9-16,0-2-10 15,0 2-21-15,-10-2-9 16,-3 1-4-16,2 6-7 16,-3-1 1-16,1 6-3 15,-1 0-3-15,-3 0-2 16,-3 0-5-16,-3 9 0 16,0 10 5-16,4 3 2 15,4 4-1-15,6-2 4 0,9 2-2 16,0 1 2-16,4-4-3 15,27 0 3-15,14-6 0 16,11-11-40-16,9-6-34 16,3 0-23-16,1-28-40 15,-4-2-41-15,-7-2-51 16,-11 4 81-16,-14 2 84 16,-13 4 64-16,-8 6 83 15,-10 2 58-15,-2 5 28 16,0 5-21-16,0 1-39 15,0 3-33-15,-9 0-39 16,-13 0-37-16,-5 20 0 0,-4 9-1 16,1 0 1-16,12 3 0 15,10-3-5-15,8-8 4 16,0-5-6-16,0-8-6 16,14-8 1-16,7 0 12 15,8-14 17-15,2-17 5 16,0-7-7-16,-6 7 0 15,-9 5 40-15,-7 8 31 16,-7 10-5-16,0 3-13 16,-2 5-21-16,0 0-47 15,5 0-2-15,1 7-28 16,8 11-3-16,11 6 33 16,2-4 0-16,10-3-2 15,9-10-46-15,10-7-7 0,2 0 37 16,0-24-12-16,-4-9 12 15,-8-9 18-15,-4-2-2 16,-13-1 2-16,-10-5 5 16,-11 1 2-16,-6 1 25 15,-2 1 18-15,0 2-3 16,-15 7-4-16,-5 6-1 16,5 11-10-16,1 12-1 15,10 4 5-15,-1 5-15 16,5 0-12-16,0 0-9 15,0 0-4-15,0 0-6 16,0 13-7-16,0 11 10 0,0 10 7 16,0 6 7-16,0 7 3 15,2 4 0-15,15 3 1 16,2-1-3-16,6-7-5 16,-1-6-2-16,-1-9 0 15,-1-4-2-15,-2-10-3 16,0-2-50-16,2-11-12 15,5-4-85-15,4 0-119 16,9-24 12-16</inkml:trace>
  <inkml:trace contextRef="#ctx0" brushRef="#br0" timeOffset="-98675.81">4527 10559 330 0,'0'0'446'15,"0"0"-282"-15,0 0-58 16,0 0-16-16,0 0-16 16,0 0-37-16,13 10-9 15,32-11-8-15,13-14-18 16,11 4-4-16,-2 2-1 15,-9 5-2-15,-5 4-4 16,-6 0-7-16,-7 0-2 0,-4 0-2 16,-11-1 5-16,-8-3 12 15,-3-2 3-15,-8 1 6 16,-1 1 6-16,-5 4-2 16,0 0 3-16,0 0 2 15,0 0-15-15,0 0-5 16,0 0-8-16,0 4 0 15,0 8-7-15,4 6 19 16,4 2 1-16,2 3 3 16,-1-2-3-16,-3 5 9 15,-1 0 1-15,-1 1-2 16,1-1 10-16,-1-6-5 16,1-1 2-16,-1-4-4 0,3-1-2 15,-5-4-1-15,2-4-3 16,1-1-3-16,-3-2 2 15,1-3-4-15,-1 0 4 16,0 0-4-16,9-4-6 16,3-20-47-16,5-9-137 15,1-14-153-15</inkml:trace>
  <inkml:trace contextRef="#ctx0" brushRef="#br0" timeOffset="-98363.45">5086 10389 420 0,'0'0'196'16,"0"0"-86"-16,0 0-45 16,0 0-32-16,0 0-27 15,0 0 6-15,107-48 5 16,-89 31 18-16,-10-6 32 15,-8 1 14-15,0 1-7 16,0 6-25-16,0 6-18 16,-8 7-3-16,-7 2-28 15,-8 0-8-15,-4 8 1 16,-2 14-14-16,4 4-67 0,8 3-38 16,13-1-124-1,4-5-99-15</inkml:trace>
  <inkml:trace contextRef="#ctx0" brushRef="#br0" timeOffset="-97691.56">5445 10507 313 0,'0'0'152'16,"0"0"-4"-16,0 0-27 15,0 0-22-15,0 115-38 16,0-97-44-16,2-8-6 15,5-4-4-15,-1-5-3 16,4-1 6-16,5 0 48 0,7-17 34 16,5-14-32-1,0-3 3-15,-3 1-14 0,-4 6 3 16,-9 9-1 0,-3 10-4-16,-4 4-5 0,-4 4-26 15,4 0-16-15,9 6-25 16,5 18-7-16,9 8 31 15,4 4-7-15,-2-4-8 16,0-1-11-16,3-11 10 16,1-8 4-16,7-12 13 15,5-2 0-15,5-32 3 16,2-15-3-16,2-5-3 16,-12-2-1-16,-15 2 4 0,-14 6 2 15,-13 8 8-15,0 10 27 16,-13 10 0-16,-19 11-20 15,-5 9-17-15,-8 15-15 16,3 22 10-16,4 16 3 16,11-3-3-16,13-4-18 15,14-8-29-15,0-9-15 16,10-14 8-16,18-6 32 16,11-9 27-16,5-11 7 15,1-19-1-15,1-6 2 16,-8 2 0-16,-7 8 18 15,-9 13 24-15,-13 8 0 0,-5 5-15 16,2 0-35 0,0 16-16-16,3 17 3 0,5 12 10 15,-8 11 3-15,-4 7 3 16,-2 6 6-16,0 8 5 16,-10-1 4-16,-25 2-1 15,-13-2 9-15,-12-2-1 16,-7-11-6-16,2-15-5 15,5-19-9-15,4-18-5 16,0-11-14-16,1-18-95 16,4-28-121-16,6-18-318 15</inkml:trace>
  <inkml:trace contextRef="#ctx0" brushRef="#br0" timeOffset="-95269.06">7234 10468 476 0,'0'0'258'0,"0"0"-71"16,0 0-99-16,0 0-23 0,0 0-22 15,0 0-43 1,0 0-6-16,-16 6-23 0,1 21 23 16,-3 9 6-16,0 6 2 15,9-3 3-15,7-4 0 16,2-6-5-16,2-10 0 16,20-4-1-16,10-13 1 15,7-2 3-15,6-11 16 16,0-18-3-16,-5-7-6 15,-8-5-3-15,-13 2 11 16,-9 1 13-16,-10 1 5 16,0 3-2-16,-21 5-11 15,-14 8-15-15,-5 11-8 16,-3 10-3-16,-1 2-8 16,5 29 3-16,11 12-25 0,12 1-37 15,16-4-25-15,11-7-11 16,32-13-46-16,10-13-23 15,5-7 31-15,-2-7 57 16,-7-25 87-16,-7-7 0 16,-11-1 88-16,-8 8 71 15,-10 6-2-15,-9 14-2 16,-1 11-28-16,-3 1-69 16,0 1-58-16,0 25-30 15,2 12 24-15,9 6 6 16,4-6 4-16,5-8-3 15,7-9-1-15,2-15-3 0,3-6 3 16,7-10 11-16,4-29 4 16,-1-7-6-16,-8-2 12 15,-8 10 33-15,-10 10-2 16,-9 14 10-16,-5 10-1 16,-2 4-44-16,0 2-17 15,9 26-35-15,7 12 26 16,5 7 9-16,11-8 0 15,13-6-5-15,5-17-46 16,8-15 19-16,-2-1 32 16,-4-24 0-16,-8-17 2 15,-9-8 0-15,-8-5 3 16,-11 0 5-16,-11 1 19 0,-5 3 15 16,0 11-16-1,-16 8-14-15,-11 15-6 0,-4 16-8 16,-7 0-13-16,0 25 4 15,9 12 7-15,14 4-2 16,10-6-7-16,5-1-4 16,12-11-3-16,19-2-4 15,6-12 5-15,8-4 15 16,-5 0 2-16,-6-1 0 16,-7 2-5-16,-6 6-4 0,-3 4 1 15,-2 8 1 1,-3 4 6-16,-4 4 1 0,-5-2 5 15,2-1 9-15,0-5 6 16,-2-7-7-16,7-1-5 16,5-7-5-16,13-7 3 15,29-2-6-15,28-24-1 16,35-25-111-16,22-21-221 16</inkml:trace>
  <inkml:trace contextRef="#ctx0" brushRef="#br0" timeOffset="-94369.18">9823 10194 439 0,'0'0'241'0,"0"0"-18"16,0 0-100-16,0 0-35 16,0 0-30-16,0 0-36 15,-25-7-22-15,25 24-11 16,0 16-2-16,0 14 13 15,0 10 35-15,0 3 14 16,0 4-16-16,0-1-2 0,0-4-7 16,-8 0-9-16,1-6-10 15,3-9-4-15,4-9 1 16,0-13-2-16,0-10-26 16,0-12-99-16,31 0-56 15,13-34 26-15,12-20-271 16</inkml:trace>
  <inkml:trace contextRef="#ctx0" brushRef="#br0" timeOffset="-94150.42">9836 10276 470 0,'0'0'245'0,"0"0"-54"0,0 0-79 15,0 0-16 1,0 0-16-16,0 0-23 0,56-64-55 15,8 40-2-15,13 3-3 16,-2 0 1-16,-1 6 2 16,-7 4-3-16,-9 8-42 15,-12 3-76-15,-17 0-72 16,-18 1-154-16,-11 18-83 16</inkml:trace>
  <inkml:trace contextRef="#ctx0" brushRef="#br0" timeOffset="-93931.68">9792 10574 320 0,'0'0'246'0,"0"0"-93"0,0 0 1 16,0 0-20-16,0 0-30 16,0 0-35-16,-38 9-29 15,53-9-18-15,19 0-17 16,15 0-5-16,7-1 0 15,2-7 0-15,2 2-7 16,-1-3-57-16,7 0-85 16,3-13-106-16,6-13-399 15</inkml:trace>
  <inkml:trace contextRef="#ctx0" brushRef="#br0" timeOffset="-93532.41">10511 10459 260 0,'0'0'269'16,"0"0"-161"-16,0 0-27 16,0 0-28-16,0 0-26 15,0 0 0-15,-29 38 56 16,23-23-34-16,-3-3-8 15,3 1 0-15,0 1-1 0,2 0-13 16,0 3 2-16,-1-3-2 16,1 2-3-16,2-2-4 15,0-3-5-15,2 1-4 16,0-5-3-16,0-4-4 16,0 0 2-16,0-2-4 15,0-1-1-15,0 0 2 16,0 0 1-16,0 0 0 15,0 0 2-15,0 0-2 16,0 0-3-16,0 0-1 16,0 0-6-16,0 0-71 15,13-1-63-15,3-19-90 16,-1-9-235-16</inkml:trace>
  <inkml:trace contextRef="#ctx0" brushRef="#br0" timeOffset="-93180.53">10384 10338 337 0,'0'0'148'15,"0"0"-51"-15,0 0-13 0,0 0-39 16,0 0-25-1,0 0 1-15,32 5 22 0,-10-14-19 16,3 0 1-16,-10-1-6 16,-6 2 10-16,-6 2 8 15,-3 2 7-15,0 1 4 16,0 2-19-16,-8-4-29 16,-7 4-4-16,-1 1-5 15,-1 0 1-15,1 0 4 16,5 0-9-16,2 7-15 15,0 6-17-15,4-5 7 16,5 1-28-16,0-4-59 16,12-3-89-16,26-2-22 15</inkml:trace>
  <inkml:trace contextRef="#ctx0" brushRef="#br0" timeOffset="-92786.7">10694 10282 528 0,'0'0'283'0,"0"0"-120"0,0 0-75 16,0 0-50 0,0 0-38-16,0 0-13 0,69 59 13 15,-22-24 4-15,-5 7 2 16,-5 2-6-16,-14 0 1 15,-7-4-1-15,-11-3 0 16,-5-7 0-16,0-3 2 16,-19-11 0-16,2-4 3 15,1-8 5-15,1-4-2 16,1 0 13-16,-1-21 0 16,4-8-4-16,6-7-2 15,5-3-10-15,0-1-5 16,7 7 0-16,15 0-1 15,3 10-4-15,6 0-3 16,9 7-12-16,7 5-67 0,9 0-44 16,2 3-49-16,-8 0-45 15,-7 1-17-15,-11-3 41 16</inkml:trace>
  <inkml:trace contextRef="#ctx0" brushRef="#br0" timeOffset="-92160.42">11273 10284 178 0,'0'0'187'15,"0"0"4"-15,0 0-3 16,0 0-36-16,0 0-63 15,0 0-37-15,-6-27-36 16,-8 27-15-16,-3 18-1 16,-4 6 8-16,8 6 5 15,4 0-2-15,9 2 1 0,0 1-9 16,0-2 8-16,20-1-9 16,5 0 5-16,2-2 2 15,2-3-6-15,0-1 0 16,-5-4-1-16,-4-3-1 15,-6-4-1-15,-5-4 3 16,-7-3 0-16,-2-1-3 16,0 1-1-16,-9 4 1 15,-22-2 9-15,-6-2 6 16,0-4-5-16,3-2-5 16,8-6-5-16,4-23-9 15,10-12-27-15,12-14-18 16,0-2-34-16,31-6-30 15,12 2 5-15,1 5 80 0,6 5 33 16,-6 5 0-16,0 5 23 16,1 3 16-16,-7 2 28 15,0 2-8-15,-7 4 18 16,-7 8 0-16,-7 6-15 16,-13 8 8-16,-4 5 2 15,0 3-18-15,0 0-42 16,0 0-12-16,0 0-10 15,0 21-14-15,2 8 19 16,2 8 5-16,-2 6 0 0,3 1 5 16,-3 3 3-1,-2 6 11-15,0 1 2 0,0-2-7 16,0-4 6-16,0-6-2 16,0-1-8-16,0-7 1 15,0-2-4-15,2-7-1 16,12-2 3-16,-1-5-7 15,1-5 3-15,-1-2-3 16,1-3-2-16,5-4 1 16,8-2-2-16,11-2-28 15,7 0-92-15,1-20-110 16,-1-10-267-16</inkml:trace>
  <inkml:trace contextRef="#ctx0" brushRef="#br0" timeOffset="-91925.97">11477 10469 685 0,'0'0'254'15,"0"0"-100"-15,0 0-44 16,0 0-74-16,0 0-36 15,122-12-8-15,-57 4 7 0,1 2-2 16,-3-5-37-16,1-2-72 16,9-13-128-16,12-14-337 15</inkml:trace>
  <inkml:trace contextRef="#ctx0" brushRef="#br0" timeOffset="-91139.64">12913 10149 233 0,'0'0'139'0,"0"0"-69"15,0 0 17-15,0 0-6 16,0 0 1-16,0 0 7 16,0 0 30-16,-53 33-10 15,53-33 2-15,22-7-1 16,23-24-44-16,24-9-59 15,14-2-6-15,1 8 0 16,0 10-1-16,-3 10-1 16,-6 12-4-16,2 2 3 15,-9 8-50-15,-5 18-90 0,-14 2-49 16,-18-2-133-16,-22-1-192 16</inkml:trace>
  <inkml:trace contextRef="#ctx0" brushRef="#br0" timeOffset="-90792.24">13345 10134 413 0,'0'0'186'15,"0"0"-99"-15,0 0-20 16,0 0 5-16,0 0-3 16,0 0-27-16,0-22-21 15,0 22-10-15,0 2 1 16,0 16-11-16,0 8 51 16,0 6 13-16,0 7-20 15,0 3 8-15,0 0-5 16,0 0-13-16,0 0-10 0,0-4-9 15,0-2-7 1,0-1-6-16,0-6-3 0,0-5 0 16,0-8-6-16,0-8-68 15,0-5-62-15,10-3-31 16,11-11-38-16,8-21-186 16</inkml:trace>
  <inkml:trace contextRef="#ctx0" brushRef="#br0" timeOffset="-90306.57">13752 10353 366 0,'0'0'234'15,"0"0"-61"-15,0 0-22 16,0 0-59-16,0 0-34 16,0 0-54-16,-19-34-4 15,-12 58-11-15,-14 12 11 16,1 4 2-16,8-4-2 0,12-6 0 16,15-9-4-16,9-9-17 15,0-9-2-15,0-3 3 16,13 0 20-16,16-18 13 15,11-14 0-15,3-7-7 16,-10 6 2-16,-10 5 27 16,-10 8 43-16,-9 10 11 15,-2 6-25-15,-2 4-7 16,0 0-40-16,0 0-17 16,8 1-14-16,2 22-14 15,5 9 26-15,8 4 2 16,4 3 0-16,6-4 0 15,5-5-5-15,3-7-82 0,-1-16 12 16,-1-7-17-16,4 0-2 16,-5-26-81-16,0-10-169 15</inkml:trace>
  <inkml:trace contextRef="#ctx0" brushRef="#br0" timeOffset="-89819.3">14246 10010 603 0,'0'0'302'0,"0"0"-151"15,0 0-41-15,0 0-17 0,0 0-47 16,0 0-44-16,-18-24-2 16,11 50-24-16,-2 12 11 15,-4 12 13-15,0 8 17 16,-1 6 0-16,8-2-4 15,6-3-4-15,0-11-4 16,0-15-5-16,0-14 2 16,0-11 1-16,0-6-2 15,2-2 8-15,-2 0 12 16,2 0 51-16,-2 0 4 16,0 0-30-16,0 0-20 0,0 0-15 15,0 0-11-15,2 0-7 16,7 2-7-16,7 8 3 15,8 0 6-15,8-2 4 16,5-6-2-16,3-2-2 16,1 0-16-16,-6-9-5 15,-6-8 9-15,-11-5 17 16,-4-3 0-16,-8-6 3 16,-4 1 0-16,-2 5-3 15,0 10-4-15,-13 11-6 0,-23 4-11 16,-10 4-6-16,-10 23-4 15,4 4-24-15,12 1-74 16,23-8-72-16,17-12-131 16,9-12-317-16</inkml:trace>
  <inkml:trace contextRef="#ctx0" brushRef="#br0" timeOffset="-89144.66">14764 9887 298 0,'0'0'379'16,"0"0"-127"-16,0 0-129 0,0 0-21 16,0 0-34-16,0 0-38 15,0-31-25-15,0 31-5 16,0 7-15-16,0 20-5 15,0 13 20-15,0 10 6 16,0 7 9-16,0 2 15 16,-2 9 8-16,-2-3-14 15,4-6-7-15,0-6-12 16,0-13-1-16,0-12-2 16,2-6-2-16,10-10 4 15,3-4-3-15,5-8 1 16,9 0 13-16,5-4-1 0,6-19-3 15,-3-8-5-15,-3-1-3 16,-5 0 2-16,-7 0 0 16,-4 2-3-16,-5 1 2 15,-6 6 0-15,-3 1-1 16,-4 5 2-16,0 5-1 16,0 4 8-16,0 5-7 15,-4-1-5-15,-7 1-4 16,-2 3-7-16,-3 0 5 15,1 0-1-15,1 0 4 16,-3 0 1-16,-4 8-1 16,1 6 2-16,1 5 1 15,-4 5 0-15,3 2 0 0,2 6 1 16,4 2 2-16,8 0 0 16,2 4-3-16,4-1 0 15,0-6 0-15,22 1 0 16,12-6-1-16,3-3 0 15,7-10 1-15,10-13-4 16,11 0 2-16,11-22-17 16,-1-18-32-16,4-9-53 15,-17-1-45-15,-16-2-8 0,-17-3-22 16,-13 4-6-16,-7 0-78 16</inkml:trace>
  <inkml:trace contextRef="#ctx0" brushRef="#br0" timeOffset="-87930.38">16019 10090 300 0,'0'0'90'16,"0"0"-39"-16,0 0-25 15,0 0 7-15,0 0-2 0,0 0-14 16,-19 38-5-16,19-23-3 16,0-4-5-16,0-3 2 15,0-3-5-15,6-5 5 16,1 0 14-16,3 0 77 16,9-17 11-16,-2-7-73 15,-3-2-3-15,-8 2-12 16,-6 4 3-16,0 2 3 15,0 6-20-15,0 6-6 16,-8 6-8-16,-6 0-25 0,-1 14-106 16,4 9-49-16,6 4-101 15</inkml:trace>
  <inkml:trace contextRef="#ctx0" brushRef="#br0" timeOffset="-87507.09">16019 10424 264 0,'0'0'208'0,"0"0"-51"15,0 0-55-15,0 0-52 16,0 0-50-16,0 0-5 16,-4 41-7-16,2-23 12 15,0 5 1-15,2-8 6 16,0-1 1-16,0-6 3 16,0-5-4-16,0-3 7 15,8 0 25-15,8 0 38 16,6-18-25-16,-2-7-35 15,1-2-4-15,-8 0 12 0,-5 2 8 16,-3 2 15 0,-5 7-20-16,0 7-2 0,0 8-10 15,-13 1-16-15,-21 0-4 16,-8 14-2-16,1 10-21 16,12-5-102-16,27-10-205 15</inkml:trace>
  <inkml:trace contextRef="#ctx0" brushRef="#br0" timeOffset="-85682.95">2459 11450 212 0,'0'0'113'16,"0"0"-49"-16,0 0-40 15,0 0 35-15,0 0-6 16,0 0-10-16,-8-13-16 15,8 13-6-15,0-1 0 16,4-7 5-16,34-2-7 16,28-8 6-16,40-3-14 15,23 1-10-15,17 3-1 0,13 3 0 16,-3 4 0-16,-4 4-1 16,-19 0 1-16,-21 3-10 15,-28 1 8-15,-26 2 2 16,-23 0-32-16,-17 0 21 15,-11 0 5-15,-7 0 2 16,0 0 4-16,0-1 22 16,0-2 45-16,-4-1 7 15,-3 3-59-15,3-2 32 32,4 3-10-32,0 0-27 0,0 0-10 0,0 0-1 15,0 0 1-15,0 0 1 16,0-2-1-1,2-2 4-15,15-6 8 16,22-6 3-16,20-6-12 16,26-4-1-16,18-1-3 15,22 4 1-15,10-1-1 0,3 7 1 0,-10 0 1 32,-26 5 0-32,-24 4-1 15,-27 2 0-15,-22 4-1 16,-13 0 3-16,-14 2-2 15,-2 0 4-15,0 0-2 16,0 0-2-16,0 0-1 16,0 0-3-16,5 0-8 0,3 0-4 15,1 4 9 1,3 3 6-16,-8-2 2 0,0-3 0 16,-2-2-1-16,1 0 2 15,-1 0 2-15,-2 0 0 16,0 0 3-16,0 0-4 15,2 0-3-15,2 0-1 16,19 0-5-16,18 0 0 16,16 0 6-16,19 0 2 15,7 0-2-15,-4-5 2 16,-8 2 0-16,-19-2-2 16,-23 4-3-16,-18 1-1 15,-11 0 1-15,0 0 3 0,0 0 1 16,0 0-1-16,0 0-2 15,-13 0-9-15,0 0-9 16,1 0-96-16,6 0-23 16,6 0-64-16,0 1-67 15</inkml:trace>
  <inkml:trace contextRef="#ctx0" brushRef="#br0" timeOffset="-84629.69">7120 11141 143 0,'0'0'137'15,"0"0"-81"-15,0 0-16 16,0 0 33-16,-116 0 14 15,116 0-7-15,0 0 7 16,0 0-6-16,0 0-34 0,0 0-21 16,10-2-20-16,21 0-3 15,17-4 3-15,22 0-1 16,16-1 6-16,22 0-5 16,19-1 16-16,13 2-16 15,9 2 1-15,-2 0 1 16,-8 2-5-16,-22-1-3 15,-22 3 0-15,-27 0-3 16,-19-2 3-16,-16 2-2 16,-12-1 2-16,-11-2 0 15,-4 1 1-15,-6 2-1 16,0-1-6 0,0 1-31-16,0 0-103 0,-6 0-183 0</inkml:trace>
  <inkml:trace contextRef="#ctx0" brushRef="#br0" timeOffset="-83608.29">9792 11087 344 0,'0'0'117'16,"0"0"-25"-16,0 0-9 0,0 0 5 16,0 0-37-16,0 0-20 15,-40 0-7-15,40 0-1 16,11 0-8-16,40 0-14 15,39 0 23-15,50-6 49 16,40-18-31-16,30-9-25 16,19-7-11-16,9 5-4 15,-3-2-1-15,-6 7 2 16,-24 6 0-16,-36 5-3 16,-49 6-2-16,-49 7 2 15,-39 2-1-15,-25 2-3 16,-7 0-2-16,0 2 3 15,0-2 1-15,0 2 2 0,0 0 2 16,-10 0-1 0,-3 0 0-16,3 0 0 0,2 2 0 15,6-2-1 1,2 2 0-16,0-2 0 0,0 0 0 16,0 0 1-16,0 0 2 15,0 0 5-15,12 0 3 16,23 0 0-16,23 0 16 15,24-4-4-15,17-7-12 16,7-4-7-16,4 1-4 16,-3 0 1-16,-14 1-1 15,-14 4-1-15,-25 3 0 16,-24 4-14-16,-19 0 3 0,-11 2-15 16,0 0-62-16,-22 4-39 15,-14 12 53-15,-5-9-125 16,10-7-229-16</inkml:trace>
  <inkml:trace contextRef="#ctx0" brushRef="#br0" timeOffset="-82614.86">13270 10856 301 0,'0'0'223'16,"0"0"-59"-16,0 0-52 15,0 0-35-15,0 0-25 16,0 0-35-16,135-17-15 15,-43 4 16-15,6-1-9 16,3 1-9-16,-8-4 5 16,-6 1-3-16,-5 1 3 0,1 2 1 15,0-1-4-15,3 2 6 16,1 3-5-16,-9 2 0 16,-9 3 3-16,-17 2-4 15,-17 0 16-15,-12 0 13 16,-15 2-9-16,-6 0-1 15,-2 0-5-15,0 0-9 16,0 0-6-16,0 0-1 16,0 0-5-16,0 0 4 15,0 10 1-15,0 0 5 16,5 0-4-16,1-6 1 16,6 2 3-16,3-2 7 0,10 0 9 15,10 0 2-15,15 1 17 16,12-4-13-1,11-1-17-15,12 0-4 0,15 0-4 16,8 0-1-16,-2 0 3 16,-8 0-4-16,-17-1-1 15,-17 1 1-15,-8 0-5 16,-14 0-1-16,-9 0 1 16,-6 3 1-16,-9 4 2 15,-5 0 1-15,-4-1 2 16,1 0-2-16,-4 0 2 0,3 0-1 15,-1-1 0-15,2 0-1 16,3 0 0-16,1-3-4 16,-3 3-19-16,-5-1 3 15,-6-2 4-15,0 0-1 16,0 0-6-16,0-2-24 16,-11 0-28-16,-18 2 9 15,-8-2-59-15,-4 0-140 16</inkml:trace>
  <inkml:trace contextRef="#ctx0" brushRef="#br1" timeOffset="-70673.13">4032 11925 124 0,'0'0'595'16,"0"0"-453"-16,0 0-94 16,0 0-27-16,0 0-21 15,-149 108 0-15,111-58 2 16,11 0-2-16,19-3-1 15,8-5-4-15,6-8-6 16,28-6 1-16,8-4 10 16,1-6 5-16,-6-3-4 15,-8-2 6-15,-12-5-1 0,-7-2 8 16,-10-4 5 0,0 0 19-16,0-2 21 0,-23 2 1 15,-35 5-3-15,-26 1-25 16,-14 1-26-16,0 1-3 15,13-6-2-15,18-4-1 16,16 0-9-16,15-6-55 16,28-23-60-16,8-9-100 15,41-11-311-15</inkml:trace>
  <inkml:trace contextRef="#ctx0" brushRef="#br1" timeOffset="-70076.64">4195 12083 447 0,'0'0'204'15,"0"0"-57"-15,0 0-26 16,0 0-48-16,0 0-22 16,0 0-24-16,-9 8-27 15,7 15-15-15,-2 10 2 16,4 10 13-16,0-3 3 15,0-4 0-15,4-8 1 16,19-8-3-16,8-8-1 0,-2-8 0 16,-1-4 2-16,1-10 4 15,-5-20 0-15,-5-7 3 16,-9-2-4-16,-10 1 1 16,0 3 10-16,0 12 23 15,0 7 9-15,0 7 2 16,0 9-4-16,0 0-33 15,0 0-13-15,0 29-30 16,7 13 13-16,7 14 17 16,3 7 2-1,-3-2-1-15,-5-9 0 0,-3-5-1 16,-6-13-3-16,0-13 3 16,0-7 1-16,0-7-1 0,-24-5 7 15,-23-2 14 1,-17 0 3-16,-7 0-17 0,1-5-7 15,12-10-50-15,9-5-147 16,14-11-128-16</inkml:trace>
  <inkml:trace contextRef="#ctx0" brushRef="#br1" timeOffset="-69497.19">4627 11919 301 0,'0'0'337'16,"0"0"-190"-16,0 0-32 15,0 0-48-15,0 0-30 16,0 0-24-16,0 20-10 16,0-6-3-16,0 9 0 0,4 10 23 15,10 4 12-15,3 3 16 16,6 2-16-16,4-1-19 15,11-1-11-15,-1-3-1 16,4-5-4-16,-1-8 0 16,-7-6-22-16,-10-8-67 15,-10-7 19-15,-4-3-27 16,-7-11 39-16,-2-21-47 16,0-8-64-16,0-4 33 15,-24-4 110-15,1-1 26 16,-2 8 32-16,8 10 46 15,3 13 52-15,3 13 14 0,5 5-13 16,2 0-69-16,-8 0-48 16,-8 23-6-16,-11 13-8 15,-10 9 5-15,-3 6 1 16,-5 2-3-16,1-1-3 16,-2-12-3-16,12-21-189 15,18-19-643-15</inkml:trace>
  <inkml:trace contextRef="#ctx0" brushRef="#br1" timeOffset="-68898.38">5254 11939 84 0,'0'0'276'0,"0"0"-189"16,0 0-42-16,0 0 5 16,0 0 9-16,0 0-18 15,-6 64-11-15,6-55-12 16,0-5-5-16,0-4 0 16,0 0 2-16,4 0 15 15,0 0 46-15,0-8-4 16,3-11-53-16,-1-1-11 15,-4 6-4-15,-2 4 13 0,0 4 9 16,0 4-4 0,0 0 1-16,0 2-23 0,-6 0-12 15,-9 4-20-15,-1 12-114 16,9 0-164-16</inkml:trace>
  <inkml:trace contextRef="#ctx0" brushRef="#br1" timeOffset="-68489.16">5235 12308 280 0,'0'0'160'0,"0"0"-76"16,0 0-35 0,0 0-33-16,0 0-3 0,0 0 44 15,-6 69-15-15,6-59-17 16,0-6-12-16,0-4-5 15,0 0 17-15,11 0 31 16,3-10-15-16,-4-9 12 16,-5-2-15-16,-5 6 15 15,0-1 2-15,0 6-9 16,-7 1-24-16,-3 4-18 16,-4 5-4-16,-5 0-23 15,2 10-93-15,11 0-138 16,6-10-374-16</inkml:trace>
  <inkml:trace contextRef="#ctx0" brushRef="#br1" timeOffset="-64638.13">6389 11812 509 0,'0'0'123'0,"0"0"-81"15,0 0 6-15,-146 133-16 16,105-63-6-16,6 11 16 15,6 1 0-15,9-4 3 16,10-12-6-16,10-10-21 16,0-12-4-16,14-12-9 15,22-15-1-15,24-13-2 16,23-4 8-16,15-18 4 0,4-12-14 16,-4-7-56-16,-15-1-109 15,-15-4-168-15</inkml:trace>
  <inkml:trace contextRef="#ctx0" brushRef="#br1" timeOffset="-64122.66">6769 12118 260 0,'0'0'303'0,"0"0"-130"15,0 0-61-15,0 0-27 16,0 0-24-16,0 0-13 16,17-3-24-16,10 3-16 15,2 0-3-15,4 14 4 16,-2 7-2-16,-4 2-7 16,-6 7 0-16,-4 3 0 0,-10 1-2 15,-5 0 0-15,-2-1 4 16,0-10 0-16,0-11 1 15,0-7-2-15,0-5 4 16,0-9 30-16,0-25 20 16,0-10-53-16,5-6-2 15,14 0-3-15,6 0 1 16,2 3-5-16,6 10-23 16,3 6-40-16,4 9-43 15,2 8-69-15,-6 8-106 16,-3 2-160-16</inkml:trace>
  <inkml:trace contextRef="#ctx0" brushRef="#br1" timeOffset="-63106.89">7459 12260 197 0,'0'0'105'16,"0"0"-36"-16,0 0-21 0,0 0-17 16,0 0-6-1,0 0 8-15,-13 30 13 0,13-30 2 16,0 0 24-16,0 0 10 15,0 0 14-15,9-10 5 16,9-10-53-16,-5-4-36 16,-5-3 1-16,-2 4-2 15,-6-5 6-15,0 2 4 16,0 2-8-16,-10 7-7 16,1 9-3-16,5 8 3 15,-2 0-6-15,-8 8-19 16,1 16 15-16,-3 11 3 15,5 1 0-15,2 2-2 16,2 2 1-16,7 0 2 16,0-5 0-16,2-6-2 0,27-7-3 15,12-14-19-15,7-8-14 16,8 0-23-16,4-24-25 16,-4-9-15-16,-5-2 14 15,-6-1 39-15,-16 2 1 16,-12 6 47-16,-7 6 13 15,-8 8 73-15,-2 6 9 16,0 6 8-16,0 2-41 16,-16 2-62-16,-11 21 2 15,-4 10-2-15,7 0 3 16,12 0-2-16,10-7-1 16,2-10-7-16,0-7-10 0,16-9-33 15,6 0 35-15,3-25 15 16,4-11 13-16,-5 0-12 15,-3 4 12-15,-11 10 56 16,-5 9 17-16,-3 8 12 16,-2 5-32-16,0 0-66 15,4 1-4-15,8 20-33 16,7 1 37-16,10 2 0 16,9-7-15-16,12-6-26 15,10-11 17-15,9 0 22 16,-5-25-6-16,-4-14-22 15,-10-8 23-15,-21-3-4 16,-12-6 11-16,-12-4 7 0,-5-1 21 16,0 6 17-1,-2 5 2-15,-10 12-1 0,6 9-1 16,-1 14 7-16,3 7 10 16,-1 3-10-16,3 5-22 15,2 0-26-15,-3 0-4 16,3 2-17-16,0 24-5 15,-2 9 12-15,-4 15 10 16,-5 12 3-16,4 6 2 16,-2 4 16-16,5-4-2 15,4-8-5-15,0-9-9 16,0-9-4-16,15-13 0 16,5-2 0-16,1-12-1 0,-2-8-9 15,1-7-31-15,-4 0-53 16,2-1-44-16,-7-26-66 15,5-9-250-15</inkml:trace>
  <inkml:trace contextRef="#ctx0" brushRef="#br1" timeOffset="-62825.63">8225 12012 554 0,'0'0'233'0,"0"0"-50"0,0 0-66 16,0 0-32-16,0 0-33 15,0 0-19-15,17 3-20 16,20-3-12-16,19-3 1 15,9-3-2-15,-3 1-18 16,-2 3-70-16,-7 2-108 16,-12-2-167-16</inkml:trace>
  <inkml:trace contextRef="#ctx0" brushRef="#br1" timeOffset="-62341.27">8701 12200 187 0,'0'0'120'16,"0"0"34"-16,0 0-12 15,0 0-48-15,0 0-29 16,0 0 19-16,59-113-10 15,-50 88-13-15,-2-4-16 16,-5 5 16-16,0 4-6 0,-2 2-9 16,0 2-9-1,0 6-6-15,0 2-8 0,-2 2-7 16,-2 4-7-16,2-1-7 16,-1 3-2-16,1 0-6 15,0 0-4-15,-8 3 1 16,0 11-3-16,-9 7 12 15,2 0 2-15,-1 2-2 16,-1 4 0-16,0 2 4 16,1 0 2-16,3 1 1 15,6-1 2-15,4-1-2 16,5 0 4-16,0 0-5 0,10 0-5 16,19-6 3-16,8-4 0 15,15-10 1-15,10-8-5 16,7-6-37-16,6-28-73 15,2-16-118-15,-6-8-387 16</inkml:trace>
  <inkml:trace contextRef="#ctx0" brushRef="#br1" timeOffset="-60325.68">9892 11803 203 0,'0'0'143'0,"0"0"-31"16,0 0-2-16,0 0-27 15,0 0-4-15,0 0 4 16,0 0 2-16,-58-42-13 16,54 39-8-16,1 2 6 15,1-2-3-15,2-3-4 16,0-2-4-16,9-6-12 0,30-4-47 16,11 0 0-1,17-1-6-15,9 2 5 0,7 0 0 16,5-4 0-16,6-2-4 15,2-6-35-15,0 2-49 16,-12 2-26-16,-16 7-52 16,-29 6-106-16,-24 6-137 15</inkml:trace>
  <inkml:trace contextRef="#ctx0" brushRef="#br1" timeOffset="-59965.89">10362 11589 328 0,'0'0'241'0,"0"0"-64"15,0 0-61-15,0 0-20 16,0 0-35-16,0 0-22 15,0-29-30-15,0 53-6 16,0 14 7-16,-5 14 40 16,-5 14 8-16,-3 10 10 15,-3 7-3-15,3-6-27 16,1-6-8-16,5-9-12 16,3-12-15-16,4-9-1 0,0-11-2 15,0-10-19-15,0-8-48 16,0-6-79-1,0-4-75-15,2-2-73 0,11 0-90 16</inkml:trace>
  <inkml:trace contextRef="#ctx0" brushRef="#br1" timeOffset="-59418.84">10672 12021 95 0,'0'0'418'16,"0"0"-247"-16,0 0-60 15,0 0-49-15,0 0-44 16,0 0-11-16,-127 62 1 0,98-17 7 16,11 0-13-16,10-2 1 15,8-12-3-15,2-10-8 16,22-15-15-16,10-6 5 15,3-6 17-15,1-28 1 16,-5-9 1-16,-3-1 0 16,-10-1 33-16,-9 2 41 15,-3 9 10-15,-6 10 8 16,-2 10-13-16,0 8-14 16,0 6-10-16,0 0-50 15,8 2-6-15,1 24-18 16,3 11 16-16,5 4 2 15,0 4-1-15,1-5-6 16,5-4-15-16,1-8-29 16,4-12-38-16,4-10-22 0,4-6 14 15,4-17-50-15,-3-18-156 16</inkml:trace>
  <inkml:trace contextRef="#ctx0" brushRef="#br1" timeOffset="-58950.27">11068 11769 556 0,'0'0'287'0,"0"0"-128"15,0 0-30-15,0 0-35 0,0 0-47 16,0 0-47 0,-6 12 2-16,6 29 1 0,0 15 25 15,0 11 10-15,-5 2 0 16,1-5-9-16,2-9-17 15,2-12-9-15,0-16 1 16,0-10-3-16,0-11 0 16,0-6 0-16,0 0 3 15,4 0 16-15,3-10 7 16,-3-3-16-16,3 6-1 16,-4 5 1-16,-3 2-7 15,4 0-4-15,2 0-8 16,13 2-8-16,2 10 9 15,10 0-10-15,3-6-14 16,2-6-5-16,0 0 3 0,-3-12-3 16,-4-12 2-16,-10-4 11 15,-9-2 22-15,-10 1 1 16,0 5 12-16,-14 7 14 16,-15 7-10-16,-6 10-12 15,-5 0-4-15,-5 13-7 16,5 18 7-16,7-1-25 15,12-3-67-15,17-4-114 16,4-13-103-16,0-10-121 16</inkml:trace>
  <inkml:trace contextRef="#ctx0" brushRef="#br1" timeOffset="-58309.65">11666 11676 693 0,'0'0'257'0,"0"0"-114"15,0 0-50-15,0 0-41 16,0 0-49-16,0 0-3 16,-2 35 0-16,4 1 6 15,2 10 3-15,-4 6 21 16,0 8 5-16,0 1-6 15,0 1-1-15,0-4-12 0,0-7-1 16,0-6-7 0,4-11-4-16,3-10-3 0,3-8 2 15,-2-12-2-15,1-4 5 16,7 0 2-16,3-4 8 16,8-22-7-16,7-8-9 15,-1-4-1-15,0-1-16 16,-6-1 0-16,-4 2 3 15,-5 6 9-15,-10 4 5 16,-3 9 1-16,-3 6 2 16,-2 5 5-16,0 4 3 15,0 4-1-15,0-2-6 0,0 0-3 16,0-2 1-16,0 0-2 16,0-2 1-16,-7 2-2 15,-1 3 0-15,-2 1 1 16,-1 0-3-16,1 0-2 15,-4 0 2-15,1 0 2 16,-1 11-1-16,3 3 1 16,0 5-2-16,2 2 2 15,2 8 1-15,1 2 2 16,4 1 4-16,2 3 1 16,0-4-5-16,0-2 2 15,13 1-3-15,7-6 2 16,7-4-3-16,4-8-4 15,7-12-9-15,11 0-6 16,4-18-15-16,7-20-17 0,0-6-31 16,-6-2-38-16,-12 2-62 15,-11 1-162-15</inkml:trace>
  <inkml:trace contextRef="#ctx0" brushRef="#br1" timeOffset="-55919.03">13293 11593 191 0,'0'0'351'0,"0"0"-133"0,0 0-82 15,17-104-22 1,-13 99-12-16,-4 5-26 0,0 0-27 16,4 9-49-16,2 26-1 15,-2 20 1-15,-4 16 32 16,0 9-4-16,-4 11 22 16,-17 5-14-16,1-1-14 15,9 1 11-15,9-14-16 16,2-12-8-16,15-18-5 15,22-14 1-15,9-15-5 16,5-16-7-16,0-7-23 16,3-7-22-16,-1-30-34 15,1-12-71-15,-8-6-76 16,-8-9-252-16</inkml:trace>
  <inkml:trace contextRef="#ctx0" brushRef="#br1" timeOffset="-55684.63">13158 12126 447 0,'0'0'238'16,"0"0"-64"-16,0 0 2 16,0 0-33-16,0 0-65 15,0 0-57-15,54-23-21 16,8 13-4-16,5 3 2 15,2 3-5-15,-2 1-44 16,-4 2-26-16,4-8-42 16,1-1-38-16,1-10-75 0,-2-4-153 15</inkml:trace>
  <inkml:trace contextRef="#ctx0" brushRef="#br1" timeOffset="-55340.9">13931 11951 400 0,'0'0'180'16,"0"0"-54"-16,0 0-29 16,0 0-35-16,-144 98 3 15,115-58-38-15,11 0-17 16,18-7-10-16,0-9-3 16,14-10-20-16,17-12-2 0,4-2 9 15,-1-15 16-15,-3-14 0 16,-4-6 2-16,-8-2 26 15,-3 3 19-15,-3 1 34 16,-3 5-21-16,-4 8 3 16,-1 11-9-16,-5 5 5 15,2 4-23-15,0 0-36 16,7 8-15-16,5 19 6 16,5 9 9-16,6 4 3 15,2 3-3-15,4-3-2 16,2-6-21-16,10-11-62 0,1-12-53 15,6-11 6 1,-2-6-90-16,-3-30-134 0</inkml:trace>
  <inkml:trace contextRef="#ctx0" brushRef="#br1" timeOffset="-54872.01">14446 11587 326 0,'0'0'332'16,"0"0"-72"-16,0 0-105 15,0 0-23-15,0 0-57 16,0 0-75-16,-33-11-3 16,33 63 3-16,0 14 20 15,0 12 11-15,-7 7 9 16,-7 3-4-16,4-4-11 0,1-10-10 16,5-15-8-1,4-19-7-15,0-14 1 0,0-15 2 16,0-9-3-16,0-2 4 15,0 0 7-15,0 0 11 16,2 0 6-16,0 0-3 16,-2-1-2-16,0 1-18 15,7 0-5-15,5 0-8 16,9 4-1-16,12 8 9 16,7-6 0-16,5-6-25 15,1 0-6-15,4-6-17 16,-6-18 1-16,-8-2 16 15,-12-4 27-15,-16 0 0 16,-8-2 4-16,-6 1 1 16,-27 7-1-16,-9 11 0 0,-10 8-3 15,2 5-1-15,7 11-6 16,12 10-15-16,13 6-85 16,11-4-78-16,7-2-58 15,0-6-65-15,5-8-158 16</inkml:trace>
  <inkml:trace contextRef="#ctx0" brushRef="#br1" timeOffset="-54324.97">15175 11594 577 0,'0'0'247'15,"0"0"-74"-15,0 0-52 16,0 0-42-16,0 0-63 16,0 0-16-16,-12 24 0 15,10 20 2-15,-11 11 22 16,-9 11 17-16,-9 8-3 16,-3 6 15-16,7 4-22 15,8-5 4-15,11-11-15 16,8-14-10-16,0-12-4 15,5-9-2-15,17-8-2 16,7-8 5-16,3-10 0 0,7-6-7 16,4-1 2-16,-1-3-2 15,1-21-7-15,-3-10 1 16,-7-8-5-16,-1-5-1 16,-8-4 3-16,-9-4 7 15,-8 1 1-15,-7 8 1 16,0 8 3-16,-7 10 0 15,-12 14 2-15,-1 8 1 16,-1 6-6-16,2 0-3 16,0 14-1-16,4 14-1 0,-1 4 4 15,3 5 1 1,2 5 0-16,0 3 5 0,2 4-2 16,2-1 2-16,2-2 5 15,5-3-2-15,3-8 0 16,26-9-2-16,11-8-2 15,11-9-4-15,13-9-11 16,17-3-51-16,13-30-2 16,22-17-154-16,8-11-226 15</inkml:trace>
  <inkml:trace contextRef="#ctx0" brushRef="#br1" timeOffset="-53246.97">15857 12433 407 0,'0'0'206'0,"0"0"-71"15,0 0-26-15,0 0-23 16,0 0-47-16,0 0-20 16,-21-17-14-16,21 17 1 15,0 0-1-15,23 0 3 16,8 0 14-16,9 0 15 15,3 5-28-15,-1-4-6 0,-5-1 0 16,-3 0-2 0,-7 0-1-16,-7-1-2 0,-9-12-3 15,-5 3-3-15,-6 1 3 16,0-2 0-16,-26 7-2 16,-19 2-9-16,-8 2 5 15,-2 0 8-15,-1 2 0 16,4 7 2-16,10-2-3 15,15-3 3-15,11-4 0 16,12 0 2-16,4 0 3 16,0 0 3-16,0 0 17 15,0 0 3-15,0 0-21 0,2 0-6 16,29 0-40-16,19 4-25 16,14-2-55-16,9-2-129 15,2 0-150-15</inkml:trace>
  <inkml:trace contextRef="#ctx0" brushRef="#br1" timeOffset="-52415.18">16460 12146 375 0,'0'0'204'0,"0"0"-62"0,0 0-19 16,0 0-39-16,0 0-51 15,0 0-24-15,-9-5-9 16,9 22 1-16,0 9 2 15,0 6 31-15,-6 4 0 16,-5 1-1-16,-1-2-5 16,2-5-4-16,1-7-19 15,1-11-2-15,4-7-1 16,4-5-1-16,0 0 7 16,0-13 16-16,0-21 28 15,0-9-43-15,0-5 4 16,0 0 6-16,10-1 0 15,-2 8 0-15,-1 5 6 16,-3 7 4-16,0 7-1 16,1 7-1-16,0 8-7 0,2 7-5 15,6 0-15-15,9 0-12 16,9 22 0-16,9 12 8 16,3 9 2-16,-3 5 1 15,2 2 1-15,1-3 1 16,1 0-1-16,-1-10-5 15,-10-12-12-15,-11-10-22 16,-8-11 21-16,-8-4 18 16,1-4 3-16,2-26 18 15,0-9-11-15,-5-7 10 0,-4-4 1 16,0-3-6-16,-13-3 9 16,-14 2-8-16,-2 2-5 15,0 6-3-15,7 9 0 16,1 10-6-16,8 9 3 15,9 8-3-15,2 6 0 16,2 2-2-16,0 2-14 16,0 0-49-16,0 13-93 15,0 18-59-15,11-2-20 0,5-2-118 16</inkml:trace>
  <inkml:trace contextRef="#ctx0" brushRef="#br1" timeOffset="-51493.3">17227 12086 370 0,'0'0'197'0,"0"0"-86"16,0 0-9-16,0 0-60 15,0 0-28-15,0 0-7 16,-116 54 6-16,96-26 2 15,4 0-3-15,7-2-6 16,7-2 1-16,2-6-6 16,0-4 0-16,0-6 0 0,9-8-1 15,13 0 6-15,5-16 14 16,2-15-9-16,0-8 14 16,-8 1-4-16,-8 4 43 15,-7 9 18-15,-6 11 3 16,0 7-9-16,0 3-16 15,0 4-44-15,0 0-16 16,0 24-22-16,0 11 15 16,12 6-1-16,9-3-19 15,8-8-31-15,7-8-35 16,-3-12-10-16,-2-10 7 16,-6 0 10-16,-2-18 42 15,-1-14 32-15,-4-9 12 0,0 0 17 16,-5 3 36-16,-4 5 7 15,-2 14 3-15,-5 4 9 16,-2 11 4-16,0 4-24 16,0 10-52-16,0 22-24 15,0 8 22-15,2 3 2 16,9-8-7-16,5-10-23 16,1-13-13-16,4-12 8 15,1 0 35-15,0-18 1 16,0-16 17-16,-3-4 16 15,-7 0 17-15,-5 10-8 16,-7 12 17-16,0 7-8 0,0 9-13 16,0 0-39-16,-7 26-17 15,-1 10 12-15,6 2-5 16,2-5-19 0,2-11-26-16,18-14 7 0,6-8 31 15,5 0 17-15,8-30 8 16,-1-9-2-16,-5 4 18 15,-8 1 32-15,-8 9 11 16,-7 11 3-16,-6 8-5 16,-2 6-31-16,7 0-34 15,2 16-10-15,9 13 2 16,0 7 0-16,3 0-36 16,-4-2-12-16,-3-2-12 15,-3-8-72-15,-4-6-56 0,-2-12-95 16,2-6-189-16</inkml:trace>
  <inkml:trace contextRef="#ctx0" brushRef="#br1" timeOffset="-51055.68">18209 12136 301 0,'0'0'139'15,"0"0"-26"-15,0 0-16 16,0 0-20-16,0 0-4 0,0 0 8 16,101-54-14-16,-86 30-11 15,-4-3 12-15,-1 2-12 16,-8 0-6-16,-2 3 15 15,0 6-9-15,0 2-15 16,-2 6-13-16,-8 2-14 16,1 5-9-16,-3 1-5 15,-2 0-4-15,-1 0 0 16,-4 8-2-16,2 15 4 16,-3 3 0-16,1 6 2 0,4 4 2 15,1 0 3-15,6 1-2 16,6-3-2-16,2-2 5 15,16-7-6-15,30-10 0 16,18-13-30-16,17-2-70 16,10-18-131-16,3-16-188 15</inkml:trace>
  <inkml:trace contextRef="#ctx0" brushRef="#br1" timeOffset="-41351.63">6389 11857 31 0,'0'0'113'16,"0"0"-54"-16,0 0-19 16,0 0-15-16,0 0-7 15,0 0-18-15,0 0 1 16,10-26 1-16,-10 23 9 16,0 3 4-16,0 0 9 15,0 0 8-15,0 0-2 16,0 0-10-16,0 0-8 15,0 0 0-15,0 0-5 16,0 0-7-16,0 0 3 0,0 0-2 16,0 0 2-16,0 0-2 15,0 0 1-15,0 0 22 16,0 0 5-16,0 0-6 16,0 0-6-16,0 0-4 15,0 0-6-15,0-2-2 16,0 1 11-16,0-3-3 15,4-2-13-15,0-2-12 16,3 4 11-16,-5-1-1 16,2 1 1-16,-1 4-3 15,4 0 0-15,8-1-21 0,1-3 11 16,9-1 6 0,-6 2-23-16,-3-2 0 0,-3 5-9 15,-8 0 7-15,-3-1-20 16,-2 1-12-16,0 0-44 15,0 0-8-15</inkml:trace>
  <inkml:trace contextRef="#ctx0" brushRef="#br1" timeOffset="-40414.17">6403 11828 134 0,'0'0'110'15,"0"0"-47"-15,0 0 18 16,0 0-3-16,0 0-25 15,0 0-32-15,0 0-17 0,0 0-3 16,0 0-1-16,0 0 0 16,0 0 2-16,0 0 0 15,0 0-2-15,0 0 0 16,9 0-4-16,7 0 4 16,3 0 0-16,4 0 0 15,-3 0-1-15,2 0-2 16,-4-2-10-16,-2-2 6 15,-1 1-3-15,-4-4 5 16,-1 6-3-16,-6-1 3 16,-2 0 5-16,-2 2-1 15,0 0-3-15,0 0 1 0,0 0-9 16,0 0 2-16,0 0-21 16,0 0-11-16,0 0 1 15,0-2 30-15,0 0 11 16,0 0 4-16,0-2 14 15,2 1-2-15,-2 0-16 16,2 3 0-16,-2 0-2 16,0 0-1-16,2 0-5 15,-2 0-2-15,0 0-1 16,0 0-3-16,0 0-6 16,0 0 6-16,0 0 14 15,0 0 0-15,0 0 8 16,0 0 18-16,0 0 8 15,0 0-7-15,0 0-19 16,0 0-7-16,0 0-1 0,0 0-19 16,0 0-35-16,-2 0-20 15,-2 0-71-15</inkml:trace>
  <inkml:trace contextRef="#ctx0" brushRef="#br1" timeOffset="-35683.25">20301 10904 502 0,'0'0'116'0,"0"0"45"15,0 0-37-15,0 0-20 16,0 0-18-16,0 0-46 16,0 0-39-16,-151-26 2 15,80 76 3-15,-14 15 2 16,-2 13 7-16,-4 13 8 16,-1 18-4-16,8 21 9 0,-3 19-12 15,11 12 2 1,23-3 9-16,26-11 1 0,27-11 11 15,52-14-19-15,36-24-11 16,35-22-3-16,40-30-6 16,39-36-61-16,41-21-97 15,11-61-156-15</inkml:trace>
  <inkml:trace contextRef="#ctx0" brushRef="#br1" timeOffset="-11611.25">21284 11834 394 0,'0'0'169'0,"0"0"-60"16,0 0-35-16,0 0-23 16,0 0-31-16,0 0 1 15,-158 30 29-15,106-9 15 16,4 3-2-16,3 2-17 15,5 4 5-15,7 2-18 16,6 0-10-16,7 1-1 16,7-4-1-16,8 2-1 15,5-1-2-15,0 0 7 0,0-4-4 16,7-4 0-16,24-6-9 16,23-9-8-16,37-7 2 15,27-3-6-15,11-29-79 16,-8-8-180-16,-28-5-339 15</inkml:trace>
  <inkml:trace contextRef="#ctx0" brushRef="#br1" timeOffset="-11093.76">21621 11995 323 0,'0'0'201'16,"0"0"-82"-16,0 0-43 16,0 0-43-16,0 0-25 15,0 0 17-15,-36 63 16 16,25-43 3-16,0 5-3 16,0 0-6-16,7 0-6 15,1-2-7-15,3-5-5 16,0-6-11-16,15-6-4 15,19-6 11-15,9 0 11 0,5-25 12 16,-1-9-26-16,-9-1-2 16,-15 0-5-16,-19 5 4 15,-4 2 10-15,-2-2 16 16,-29 6-25-16,-8 2-8 16,-5 12-3-16,2 8-3 15,5 2-38-15,18 2-60 16,15 17-31-16,4-8-148 15,10-8-99-15</inkml:trace>
  <inkml:trace contextRef="#ctx0" brushRef="#br1" timeOffset="-10638.93">21961 11628 413 0,'0'0'283'16,"0"0"-44"-16,0 0-110 15,0 0-25-15,0 0-31 16,0 0-18-16,11-60-8 16,-11 60-15-16,0 0-8 15,0 0-8-15,0 0-9 16,0 0-7-16,0 12-9 16,0 9-2-16,0 15 8 15,-6 5 3-15,-5 3 10 16,2 5 3-16,-2 2 2 0,6 5 5 15,3 1-1-15,2-1 0 16,0-4-5-16,0-4-3 16,0-7 0-16,0-9-8 15,0-10-2-15,0-11 6 16,0-5 2-16,0-3-2 16,0-3 4-16,0 0 0 15,0 0-1 1,0 0-1-16,0 0-8 0,0 0-1 15,0 0 2-15,0 0-1 16,0 0 3-16,0 0-1 0,0 0 4 16,0 0 1-1,0 0-8-15,0 0-13 0,0-3-58 16,4 0-61-16,1-3-90 16,7-8-208-16</inkml:trace>
  <inkml:trace contextRef="#ctx0" brushRef="#br1" timeOffset="-9093.55">22362 11762 236 0,'0'0'242'0,"0"0"-121"16,0 0-30-16,0 0-52 0,0 0-39 15,0 0 9 1,-79 71 18-16,42-43-11 0,2 4 13 16,4-3-23-1,8-2-1 1,10-10-5-16,11-4-3 0,2-11-2 0,0-2-32 15,2 0 22-15,19-5 15 16,6-12 17-16,4-5-14 16,0 0 1-16,0-2-4 15,-7 2-10-15,-6 4 6 16,-5 0 4-16,-8 6 7 16,-3 3 7-16,-2 4 13 15,0 5 0-15,0 0 13 16,0 0-11-16,0 0-17 15,0 0-11-15,0 0-2 0,0 0 0 16,3 0-5 0,-3 0 3-16,0 0-1 0,0 0 4 15,0 0 3-15,0 0 3 16,0 0-3-16,0 2-2 16,0 4 11-16,0 1 18 15,0 2-13-15,0 1 0 16,0 0-7-16,0 3-5 15,0 4 6-15,0 3-6 16,0 5 9-16,0 4-1 0,0 3 3 16,0 4 8-1,0 0 1-15,0-2-6 0,0-1-1 16,0-3-6-16,0-6-2 16,0-2-4-16,0-6-2 15,0-6-3-15,0 1 2 16,2-6-3-16,-2-2 1 15,0 2 0-15,0-4 1 16,0-1-1-16,0 0-1 16,0 0 1-16,0 0 3 15,0 0-4-15,0 0 5 16,2 0 4-16,-2 0 0 16,0 0 2-16,0 0 0 15,0 0-11-15,0 0-22 16,0 0-58-16,4-3-62 0,0-8-144 15,3-4-156-15</inkml:trace>
  <inkml:trace contextRef="#ctx0" brushRef="#br1" timeOffset="-8386.39">22287 12314 128 0,'0'0'85'0,"0"0"-27"0,0 0 1 31,0 0-12-31,0 0-2 16,0 0 12-16,-2 2 6 0,2-2 4 0,-2 2-4 31,2-2-19-31,-3 0-12 0,3 2-15 0,0-2-2 16,0 2 3-1,0-2 9-15,0 0 14 16,0 0 8-16,0 0 3 16,0 0 1-16,0 0 2 15,5 0 1-15,12 0-15 16,6-8-30-16,2 4-7 15,1 2-3-15,0 2-2 16,1 0-2-16,0 0 2 16,4 0-1-16,3 0-1 15,-5 0-1-15,-3 0-24 16,-9 0-16-16,-9 0 9 0,-6 0 7 16,-2 0 20-16,0 0 1 15,0 0-9-15,-20 0 4 16,-9 0-6-16,-11 0-2 15,-6 0 14-15,3 0 1 16,1 0-4-16,1 4 6 16,1 0-2-16,3-2 5 15,1 2 0-15,5-4-3 16,6 0 3-16,3 0 1 16,7 0 2-16,1 0-1 15,-1 0 1-15,1 0-3 16,3 0 4-16,2 0-1 15,5 0 2-15,2 0 5 16,2 0 0-16,0 0-4 16,0 0-3-16,0 0 2 0,0 0 3 15,0 0-8-15,13 0-5 16,22 0-11-16,17-4-35 16,6 0-111-16,-8-4-155 15</inkml:trace>
  <inkml:trace contextRef="#ctx0" brushRef="#br1" timeOffset="8589.21">22846 12214 162 0,'0'0'62'0,"0"0"-23"16,0 0 0-16,0 0-10 15,0 0-2-15,0 0-8 16,0 0 10-16,0 0 0 15,-35-24-17-15,33 24-9 16,2 0-1-16,0 0-2 16,0 0 1-16,0 0-1 15,-3-3 7-15,3 3 22 0,-3 0 29 16,3 0-8-16,0 0 8 16,-2 0-26-16,2 0-12 15,0 0-12-15,0 0-5 16,0 0-2-16,0-1-1 15,-2 1 0-15,2-2 0 16,0 2 0-16,-2 0 3 16,2-2-1-16,0 2 10 15,0 0 16-15,0 0 9 16,0-2 6-16,0 2 3 16,0-2-24-16,4 0-12 15,12-1-10-15,5 2 2 16,7-2-1-16,1 2-1 15,0 1-4-15,0 0 4 0,-5-2-6 16,-3 0-10-16,-6-3 11 16,-9 4 5-16,-2 1 6 15,-4 0-1-15,0 0-5 16,0 0 0-16,0 0-4 16,-14 0 4-16,-9 0 0 15,-10 1 0-15,-3 6 0 16,1-1 1-16,-3 0-1 15,3-2 1-15,-6 1-1 16,5 2-2-16,9-7 0 16,10 0-4-16,13 0 2 0,1 0-1 15,3 0-35-15,0-4-63 16,27-6-99-16,13-2-144 16</inkml:trace>
  <inkml:trace contextRef="#ctx0" brushRef="#br1" timeOffset="9479.84">23305 11908 200 0,'0'0'169'0,"0"0"-19"15,0 0-44-15,0 0 6 16,0 0-31-16,0 0-49 0,-14 0-32 16,14 7-10-16,-4 19-2 15,-4 8 12-15,-6 5 22 16,1-4 37-16,0-5-22 16,5-9-6-16,4-9-18 15,4-9-7-15,0 0 1 16,0-3 2-16,0 0 7 15,0 0 18-15,0 0 15 16,0-6 7-16,0-13-21 16,0-5-30-16,0-6 3 15,2 0-2-15,0-4-5 16,3-4 3-16,2 0-3 16,4 4-2-16,-3 6 0 0,0 6 1 15,-2 8 0 1,-3 4 1-16,-1 2 0 0,-2 3 2 15,2 3-1-15,-2 2 2 16,2 0 1-16,-2 0-5 16,0 0 0-16,2 0-7 15,0 0-5-15,8 0-3 16,7 18-4-16,10 9 19 16,11 5 2-16,7 6-1 15,3 0 0-15,4-2-1 16,-1-4 1-16,-4-8 1 15,-14-8-2-15,-10-6-2 0,-13-8 0 16,-5-2 2 0,0 0 8-16,1-6 8 0,1-16-6 15,-3-6-2-15,-4-6-1 16,0-4-1-16,0-5 2 16,0 2-6-16,-6-3 7 15,-5 2-2-15,1-2 3 16,2 4 0-16,1 1-5 15,-2 11 0-15,2 6 7 16,3 8-5-16,2 6-3 16,2 6-4-16,0 2-2 15,0 0-12-15,0 8-58 16,0 23-69-16,10 9 1 16,9-5-121-16,-1-3-125 15</inkml:trace>
  <inkml:trace contextRef="#ctx0" brushRef="#br1" timeOffset="10595.01">24107 11845 163 0,'0'0'114'16,"0"0"-1"-16,0 0 0 15,0 0-14-15,0 0-7 16,0 0-14 0,-35-47-15-16,23 46-25 0,-1-2-19 0,-5 3-10 15,-4 0-8-15,-7 3 2 16,-5 16-3-16,3 12 0 15,5 0 0-15,6 5 2 16,11-7-2-16,9-8-4 16,0-9-3-16,0-5 7 15,9-7 4-15,9 0 5 16,8-17 19-16,7-10 10 16,-2-1-20-16,-6 4-4 15,-13 8-3-15,-8 9 36 0,-2 2 4 16,-2 5-16-16,0 0-26 15,0 0-9-15,9 0-15 16,7 7-8-16,8 12 22 16,5-1-1-16,-2 0-2 15,-3-6-14-15,-6-4-24 16,-2-2-6-16,-8-6 5 16,0 0 15-16,-2 0 11 15,1 0 17-15,-1-12 0 0,6-8 0 16,-4-2-2-16,1 4 1 15,1 2 1-15,-4 6 1 16,1 2 1-16,-3 4 16 16,-4 1 7-16,0 2-3 15,0 1-1-15,0 0-18 16,0 0-3-16,4 1-11 16,3 20-3-16,5 7 14 15,-2 3 4-15,4-4 3 16,-1-4 0-16,-4-11-5 15,-2-5-1-15,0-5 3 16,-5-2 2-16,0 0 19 16,7-21 65-16,0-17-36 15,6-3-52-15,1-1-2 0,-5 10 0 16,0 8 1-16,-7 9 0 16,-2 10 0-16,2 3 1 15,0 2-2-15,9 2-19 16,3 20-6-16,1 8 24 15,4 2 0-15,-1-7 1 16,-5-2 0-16,-2-13-2 16,-5-8-1-16,7-2 3 15,7-18 12-15,7-18 2 16,11-9-11-16,-5 2 1 16,-8 7-2-16,-6 7 20 0,-10 9 19 15,-5 10-12-15,-4 7-15 16,3 3-14-16,6 0-16 15,2 23-8 1,8 16 20-16,-3 6 3 0,-1 5-6 16,-1-2-41-16,1-3-85 15,4-21-89-15,4-18-289 16</inkml:trace>
  <inkml:trace contextRef="#ctx0" brushRef="#br1" timeOffset="11063.98">25139 11847 365 0,'0'0'140'0,"0"0"-52"15,0 0-18-15,0 0-27 16,0 0-26-16,0 0-1 16,2 4 17-16,7-4 20 15,2-17-27-15,0-1 5 16,-2 0-5-16,-4-2 7 0,-3 0 3 16,-2 1-4-16,0 1 1 15,0 0-16-15,0 5 3 16,0 4-2-16,-7 2-12 15,0 4 0-15,1-1-6 16,-1 4-4-16,-6 0-4 16,-5 0-2-16,-5 9 6 15,-4 9 4-15,4 5 0 16,5 3 8-16,5 2-2 16,3 4 8-16,10-1-3 15,0 1-3-15,0 1-1 16,16-6-2-16,17 0-5 0,9-8 2 15,21-4-2 1,9-13-60-16,5-2-78 0,4-20-160 16,-10-23-350-16</inkml:trace>
  <inkml:trace contextRef="#ctx0" brushRef="#br1" timeOffset="13986.41">26952 11293 470 0,'0'0'220'0,"0"0"-76"16,0 0-36-16,0 0-36 16,-15-102-11-16,13 102-5 15,2 0-32-15,-2 0-24 0,-1 16-21 16,3 26-6-1,-2 21 27-15,2 15 5 0,0 6 11 16,0 0 7-16,0-5-2 16,14-13-8-16,3-12-9 15,3-14 1-15,-7-16 0 16,-3-11-4-16,-6-10 2 16,-4-3 7-16,0 0 16 15,0-12 33-15,-16-10-16 16,-22 2-43-16,-15 8-8 15,-14 12-4-15,-4 0-2 16,9 30-14-16,16 6 2 16,23 3-1-16,15-1-45 0,8-11 8 15,12-15 3 1,24-12 16-16,8-6 45 0,3-32 26 16,-7-5 16-16,-9 5 37 15,-11 7 27-15,-7 9 1 16,-5 12-22-16,-6 3-19 31,2 7-25-31,3 0-41 16,11 13-27-16,8 19 15 15,10 8 12-15,6 4 0 16,12 8-37-16,4-6-102 16,6-8-97-16,-3-20-93 15,-6-18-278-15</inkml:trace>
  <inkml:trace contextRef="#ctx0" brushRef="#br1" timeOffset="14769.52">27447 11789 309 0,'0'0'206'0,"0"0"-61"15,0 0-34-15,0 0-26 16,0 0-38-16,0 0-47 16,-65-14-5-16,36 42 5 15,2 2 0-15,12 2 1 16,9-2-2-16,6-9 0 16,0-4-17-16,24-13-1 0,7-4 19 15,5-8 17 1,-2-22 11-16,-3-4-18 0,-12 0 8 15,-5 8 46-15,-7 5-5 16,-5 12 4-16,0 5 6 16,-2 4-32-16,0 0-37 15,2 7-26-15,5 20-7 16,11 9 33-16,9-1 0 16,10 0-5-16,17-9-22 15,6-14-31-15,3-12-2 16,-8-6 8-16,-10-36 38 15,-12-14 14-15,-8-11 6 16,-10-8 11-16,-10-10 19 16,-5-13 27-16,0-6-10 15,-16 3-17-15,-4 15 0 0,2 26-22 16,2 26 26-16,8 17 23 16,1 10-4-16,5 7-15 15,2 0-44-15,-4 0-4 16,-4 26-25-16,2 16 24 15,-3 16 5-15,7 19-1 16,2 6 1-16,0 9 1 16,0-1 3-16,19-9 4 15,6 0-5-15,0-11 1 16,-1-14 1-16,1-13-3 0,-3-17-2 16,-2-11-40-16,5-13-69 15,2-3-25-15,4-23-34 16,2-23-357-16</inkml:trace>
  <inkml:trace contextRef="#ctx0" brushRef="#br1" timeOffset="14973.54">27706 11644 207 0,'0'0'556'0,"0"0"-326"15,0 0-74-15,0 0-61 0,0 0-95 16,0 0-6 0,133-61-7-16,-46 44 4 0,9 2-44 15,-2 4-45-15,-5 1-9 16,-10 4-74-16,-13 0-146 16,-20 0-123-16</inkml:trace>
  <inkml:trace contextRef="#ctx0" brushRef="#br1" timeOffset="15429.12">28361 11644 226 0,'0'0'252'15,"0"0"-75"-15,0 0-45 16,0 0-53-16,0 0-64 16,0 0-15-16,-81 16 0 0,52 18-4 15,10 0 4-15,9-1-7 16,10-5 6-16,0-8-6 15,8-8-10-15,15-11 1 16,6-1 16-16,2-10 34 16,1-18-8-16,-3-5 7 15,-5-1 9-15,-5 6 28 16,-9 10 10-16,-5 5 2 16,-3 11-19-16,-2 2-11 15,0 0-52-15,9 2-5 0,4 21-30 16,10 10 30-1,6 11 3-15,6-1-10 0,12-3-69 16,11-10-59-16,4-23-89 16,1-7-236-16</inkml:trace>
  <inkml:trace contextRef="#ctx0" brushRef="#br1" timeOffset="15726.95">28955 11218 575 0,'0'0'264'0,"0"0"-81"0,0 0-59 15,0 0-32-15,0 0-49 16,0 0-43-16,-4-29-19 16,4 61-16-16,0 15 29 15,0 13 2-15,0 13 4 16,0 4 18-16,-4-4 1 15,4-6-2-15,0-13-4 16,0-9-10-16,10-9-2 16,17-5 5-16,2-3-6 15,3-6-3-15,3-5-50 16,-2-13-88-16,1-4-47 16,0-27-226-16</inkml:trace>
  <inkml:trace contextRef="#ctx0" brushRef="#br1" timeOffset="16260.67">28847 11544 610 0,'0'0'210'0,"0"0"-87"16,0 0-52-16,0 0-51 15,0 0-8-15,124 0-7 16,-50 0-1-16,-8 0-4 15,-12 0 1-15,-12-7-1 16,-9 0 0-16,-12 1 5 0,-7 0 0 16,-10 2 26-1,-4 2 27-15,0 2-1 0,0 0-17 16,0 0-40-16,0 0-13 16,0 16-12-16,0 10 8 15,4 3 17-15,5-6 0 16,2-5 0-16,0-8 0 15,4-4-1-15,12-6 1 16,9 0 9-16,9-16 7 16,-3-12-4-16,-7-4-7 15,-10 1-2-15,-9 1 4 16,-7 9 6-16,-7 5 30 0,-2 9 12 16,0 6-16-16,0 1-27 15,0 0-12-15,0 10-24 16,0 23-11-16,0 20 20 15,2 9 15-15,7 9-1 16,-2 3-1-16,0 6 0 16,-3-2 1-16,-2-4 2 15,-2-8-1-15,0-17 5 16,0-20 1-16,0-13 8 16,0-10-10-16,-29-6 6 15,-27 0 10-15,-26-15-20 16,-21-15-83-16,3-13-260 15</inkml:trace>
  <inkml:trace contextRef="#ctx0" brushRef="#br1" timeOffset="17000.64">29786 11496 319 0,'0'0'200'0,"0"0"-52"16,0 0-2-16,0 0-48 15,0 0-27-15,0 0-29 0,0-40-37 16,0 40-5-16,0 28-20 16,0 14 12-16,0 15 8 15,0 3 24-15,0 0 18 16,0 2-5-16,0-2-9 16,0-4-4-16,12-2-16 15,3-8-3-15,1-8-5 16,-3-11-3-16,-6-15-87 15,-7-12-33-15,0 0-42 16,-5-29 84-16,-21-19-211 16,-1-11 101-16,3-12 112 15,1-8 79-15,5-4 11 16,7-2 72-16,11 14 11 0,0 8 85 16,5 15 3-1,17 13-4-15,5 10-79 0,6 10-42 16,7 11-27-16,10 4-17 15,7 10-13-15,-1 24-1 16,-11 9-2-16,-14 3 1 16,-18 2-3-16,-13-2-5 15,-2-4 10-15,-34-4 0 16,-15-12 0-16,-7-8-15 16,-3-8-27-16,4-10-90 15,12 0-135-15</inkml:trace>
  <inkml:trace contextRef="#ctx0" brushRef="#br1" timeOffset="17424.96">30330 11616 147 0,'0'0'595'0,"0"0"-394"0,0 0-62 16,0 0-58-16,0 0-66 15,0 0-15-15,38-66-11 0,-11 38 9 16,-5-1 2-16,-2-2 3 16,-6 1 9-16,-8-1-7 15,-4 2 1-15,-2 7 2 16,0 1-7-16,0 7 4 15,-4 8-5-15,-2 3-5 16,-2 3-1-16,-5 0-11 16,-9 12 3-16,-7 12 12 15,-5 7-4-15,-1 10 6 32,1 4 0-32,5 4 12 15,9-6 16-15,11 0-12 0,9-6-1 16,0-6-7-16,34-3-4 15,26-6 1-15,18-9 3 16,18-13-8-16,18 0-15 16,-1-29-183-16,-1-14-313 15</inkml:trace>
  <inkml:trace contextRef="#ctx0" brushRef="#br1" timeOffset="58819.37">31324 11825 175 0,'0'0'108'16,"0"0"-46"-16,0 0-28 0,0 0-21 15,0 0-9 1,0 0-4-16,0 0 4 0,-4 3 26 16,4-3 31-16,0 0 23 15,0 0 12-15,2-6-17 16,2-4-68-16,-2 1 1 16,0-1 1-16,-2 1 7 15,0 8-2-15,0-1-3 16,0 2 1-16,0 0-11 15,0 0-5-15,0 0-9 16,0 0-5-16,0 0-2 16,0 0-10-16,0 8 22 15,0-3-7-15,0-1-11 0,0-4-3 16,0 0 9-16,2 0 16 16,12 0 2-16,1 0 3 15,-3-9 7-15,-1-2-7 16,-7 2 1-16,-4 1 7 15,0 0 14-15,0 2-6 16,0 3-21-16,-6 3-2 16,-15 0-6-16,-2 0 4 15,0 10-1-15,7 3 0 16,12-4-22-16,4-1-27 16,0-3 13-16,0-3 6 15,0-2 29-15,12 0 6 0,1 0 10 16,-1-7 2-1,-2-2 20-15,-3-1 25 0,-5 3 4 16,0 6-12-16,0-3-10 16,0 4-7-16,-2 0-16 15,2 0-12-15,-2 0-4 16,2 0-3-16,-2 0-2 16,3 8-20-16,-1 12 9 15,1 4 11-15,-3 2 1 16,0 2 4-16,0 0 0 15,0-1 0-15,0-2 0 16,-8 2 7-16,-15 0-7 16,-8-19-113-16,6-8-317 0</inkml:trace>
  <inkml:trace contextRef="#ctx0" brushRef="#br1" timeOffset="117940.3">7924 13579 180 0,'0'0'318'0,"0"0"-99"0,0 0-58 16,0 0-46-16,0 0-37 15,0 0-3-15,0 0-19 16,0-77-22-16,-4 77-22 16,-5 0-12-16,-13 19-17 15,-18 19 0-15,-14 18 17 16,-10 9 2-16,6 1 1 16,12-6 0-16,17-8-3 15,19-10-3-15,10-9-5 16,16-12 5-16,40-11 3 15,33-10 9-15,28-14 2 0,13-24-11 16,-7-8-61-16,-19 0-38 16,-17 2-36-16,-18 0-135 15,-11-1-108-15</inkml:trace>
  <inkml:trace contextRef="#ctx0" brushRef="#br1" timeOffset="118365.83">8431 13602 237 0,'0'0'231'16,"0"0"-99"-16,0 0-11 15,0 0-26-15,0 0 2 16,0 0-37-16,-12 0-24 16,10 0-18-16,-2 1-18 15,-5 19-19-15,2 9 14 16,3 3 4-16,4 0 2 16,0-7-2-16,11 0-4 0,22-15 5 15,9-8 1-15,3-2 2 16,2-10 1-16,-7-22-2 15,-6-8 5-15,-13-4 1 16,-13 1-2-16,-8 3-3 16,0 6 6-16,-16 8-2 15,-7 8-7-15,-1 10-7 16,-5 8-6-16,-4 0-23 16,4 20-84-16,15 2-73 15,14-8-108-15</inkml:trace>
  <inkml:trace contextRef="#ctx0" brushRef="#br1" timeOffset="118772.45">8878 13148 472 0,'0'0'209'0,"0"0"4"15,0 0-87-15,0 0-15 16,0 0-44-16,0 0-50 15,-15-52-17-15,15 60-21 16,0 18-2-16,0 8 23 16,4 10 3-16,-2 5 27 0,-2 3 1 15,0 5 1-15,0 8 7 16,-2-1-6-16,-2-1-2 16,-2-6-6-16,2-8-14 15,4-8-5-15,-2-6 0 16,2-9-5-16,0-9 3 15,0-9-3-15,0-3-1 16,0-4 2-16,0-1-2 16,0 0 6-16,0 0-6 15,0 0-12-15,0 0-17 16,0 0-10-16,0 0 14 16,0 0 14-16,0-6-1 15,0 1 0-15,0-5-30 0,6-4-63 16,2 4-8-1,3-1-56-15,-1 2-112 0,-2 3-191 16</inkml:trace>
  <inkml:trace contextRef="#ctx0" brushRef="#br1" timeOffset="119367.7">9164 13705 500 0,'0'0'206'0,"0"0"-61"0,0 0-50 16,0 0-29-16,0 0-23 15,0 0-11-15,6-86-22 16,21 76-9-16,5 6-1 15,1 4-3-15,-2 0-2 16,-6 14-2-16,-8 17-4 16,-8 6 5-16,-9 3-6 15,0 5 12-15,-26 1 3 16,-5-4 0-16,4-4 4 16,6-8-6-16,8-6 0 15,6-10-1-15,3-6 0 16,4-8 0-16,0 0 0 0,0 0 16 15,0 0 54-15,0 0 20 16,0 0-8 0,0 0-26-16,0 0-35 0,11-3-21 15,29-4-2-15,14 1-8 16,10 0-52-16,1 4-108 16,-5-7-92-16,-9-2-270 15</inkml:trace>
  <inkml:trace contextRef="#ctx0" brushRef="#br1" timeOffset="119698.05">9805 13886 525 0,'0'0'170'0,"0"0"-27"16,0 0-31 0,0 0-50-16,0 0-36 0,0 0-24 15,-2 0-2-15,11 0-7 16,13 0 7-16,7 0-7 15,4-3 7-15,-2-3-79 16,1-3-80-16,1-5-122 16,1-7-226-16</inkml:trace>
  <inkml:trace contextRef="#ctx0" brushRef="#br1" timeOffset="120390.01">10085 13668 416 0,'0'0'205'0,"0"0"-68"16,0 0-24-16,0 0-66 16,0 0-47-16,0 0-10 15,-4 14-14-15,4 7 17 16,0 12 7-16,0 1 16 15,-4-2 6-15,-3-1 1 16,3-6-14-16,2-6 5 16,2-12-13-16,0-2 0 0,0-5 4 15,0 0 5 1,0 0 17-16,0-12 34 0,0-11-14 16,0-5-43-16,0-1-3 15,0 0 1-15,0 1 7 16,0 0 23-16,-2 0 4 31,-3 3-14-31,2 6 5 0,1 6-5 16,2 5 7-16,0 4 3 0,0 4-2 15,0 0-23-15,0 0-7 16,0 0-14-16,5 3-16 0,17 19 5 31,13 7 25-31,8 5 1 0,2 2-1 0,-2-7 2 16,-4-6-2-16,-7-4 0 15,-12-9-6 1,-7-6-1-16,-7-4-6 0,-4 0 4 16,-2 0 9-16,0 0 5 15,0-6 14-15,0-10-11 16,0-10 37-16,0-10-41 16,0-5 7-16,0 1-3 15,-10 0 5-15,-3 3-1 16,-1 2 1-16,1-1 1 0,-1 2-5 15,5 0-2-15,-1 5 5 16,2-2-7-16,2 5-1 16,-1 3-4-16,5 10 0 15,0 4-1-15,2 8 0 16,-2 1-10-16,0 0-60 16,-1 11-58-1,-2 18-74-15,1 9 101 0,-5 6-109 16,-2-2-78-16</inkml:trace>
  <inkml:trace contextRef="#ctx0" brushRef="#br1" timeOffset="121364.45">10675 13608 233 0,'0'0'316'16,"0"0"-153"-16,0 0-72 16,0 0-17-16,0 0-31 15,0 0-37-15,-27-37-6 16,15 37-13-1,-3 12-8-15,-8 14 21 0,-1 2 0 0,2 3-1 16,6-8 1-16,7 0 2 31,7-7-2-31,2-7-2 16,0-8-7-16,0-1 6 16,2 0 3-16,16-4 7 15,4-18 39-15,5-5-35 16,-2-1 0-16,-6 5 4 15,-5 2-5-15,-10 9 27 0,-2 9 2 16,-2 3 4-16,0 0-43 16,0 0-4-16,0 18-30 15,3 10 11-15,3 6 11 16,6-2-28-16,-1-8-10 16,-1-8-37-16,2-10-32 15,3-6 36-15,1-2 50 16,2-24 33-16,0-8 9 15,-2-4-6-15,-5 7 78 16,-5 9 13-16,-1 10 28 16,-3 8-31-16,-2 4-22 0,0 0-63 15,4 4-6 1,3 22-37-16,2 8 36 0,4 4 1 16,1-3-10-16,1-9-13 15,1-8-22-15,-3-12 13 16,1-6 9-16,5-6 23 15,8-20 15-15,0-6-6 16,-2 6-2-16,-10 8 6 16,-10 9 31-16,-5 8 25 15,0 1-58-15,0 0-11 16,2 10-23-16,5 9-10 0,2 8 26 16,4-9-28-16,0-4-15 15,10-14 4-15,6 0 5 16,4-12 41-16,3-14 7 15,-9 4 2-15,-10 4 31 16,-10 9 51-16,-4 5 9 16,-3 4-13-16,2 0-49 15,0 0-38-15,6 0-16 16,5 17-25-16,6 10-15 16,1 4-104-16,2-1-64 15,7-4-131-15</inkml:trace>
  <inkml:trace contextRef="#ctx0" brushRef="#br1" timeOffset="121929.89">11537 13797 362 0,'0'0'143'0,"0"0"-31"16,0 0-29-16,0 0-26 15,0 0 4-15,0 0-9 16,6 0-1-16,9-13-15 16,6-5-32-16,-3-1 3 15,-9-1 0-15,-3 1 22 16,-6-3 2-16,0-2 1 15,0 2-3-15,0-3-21 0,-6 7 3 16,-3 7-3-16,-3 4-3 16,6 5-5-16,1 2 0 15,1 0-2-15,-3 0-11 16,-6 12-10-16,-8 14 21 16,2 11-1-16,1 2 2 15,3 4 1-15,5 3 6 16,6-2 6-16,4-4-9 15,0-14-2-15,41-12-2 16,29-14 1-16,22-4-74 16,10-38-190-16</inkml:trace>
  <inkml:trace contextRef="#ctx0" brushRef="#br1" timeOffset="123048.45">12840 13669 449 0,'0'0'187'0,"0"0"6"0,0 0-69 0,0 0-59 15,0 0-45-15,0 0-20 16,0 8-13-16,0 20 13 16,0 8 5-16,0 1 20 15,-2 1 1-15,0-4-14 16,2-6-8-16,0-6 1 15,0-12-5-15,0-6-1 0,0-4-30 16,0 0 31 0,0-23 25-16,0-14-9 0,0-17-12 15,0-5-2-15,-14-2 0 16,3 3 8-16,2 9-1 16,2 11 24-16,5 14 20 15,0 12 0-15,2 10-3 16,0 2-28-16,20 0-22 15,34 8-28-15,23 18 22 16,14 8 6-16,-8 6-2 16,-18 7 0-16,-28 0-7 15,-21 1 0 1,-16-1-3-16,-2-7 11 0,-29-4 1 0,-16-6 0 16,-9-3 6-1,-6-6-2-15,-5-3-4 0,7-6-33 16,6-10-47-16,12-2-46 15,20-3-39-15,22-30-190 16</inkml:trace>
  <inkml:trace contextRef="#ctx0" brushRef="#br1" timeOffset="123786.38">13567 13736 304 0,'0'0'209'15,"0"0"-74"-15,0 0-50 0,0 0-54 16,0 0-18 0,0 0-4-16,-130 42 0 0,106-14-6 15,6 2-3-15,11-2 0 16,7-8-4-16,0 0-2 16,0-14 1-16,15-6 5 15,8 0 10-15,6-14 21 16,0-16-5-16,-2-3-16 15,-8 0 8-15,-7 7 29 16,-3 8 15-16,-7 8 13 16,0 5-1-16,-2 5-23 15,0 0-51-15,2 0 0 16,12 5-31-16,3 15 5 16,10 3 26-16,4-2 0 0,3-7 3 15,-1-4-2 1,2-10-1-16,2 0 4 0,1-10 0 15,-1-30 6-15,-3-8 3 16,-5-11-13-16,-7-3 8 16,-9-6 6-16,-11-4-2 15,-2-2 14-15,0 1-9 16,-15 11 0-16,-1 18-5 16,5 18 2-16,5 16 14 15,4 10 16-15,2 0-32 0,0 0-12 16,0 25-33-1,0 11 7-15,0 18 25 16,0 11 1-16,0 10 0 0,0 7-3 16,0-2 3-16,0-3 8 15,6-11 1-15,9-12-5 16,8-13 0-16,-3-14-1 16,0-11 0-16,-4-10-3 15,-3-6-19-15,7 0-44 16,0-4-49-16,6-24-79 15,-3-12-351-15</inkml:trace>
  <inkml:trace contextRef="#ctx0" brushRef="#br1" timeOffset="123989.96">13717 13741 621 0,'0'0'271'16,"0"0"-143"-16,0 0-74 16,0 0-49-16,0 0-5 15,139-50-6-15,-77 45-47 16,1 1-37-16,-1 2-22 16,-2-1-48-16,-2-5-62 0,0-8-214 15</inkml:trace>
  <inkml:trace contextRef="#ctx0" brushRef="#br1" timeOffset="124446.34">14386 13699 327 0,'0'0'204'0,"0"0"-29"16,0 0-51-16,0 0-16 15,0 0-51-15,0 0-28 16,-33-47-29 0,20 54-15-16,-6 18 14 0,-3 7 0 15,5 4-2-15,5 1 2 16,10-10-6-16,2-9-20 15,0-8-10-15,4-10 11 16,14 0 26-16,11-10 21 0,3-18 5 16,1-6 6-1,-8-2 25-15,-8 3 7 0,-5 10 13 16,-6 7-3-16,-4 7 1 16,0 7-24-16,-2 2-27 15,3 0-24-15,3 2-23 16,6 23-18-16,3 9 37 15,5 5-3-15,5-1-39 16,2-3-36-16,2-11-55 16,6-10-32-16,1-14-167 15</inkml:trace>
  <inkml:trace contextRef="#ctx0" brushRef="#br1" timeOffset="125044.13">14762 13305 696 0,'0'0'251'15,"0"0"-126"-15,0 0-16 16,0 0-37-16,0 0-52 16,0 0-20-16,-6-4-2 15,6 4-10-15,0 0 6 16,0 0-2-16,0 0 7 15,0 0 1-15,0 0 1 16,0 0 1-16,0 0-2 16,0 0-2-16,0 0-2 0,0 0 2 15,0 0-10-15,0 0-21 16,0 0 21-16,0 0 6 16,0 0 6-16,0 0 2 15,0 0 2-15,0 0-2 16,0 0 0-16,0 0-2 15,0 0-1-15,0 0 1 16,0 0 0-16,0 0-1 16,0 0 2-16,0 0-4 15,0 0 1-15,0 0 0 0,0 0-1 16,0 0-5-16,0 0 4 16,0 4-9-16,0 2 13 15,0-2-2-15,0-3 2 16,0 2 0-16,0-3 3 15,0 2-3-15,0-2 0 16,0 0 0-16,0 0 0 16,0 0 2-16,0 0 1 15,0 0-1-15,0 0 0 16,0 0-1 0,0 0 5-16,0 0-6 0,0 0 0 15,0 0-22-15,0 0-67 0,12 4-46 16,5 2 15-16,3 0-15 15,0-6-107-15,-4 0-177 16</inkml:trace>
  <inkml:trace contextRef="#ctx0" brushRef="#br1" timeOffset="126368.78">14807 13351 117 0,'0'0'83'15,"0"0"-23"-15,0 0-31 16,0 0 3-16,0 0 9 16,0 0 0-16,5-53 17 15,-5 52-18-15,0-3 13 16,0 2-19-16,0-2 6 15,0 1 2-15,0-1-17 0,0 1-17 16,0-2-1 0,0 4-6-16,0-1 5 0,0 2 2 15,0-3 19-15,0 3-2 16,0-1-4-16,0-3 9 16,0 0-5-16,0 0-15 15,0 2-3-15,0-1 6 16,0 3 9-16,0 0 5 15,0 0-13-15,0 0-10 16,0 0-4-16,0 0-10 16,0 10-3-16,0 15 5 15,0 8 6-15,2 10 4 16,0 6 3-16,-2 4 11 0,0 5 6 16,0 0 0-16,0 1 6 15,0-5-10-15,2 0 7 16,3-7-7-16,-1-2-4 15,1-4-3-15,2-8-7 16,-5-3 0-16,0-6-1 16,0-10 0-16,2-8 2 15,-1-6-2-15,-1 0 3 16,7 0 3-16,13-10-9 16,17-12-38-16,9-12-111 15,6-6-230-15</inkml:trace>
  <inkml:trace contextRef="#ctx0" brushRef="#br1" timeOffset="126696.61">14723 13636 233 0,'0'0'233'0,"0"0"-72"0,0 0-34 15,0 0-15-15,0 0-45 16,0 0-22-16,-23 5-5 16,23-5-5-16,0 0-12 15,2 0-23-15,23 0-19 16,18 0 14-16,10 0-2 15,11-1 7-15,-4-10-76 16,0-3-25-16,-4 1-38 16,-2-6-46-16,-12 5-65 15</inkml:trace>
  <inkml:trace contextRef="#ctx0" brushRef="#br1" timeOffset="127106.06">15163 13569 59 0,'0'0'75'0,"0"0"-15"0,0 0 1 16,0 0 2-16,0 0 8 15,0 0 1-15,-46 122-14 16,42-93-11-16,4-2-14 16,0 0-9-16,4-5-4 15,13-6-15-15,2-10-5 16,-1-6 1-16,6 0 12 16,5-10 39-16,2-18-14 15,2-8-36-15,-8-5 19 16,-7 6 22-16,-7-4 29 0,-5 12-19 15,-4 8 2 1,-2 7-1-16,0 10-5 16,0 2 2-16,0 0-43 0,0 0-8 15,0 0-18-15,4 14-8 16,2 17 21-16,5 7 1 16,-3 6 3-16,4 4 1 15,-3 2 8-15,-3 2-4 16,1-2 3-16,-2-2-5 15,-5-8 2-15,2-2-2 16,-2-8 0-16,0-4-1 0,0-3 2 16,-22-5 1-16,-16-10 6 15,-18-7-10-15,-15-1-28 16,-3-4-85-16,7-29-110 16,21-10-239-16</inkml:trace>
  <inkml:trace contextRef="#ctx0" brushRef="#br1" timeOffset="127516.98">15683 13569 486 0,'0'0'209'15,"0"0"-51"-15,0 0-74 16,0 0-50-16,0 0-34 16,0 0-2-16,-3-11-14 15,1 32 3-15,0 14 13 16,0 4 19-16,-2 7 12 0,2 4 3 15,-3 1-10-15,3-1-5 16,-1-4-11-16,1-3-3 16,0-8-4-16,2-7-1 15,0-8 1-15,0-9-1 16,0-7-21 0,0-4-37-16,0-3-30 0,9-27 43 0,4-12-176 15,-4-12-76-15,-9 0-49 16</inkml:trace>
  <inkml:trace contextRef="#ctx0" brushRef="#br1" timeOffset="127717.71">15598 13575 199 0,'0'0'183'15,"0"0"16"-15,0 0-56 32,0 0-23-32,0 0-59 0,0 0-48 0,132-96-13 15,-84 96-2 1,-3 8-1-16,-13 16-1 15,-13 0-3-15,-14 2-5 16,-5-1-15-16,-14-3 23 16,-25-1 4-16,-13 0 5 15,-8-9-5-15,4-6-52 16,14-6-151-16</inkml:trace>
  <inkml:trace contextRef="#ctx0" brushRef="#br1" timeOffset="128161.29">16006 13622 160 0,'0'0'136'16,"0"0"-38"-16,0 0-10 15,0 0-16-15,0 0-44 0,0 0 4 16,94-103 9 0,-90 83 21-16,-4-2 4 0,0 4-24 15,0 4-17 1,-6 4 9-16,-6 6-10 0,-3 4-15 15,-4 0-9-15,-2 0-5 16,-6 12 5-16,0 9 3 16,0 2 6-16,3 4 8 15,3 2 0-15,4 1 4 16,8 2 3-16,4 3-7 16,5-6-3-16,0 1-5 15,18-2-1-15,20-3 1 16,20-11-3-16,11-14-6 15,7 0-24-15,4-25-83 0,0-17-229 16</inkml:trace>
  <inkml:trace contextRef="#ctx0" brushRef="#br1" timeOffset="129137.96">16599 13791 262 0,'0'0'220'0,"0"0"-171"15,0 0-25-15,0 0-4 16,0 0 34-16,0 0-21 15,20 77-11-15,-9-67-13 16,-3-4 5-16,-3-6 5 16,-3 0 1-16,3 0 34 15,2 0 30-15,3-12-2 16,2-6-62-16,-5 3 4 16,-3 0-15-16,-4 9 5 15,0 2 8-15,0 4 2 16,0 0-24-16,0 0-9 15,-18 0-7-15,-4 12 13 0,-2 2 2 16,10-2-21-16,9-6-23 16,5 0-36-16,0-6-29 15,0 0 64-15,0 0 46 16,0 0 18-16,12-12 32 16,1-1-2-16,-2 0 9 15,-6 5 11-15,-3 4-10 16,-2 4 10-16,0 0-21 15,0 0-23-15,0 0-24 16,5 0-7-16,5 4-16 16,6 17 8-16,2 6 14 15,2 3-6-15,-5 2 5 0,-7 2-2 16,-6 1 1-16,-2 1 0 16,-14 5 3-1,-24 0-4-15,-9-1 2 0,5-17-140 16,11-23-202-16</inkml:trace>
  <inkml:trace contextRef="#ctx0" brushRef="#br1" timeOffset="130082.31">17683 13591 476 0,'0'0'180'0,"0"0"-83"15,0 0-19-15,0 0-28 0,0 0-22 16,-131-30-27 0,102 44-1-16,-4 16 0 0,2 6 10 15,4 7 22 1,4 0 1-16,13 2-2 0,7-5-2 15,3-6-8-15,11-2-8 16,27-6-9-16,22-8 0 16,21-10-4-16,14-8-4 15,5 0-78-15,-6-22-126 16,-11-12-125-16</inkml:trace>
  <inkml:trace contextRef="#ctx0" brushRef="#br1" timeOffset="130410.3">18116 13736 355 0,'0'0'241'0,"0"0"-129"16,0 0-42-16,0 0-59 16,0 0 6-16,0 0 2 15,-18 94-15-15,18-74-2 16,7-6-2-16,8-6-1 15,1-8 1-15,1 0 0 16,-1 0 30-16,-5-18 16 16,-3-3 10-16,-8-4 16 15,0 1-4-15,0 0-24 16,-23 4-27-16,-2 6-8 0,-4 6-9 16,3 8-3-1,1 0-6-15,5 8 0 0,11 6-38 16,9 2-65-16,5-4-66 15,33-12-95-15,10 0-31 16</inkml:trace>
  <inkml:trace contextRef="#ctx0" brushRef="#br1" timeOffset="130724.53">18439 13339 454 0,'0'0'228'0,"0"0"-3"0,0 0-116 16,0 0-3 0,0 0-35-16,0 0-5 0,-20-70-40 15,20 70-26-15,0 2-13 16,-2 21-15-16,-3 16 6 16,-1 15 22-16,-4 10 15 15,4 6 21-15,-1 0-8 16,5 1 3-16,2-6-19 15,0-3-2-15,0-10-8 16,0-3 3-16,0-9-4 16,0-8 1-16,2-14 1 15,3-9-3-15,3-8-66 16,4-1-106-16,5-16-82 16,4-24-351-16</inkml:trace>
  <inkml:trace contextRef="#ctx0" brushRef="#br1" timeOffset="131256.79">18809 13519 416 0,'0'0'201'0,"0"0"-47"16,0 0-31-16,0 0-49 16,0 0-17-16,0 0-9 15,2-3-25-15,9 1-16 16,7-1-6-16,2 3-1 15,2 0-3-15,-3 0-4 16,-9 8 2-16,-1 12-3 16,-9 2-7-16,0 3 9 0,0-2 6 15,-19 1 2-15,0-4 8 16,4-5-2-16,8-7-5 16,5-4-3-16,2-2-5 15,0 0-4-15,0 4-10 16,20 1 19-16,3 8 4 15,3-1-4-15,0 0 3 16,-5 4-6-16,-3-2 2 16,-7-1 1-16,-11-2-3 15,0-1-3-15,-2 2 6 16,-34 2 9-16,-16-2 18 16,-12-4-3-16,-9-6-14 0,1-4-10 15,9 0-52-15,17-28-167 16,26-14-618-16</inkml:trace>
  <inkml:trace contextRef="#ctx0" brushRef="#br1" timeOffset="131873.04">19185 13846 241 0,'0'0'111'16,"0"0"-14"-16,0 0-15 15,0 0-2-15,0 0-14 16,0 0-20-16,-2 0-15 15,2 0-8-15,0 0-8 16,0 0-2-16,15 0 1 0,12 0 42 16,9 0 0-16,5 0-17 15,0-5-18 1,-1-2-11-16,-9 1-10 0,-8 2-9 16,-11 4-75-16,-8 0-123 15,-4 0-173-15</inkml:trace>
  <inkml:trace contextRef="#ctx0" brushRef="#br1" timeOffset="132595.79">19765 13600 525 0,'0'0'213'0,"0"0"-54"16,0 0-73-16,0 0-41 15,0 0-45-15,0 0-10 16,2 9-22-16,-2 22 32 16,0 5 1-16,0 0 9 15,0-2 9-15,-2-8 3 16,0-8-12-16,0-8 2 15,2-8-5-15,0-2 2 0,0 0 30 16,0-2 41-16,0-22 32 16,0-8-65-1,0-10-44 1,0-5-1-16,0 0-2 0,0-2 0 0,0 6 1 16,0 6 0-16,0 9-1 15,0 10 5-15,0 7 14 16,0 8 28-16,0 3-18 15,0 0-28 1,0 0-1-16,4 3-24 16,15 22-10-16,16 9 30 0,9 8 4 0,0 4 1 15,5-4-1-15,-7-3 0 16,-5-9 0-16,-14-8-2 16,-6-8 1-16,-11-10-3 15,-4-4 4-15,-2 0 0 16,2 0 3-16,3 0 10 15,4-4 7-15,0-10-10 16,0-8 1-16,-5-3-6 16,-4-1 24-16,0-7-5 15,0-8-1-15,0-3-12 16,0-2 0-16,-4 3-8 0,-1 6 5 16,-1 7-6-16,1 6 15 15,3 5 14 1,-3 5-2-16,3 5-8 15,0 0-10-15,2 6-9 0,0 1-2 16,0 2-3-16,0 0-42 16,0 0-53-16,2 0-71 15,23 9-71 1,4 8 17-16,4-6-184 16</inkml:trace>
  <inkml:trace contextRef="#ctx0" brushRef="#br1" timeOffset="133695.74">20453 13559 387 0,'0'0'201'0,"0"0"-87"15,0 0-36-15,0 0-15 16,0 0-18-16,0 0-17 16,-15-28-28-16,1 30-1 15,-5 23-21-15,-10 8 22 16,-3 8 0-16,10-4 18 0,6-3-11 16,16-7-7-16,0-8 0 15,2-6-5-15,23-13-24 16,4 0 15-16,4-9 14 15,0-17 18-15,-6-4-8 16,-9 2 7-16,-7 5 11 16,-6 0 32-16,-5 9-1 15,0 5-2-15,0 5-19 16,0 4-1-16,0 0-37 16,2 0-4-16,0 0-18 15,5 12-10-15,4 7 30 16,7 6-1-16,2-1-11 0,2-1-10 15,-1-2-15 1,-4-2-23-16,-1-6-20 0,-1-9-79 16,1-4-95-16,1 0-148 15</inkml:trace>
  <inkml:trace contextRef="#ctx0" brushRef="#br1" timeOffset="134230.84">20754 13565 546 0,'0'0'243'0,"0"0"-100"15,0 0-41-15,0 0-51 16,0 0-51-16,0 0-2 16,-6 14-28-16,6 15 28 15,0 4 2-15,0-1 9 16,0-6-2-1,0-5-6-15,0-11 3 0,4-6 0 16,0-4-2-16,1 0 7 16,3-7 30-16,8-18 31 15,5-9-53-15,-4-1-11 16,-3 7-1-16,-6 10 1 0,-5 10-4 16,-1 6 29-16,-2 2-14 15,0 0-17-15,2 0-20 16,7 20-13-16,7 6 28 15,4-2-9-15,2-3-27 16,2-7-4-16,3-10-3 16,2-4 18-16,0 0 28 15,5-18 2-15,-1-13 13 16,-6-1-8-16,-5 6 10 16,-9 6 25-16,-6 8 5 0,-5 6 9 15,-2 4-6 1,2 2-41-16,0 0-7 15,3 0-12-15,4 7-14 0,2 11 21 16,5 5 4-16,-5 4 1 16,0 3 0-16,-2 6-41 15,0 0-55-15,-1 1-32 16,6-4-88-16,4-17-83 16</inkml:trace>
  <inkml:trace contextRef="#ctx0" brushRef="#br1" timeOffset="134638.25">21505 13694 326 0,'0'0'360'16,"0"0"-232"-16,0 0-22 15,0 0-42-15,0 0-15 16,0 0-20-16,4-3-4 15,5-8-10-15,2-1-11 16,-4-6 4-16,-3 0 16 16,1-3 3-16,-5 1-4 15,0 2-12-15,0 3 1 16,0 4-9-16,0 7 0 0,-3 2-3 16,-1 0 0-16,0 2-1 15,-1 0-6-15,-6 0-6 16,-5 2 4-16,-1 10 6 15,-5 6 2-15,3 2 1 16,4 4 5-16,1 1 5 16,4 3-3-16,5-2 9 15,5 2-5-15,0-4-7 16,5-2-1-16,21-4 0 16,12-8 2-16,14-10-5 15,10 0-12-15,9-5-58 16,10-18-90-16,-4-9-203 15</inkml:trace>
  <inkml:trace contextRef="#ctx0" brushRef="#br1" timeOffset="135754.94">22875 13312 467 0,'0'0'241'0,"0"0"-96"0,0 0-49 15,0 0-51-15,0 0-35 16,0 0-10-16,0 29 0 16,-2 7 8-16,-7 6 18 15,2 5 9-15,3 2-2 16,-1-3-8-16,3-5-13 16,0-10-12-16,2-6 3 15,0-14 2-15,0-7-5 16,0-4 4-16,0 0 15 15,0-18 15-15,0-22 68 16,0-14-89-16,0-8-6 16,-2-4 0-16,-2 4-3 15,1 10 4-15,3 16 0 16,0 15 5-16,0 13 13 0,0 8-2 16,16 0-24-1,26 7-14-15,18 23-7 0,16 13 18 16,-3 14-2-16,-8 7-4 15,-16 0 5-15,-13-1-1 16,-14-12 0-16,-15-11 3 16,-7-10-2-16,0-7-5 15,-29-5 9-15,-25-2 10 16,-24-2 5-16,-17-2-7 16,-8-4-8-16,11-6-32 15,23-2-126-15,32-13-102 16,35-29-614-16</inkml:trace>
  <inkml:trace contextRef="#ctx0" brushRef="#br1" timeOffset="136493.14">23626 13573 403 0,'0'0'242'0,"0"0"-84"0,0 0-75 15,0 0-40-15,0 0-41 16,0 0-2-16,-136 53-4 16,112-27 3-16,7-1 0 15,15-3-8-15,2-5-25 16,0-7-36-16,10-9 37 16,9-1 33-16,6 0 24 15,8-22 19-15,1-3-18 0,-3 3 1 16,-11 4 18-16,-7 7 29 15,-7 5-3-15,-4 6-10 16,-2 0-46-16,6 0-14 16,9 9-30-16,8 14 17 15,12 8 9-15,10-3 0 16,2-3-25-16,0-12 3 16,-3-12 2-16,-4-1 22 15,1-13 2-15,-4-22 14 16,-3-8 3-16,-7-10-3 15,-10-9 31-15,-10-4-4 16,-7-6-14-16,0-4 17 16,-18 1-19-16,-7 10-4 0,6 16-15 15,5 19 5-15,8 20 21 16,1 8 17-16,3 2-23 16,2 2-26-16,0 22-29 15,0 16 2-15,0 13 27 16,2 6 1-16,15 13 5 15,4 7-5-15,-3 1 1 16,-5 0 5-16,-2-3-5 0,-2-15 0 16,2-9 1-1,3-16-2-15,1-16-1 0,3-10 0 16,12-11-90-16,3-5-34 16,4-24-131-16,1-13-530 15</inkml:trace>
  <inkml:trace contextRef="#ctx0" brushRef="#br1" timeOffset="136745.65">24174 13529 446 0,'0'0'248'0,"0"0"-76"16,0 0-127-16,0 0-23 16,0 0-22-16,160-68 0 15,-108 62-3-15,-2 0-36 16,-2 4-63-16,-8 2-58 16,-7 0-69-16,-4 0-140 15</inkml:trace>
  <inkml:trace contextRef="#ctx0" brushRef="#br1" timeOffset="137122.81">24640 13447 520 0,'0'0'228'15,"0"0"-97"-15,0 0-54 0,0 0-73 16,0 0-4-16,0 0-3 16,-123 40-3-16,94-6 3 15,14-2 3-15,11-3-6 16,4-8 2-16,0-6 3 16,0-10-12-16,8-5 13 15,15 0 5-15,8-9 28 16,5-16-4-16,-1-3 6 15,-4 2 25-15,-8 6 8 16,-8 7 5-16,-9 6 21 16,-6 7-22-16,0 0-48 15,2 0-24-15,8 7-21 0,3 18-11 16,5 9 31-16,4 5-65 16,0-6-78-16,3-8-70 15,2-15-251-15</inkml:trace>
  <inkml:trace contextRef="#ctx0" brushRef="#br1" timeOffset="137547.61">25248 13002 372 0,'0'0'236'15,"0"0"-68"-15,0 0-53 0,0 0-50 16,0 0-29-16,0 0-19 15,-4 8-17-15,2 15-8 16,-6 8 8-16,4 15 12 16,-3 6 30-16,3 2 7 15,0 2 1-15,2 3-5 16,2-1-13-16,0 0-11 16,0-10-10-16,6-6-9 15,15-10 3-15,0-8-5 16,8-12-4-16,9-9-90 15,5-3-66-15,-3-25-160 16</inkml:trace>
  <inkml:trace contextRef="#ctx0" brushRef="#br1" timeOffset="138048.99">25059 13381 195 0,'0'0'514'0,"0"0"-334"16,0 0-101-16,0 0-46 16,0 0-32-16,0 0 4 15,181 10 5-15,-117-10-6 16,-11 0-8-16,-20 0 9 0,-8 0-5 16,-9-6 5-16,-12 2 25 15,-2 1 45-15,-2 3-3 16,0 0-24-16,0 0-48 15,0 0-16-15,0 15-8 16,-4 8 10-16,2 2 13 16,2-5-21-16,0-10-5 15,0-6 9-15,17-4 15 16,4 0 3-16,8-22 13 16,0-6-1-16,0-4-1 15,-7 4 6-15,-9 6 20 16,-4 10 18-16,-5 6 0 0,-2 6-1 15,-2 0-23 1,0 0-31-16,8 9-21 0,2 28-15 16,3 13 32-1,4 8 4-15,-1 0 0 0,-8-2-2 16,-6-8 0-16,-2-3 1 16,-2-5 1-16,-22-4 8 15,-10-7-3 1,-3-6 3-1,-6-7-2-15,-6-10-6 16,-9-6-7-16,-2-6-142 16,6-38-174-16</inkml:trace>
  <inkml:trace contextRef="#ctx0" brushRef="#br1" timeOffset="138489.16">25919 13294 170 0,'0'0'202'0,"0"0"-36"15,0 0-14-15,0 0-25 16,0 0-32-16,0 0-46 16,-7 0-18-16,7 3-19 15,-5 9-12-15,1 12-14 16,-5 14 14-16,-5 12 6 15,1 8 20-15,-3 4 4 0,3 5 13 16,3-3-13-16,4-6-17 16,6-8-9-16,0-10 0 15,0-13-1-15,0-10-3 16,0-15-49-16,0-2-46 16,3-6 1-16,6-26-68 15,-5-12-283-15</inkml:trace>
  <inkml:trace contextRef="#ctx0" brushRef="#br1" timeOffset="138692.75">25816 13343 375 0,'0'0'281'0,"0"0"-67"15,0 0-106 1,0 0-59-16,0 0-28 0,141-66-19 16,-102 83-2-1,-1 17-7-15,-9 9 7 0,-6 5-5 16,-15-2 5-16,-8-2-4 15,0-4 4-15,-17-10 0 16,-18-7-18-16,-13-14-15 16,-8-9-24-16,1 0-63 15,2-9-51-15,14-18-175 16</inkml:trace>
  <inkml:trace contextRef="#ctx0" brushRef="#br1" timeOffset="139130.51">26190 13469 632 0,'0'0'271'15,"0"0"-160"-15,0 0-81 16,0 0-23-16,0 0-6 15,0 0-2-15,114-74-3 16,-96 54 4-16,-5-3 5 16,-4 4 0-16,-2-3 35 15,-5 4 13-15,-2 2-9 0,0 4-11 16,0 5-19 0,0 6-14-16,0 1 0 0,-14 0-16 15,-5 4-7-15,-8 13 13 16,-2 7 4-16,0 5 0 15,2 5 0-15,0 2 4 16,5 2 1-16,5-2 2 16,5-3 0-16,12-6 4 15,0-4-3-15,20-6 1 16,34-6 3-16,17-10-6 16,7-1-50-16,6 0-102 15,-3-18-88-15,6-4-164 0</inkml:trace>
  <inkml:trace contextRef="#ctx0" brushRef="#br1" timeOffset="139807.81">26562 12703 475 0,'0'0'246'0,"0"0"-76"16,0 0-51-16,0 0-59 15,0 0-35-15,159 44-2 16,-63 8 19-16,-3 25-8 16,-11 13-18-16,-12 18 10 15,-22 11-5-15,-23 0-10 16,-25 6 10-16,-17-7-7 15,-49-5 4-15,-22-9-5 0,-24-12-9 16,-10-17 5-16,-3-24-9 16,7-33-130-16,26-24-159 15</inkml:trace>
  <inkml:trace contextRef="#ctx0" brushRef="#br1" timeOffset="140513.53">27725 13280 125 0,'0'0'133'16,"0"0"-57"-16,0 0-20 15,0 0-9-15,0 0-26 16,0 0-17-16,-48 107 2 16,48-107-4-16,4 0 22 15,13-2 47-15,2-18-34 16,-1 0-3-16,-7 0 15 15,-5 4-8-15,-4 4 21 0,-2 4 14 16,0 3-24 0,0 4-30-16,0 1 0 0,0 0-16 15,0 0-6-15,0 0-8 16,0 0-11-16,-6 0-68 16,-10 0 41-16,-4 11-53 15,6 0-46-15,10-4-91 16</inkml:trace>
  <inkml:trace contextRef="#ctx0" brushRef="#br1" timeOffset="141175.81">27761 13682 162 0,'0'0'257'0,"0"0"-138"0,0 0-65 0,0 0-47 16,0 0-7-16,0 0-11 16,-26 14 9-16,23-8 1 15,1-3-1-15,2 0 1 32,0-3 1-32,0 0 47 0,0 0 62 0,0 0 12 31,0-3-29-31,0-3-69 15,0 4-1-15,0 1 22 0,0 1-18 0,0 0-26 16,0 0-5 0,-7 0-14-16,-6 6 10 15,1 4 2 1,4-2-29-16,6-2-7 0,2-5-12 16,0-1 18-16,0 0 37 15,0 0 2-15,10 0 32 16,4-5-28-16,-3-8 4 15,-4 6 26-15,-2 1 3 16,-5 4-2-16,0 2-3 16,0 0-14-16,0 0-19 15,0 0-1-15,0 0-6 0,0 0-1 16,0 0 1-16,0 0 1 16,0 0-3-16,4 0 3 15,5 0 3-15,0 11 2 16,0 4 46-16,-5 5-22 15,-4 2-6-15,0 7-12 16,-35 8 0-16,-25 1-6 16,-8-13-117-16,13-12-485 15</inkml:trace>
  <inkml:trace contextRef="#ctx0" brushRef="#br1" timeOffset="147057.54">1229 15141 73 0,'0'0'403'0,"0"0"-210"16,0 0-69-16,0 0 12 15,0 0-48-15,0 0 0 16,0 0 5-16,-12-80-26 16,12 80-27-16,0 0-33 15,-4 0-7-15,4 12-18 16,0 20-17-16,0 9 35 16,-2 17 3-16,0 1 10 15,0 8-6-15,2-1 1 16,0-8-4-16,0-10-4 0,0-16 6 15,12-14-6 1,1-13-17-16,5-5-39 0,11-23 28 16,6-27 23-16,1-11-1 15,-11-12 6-15,-17 3 1 16,-8-5 4-16,0 7 20 16,-6 10 14-16,-8 10 1 15,3 12 1-15,5 7 14 16,-2 14-11-16,8 9-3 15,0 6-15-15,0 0-26 16,0 0-14-16,0 26-26 16,20 15 18-16,10 18 17 15,-4 6 3-15,1 7 2 16,-4 0 0-16,-8-6 1 16,-2-6 2-16,-4-12-3 0,-2-16 5 15,-1-16-4-15,1-10 0 16,-2-6-1-16,2 0-36 15,-5 0-21-15,-2-10 7 16,0-15-71-16,0-8-121 16,0 1-67-16,-2 3-81 15</inkml:trace>
  <inkml:trace contextRef="#ctx0" brushRef="#br1" timeOffset="147542.18">1016 15350 469 0,'0'0'243'15,"0"0"-87"-15,0 0-29 16,0 0-28-16,0 0-22 16,0 0-17-16,-112 0-8 15,112 0-6-15,0 0 5 16,0 0 13-16,0 0-11 15,0-2-22-15,16-9-22 16,40-6-9-16,42-16-19 16,35 0 12-16,21 1 4 15,-11 3-41-15,-17 9-40 16,-26 6-32-16,-33 2-48 0,-28 11 1 16,-39 1-32-16,-14 0-107 15,-57 22 190-15,-29 14 112 16,-18 3 10-16,-5 8 52 15,7 0 33-15,16-5-10 16,19-7 13-16,23-8-11 16,19-6-7-16,16-10-16 15,12-4-11-15,9-7-19 16,2 0-2-16,0 0 19 16,0 0 19-16,15 0-23 15,41 0-24-15,42-18 2 16,43-4 3-16,30-10-23 0,7-2-5 15,-10-3-162-15,-22-13-302 16</inkml:trace>
  <inkml:trace contextRef="#ctx0" brushRef="#br1" timeOffset="150267.23">2680 15033 62 0,'0'0'679'0,"0"0"-436"16,0 0-120-16,0 0 0 15,0 0-53-15,-40-106-18 16,38 97-11-16,-2 7-7 16,-2 2-14-16,2 0-20 15,-13 11 0-15,-17 21-26 16,-11 18 17-16,-3 12 5 15,7 4 2-15,24 1-3 16,17-9 1-16,0-10 2 16,27-2 0-16,23-18 2 0,24-10 5 15,20-14-5-15,8-4-13 16,2-15-44-16,-8-16-59 16,-2-5-53-16,-12-4-96 15,-5-4-174-15</inkml:trace>
  <inkml:trace contextRef="#ctx0" brushRef="#br1" timeOffset="150611.96">3235 15089 408 0,'0'0'240'0,"0"0"-92"16,0 0-37-16,0 0-57 15,0 0-29-15,0 0-15 16,-3 0-10-16,10 0 1 16,11 7 4-16,4 8 30 15,0 3-3-15,3 7-3 16,-2 3 2-16,-4-5-8 16,-1 4-15-16,-5-1-1 15,-8-12 0-15,0-2-1 16,-5-10 2-16,0-2-2 15,0 0 6-15,2 0 13 16,-2 0 5-16,0-6 7 0,0-12 31 16,2-8-60-16,7-5-8 15,9-1-15-15,15-4-60 16,14 1-66-16,8-6-70 16,6 5-179-16</inkml:trace>
  <inkml:trace contextRef="#ctx0" brushRef="#br1" timeOffset="151472.31">3810 15268 512 0,'0'0'260'0,"0"0"-93"15,0 0-76-15,0 0-28 0,0 0-34 16,0 0-17-16,40-25 0 15,-14 4-10-15,-3-2 2 16,-8 1 0-16,-11 4 14 16,-4 0 49-16,0 4-14 15,0 6-8-15,0 4-21 16,-6 4-11-16,-7 0-13 16,-10 0-17-16,-1 21 1 15,-3 2 9-15,2 4 4 16,12-8-3-1,7 6-2 1,6-3-17-16,0 2-15 0,4-2-6 16,25-4 27-1,15-1-5-15,12-9-7 0,11-8 1 16,3 0-18-16,-4-21-14 16,-8-12-5-16,-14 4-20 15,-15 5 51-15,-16 8 36 16,-10 7 47-16,-3 9 93 15,0 0-48-15,-16 0-68 16,-8 13-24-16,-1 8-4 16,8 2 2-16,10-5-2 15,7-4-6-15,0-8-31 16,2-6 4-16,22 0 29 16,5-13 8-16,2-10 2 0,1-5 0 15,-10 6 5-15,-8 3 32 16,-7 10 38-16,-3 5 7 15,-4 4-30-15,0 0-29 16,11 0-25-16,11 0-28 16,14 18 16-16,15 4 9 15,9-5 0-15,7-2-45 16,4-11-12-16,-1-4 58 16,-11-4-18-16,-7-20-19 15,-17-6 5-15,-12-6 12 0,-15-7 18 16,-8-3 3-1,0-6 2-15,-21-7 20 0,-10 0 7 16,4 1-3 0,6 8-6-16,8 15-2 0,4 17 29 15,7 10 29-15,0 8 5 16,-1 0-33-16,3 0-47 16,0 8-2-16,0 16-28 15,0 16 18-15,3 16 12 16,10 11 29-16,0 6-11 15,0 2-6-15,3-6 9 16,-3-8 2-16,3-11-8 16,0-9-13-16,0-11-1 15,-1-12-2-15,3-6-12 0,7-10-56 16,6-2-1-16,2 0-147 16,1-29-187-16</inkml:trace>
  <inkml:trace contextRef="#ctx0" brushRef="#br1" timeOffset="151724.11">4759 15065 657 0,'0'0'332'0,"0"0"-144"0,0 0-54 16,0 0-53-16,0 0-53 15,0 0-28-15,0 0-13 16,36 0-4-16,16 0 14 16,16 0-3-16,-1 0-6 15,-3 0-55-15,-1 0-66 16,-10 0-62-16,-9-10-241 16</inkml:trace>
  <inkml:trace contextRef="#ctx0" brushRef="#br1" timeOffset="152194.87">5285 15154 189 0,'0'0'173'0,"0"0"-3"0,0 0-8 15,0 0 13-15,0 0-99 16,0 0-24-16,35-63-2 16,-30 45 4-16,-3 3-3 15,-2 0 22-15,0 5-15 16,0 2-19-16,0-1-4 15,0 1-18-15,0-1-10 16,-9 1-6-16,2 2-1 16,0 6-3-16,3 0-2 15,2 0-6-15,-5 0-3 16,-9 4-8-16,-5 15 13 16,-6 4 7-16,0 7 0 0,7 0 2 15,9 2 1-15,6-3-1 16,5 1-1-16,5-7 0 15,28-1 1-15,17-6 13 16,12-11-13-16,9-5-31 16,2 0-79-16,3-22-72 15,2-22-303-15</inkml:trace>
  <inkml:trace contextRef="#ctx0" brushRef="#br1" timeOffset="155359.57">6521 15246 410 0,'0'0'182'15,"0"0"-60"-15,0 0-3 16,0 0-27-16,0 0-49 16,0 0 2-16,-29-28 1 15,29 22-10-15,0-1-8 16,0 1-1-16,0 0 4 15,0-1 0-15,13-3-10 0,25-3-20 16,24-3 1 0,19 2-2-16,10 0-2 0,-4 3 2 15,-14 5-59-15,-10 1-36 16,-14 5-38-16,-13 0-105 16,-18 0-93-16</inkml:trace>
  <inkml:trace contextRef="#ctx0" brushRef="#br1" timeOffset="155673.01">6848 15155 384 0,'0'0'252'0,"0"0"-87"0,0 0-42 15,0 0-52-15,0 0-38 16,0 0-33-16,-6 8-3 15,6 6-12-15,0 8 15 16,0 1 0-16,0 9 34 16,-5 0-4-16,-3 6 12 15,-2-2-4-15,-1 0-15 16,5-2-11-16,4-2-6 16,2-8-2-16,0-3-4 15,0-7-22-15,17-6-91 16,20-8-73-16,9-6-103 0,5-27-206 31</inkml:trace>
  <inkml:trace contextRef="#ctx0" brushRef="#br1" timeOffset="156048.06">7259 15280 300 0,'0'0'381'15,"0"0"-174"-15,0 0-89 16,0 0-28-16,0 0-44 16,0 0-46-16,-70-18-20 15,37 46 12-15,-5 6 5 0,13 2-1 16,17-6-2-16,8-6-21 16,0-8-33-16,22-10 12 15,7-6 25-15,7 0 22 16,1-28 1-16,-1-6 10 15,-5-3-5-15,-6 2 4 16,-9 5 38-16,-7 10 28 16,-5 8-7-16,-2 6 7 15,-2 4-22-15,0 2-33 16,2 0-20-16,7 0-24 0,5 16-10 16,6 8 34-1,4 6 0-15,3-2 0 0,6 2-60 16,3-7-25-1,2-10-13-15,0-13-28 0,-3 0-114 16,-4-22-114-16</inkml:trace>
  <inkml:trace contextRef="#ctx0" brushRef="#br1" timeOffset="156502.44">7816 14872 182 0,'0'0'567'0,"0"0"-337"15,0 0-97-15,0 0-93 16,0 0-40-16,0 0-32 16,-16 86 32-16,7-23 7 0,0 3 27 15,2 6-4-15,3-5 6 16,2-9-9-16,2-5-16 16,0-11-5-16,0-15 1 15,0-10 1-15,0-13-4 16,0-4 1-16,0 0 13 15,0 0 29-15,0 0 29 16,0 0-12-16,0 0-20 16,0 0-27-16,0 0-17 15,0 0-6-15,0 0-10 16,0 0-4-16,11 0-5 16,11 6 3-16,7-3 22 15,4-3-2-15,1 0-30 16,-5-6 32-1,-5-14 0-15,-5-3 1 0,-7 2 1 0,-7-2 1 16,-5 4 1-16,-5 1-4 31,-26 3-4-31,-11 10-13 16,-9 5-8-16,-1 0-27 16,10 12-41-16,9 6-95 15,12-4-86-15,17-3-193 16</inkml:trace>
  <inkml:trace contextRef="#ctx0" brushRef="#br1" timeOffset="157034.51">8273 14816 324 0,'0'0'437'16,"0"0"-191"-16,0 0-99 15,0 0-43-15,0 0-96 16,0 0-8-16,0 0-36 16,0 43 23-16,-2 11 13 15,-8 5 2-15,3 6 3 16,3 0 11-16,2-4 8 16,2-6-1-16,0-5-14 0,0-8 4 15,2-11-5-15,9-8-3 16,3-4 1-16,-3-15 3 15,5 0-4-15,3-4 6 16,12 0 6-16,12-8 2 16,-1-19-9-16,0 0-2 15,-3-4-5-15,-13-5 5 16,-8 1-2-16,-7 1-1 16,-11 0 1-16,0 2-3 15,0 7 0-15,0 6 0 16,-2 7-3-16,-3 10-2 15,1 2-3-15,0 0-5 16,-7 0-8-16,-10 22-15 0,-3 10 29 16,-7 8 1-16,4 1 3 15,2 1 1-15,8-2 14 16,10-6-2-16,7-11-9 16,0 0-4-16,18-5 0 15,21-2 4-15,11-6-4 16,8-2-56-16,0-8 3 15,4 0-75-15,9-10-22 16,8-19-151-16</inkml:trace>
  <inkml:trace contextRef="#ctx0" brushRef="#br1" timeOffset="157868.87">9781 14941 496 0,'0'0'295'16,"0"0"-134"-16,0 0-27 15,0 0-35-15,0 0-42 16,0 0-57-16,-45-26-6 15,16 60-13-15,-2 10 13 16,4 10 3-16,18-5-6 16,9 1 3-16,5-9 6 0,26-2 0 15,6-11 7 1,6-2-1-16,-3-4-5 0,-4-4 2 16,-9-4-3-16,-11-2-4 15,-10-2 3-15,-4-6-5 16,-2 0 6-16,0 2 1 15,0 3 4-15,-22-5 4 16,-12-1 2-16,-3-3-11 16,-1 0-37-16,11-3-28 15,9-28 8-15,18-9 13 16,0-10-19-16,49-13-91 16,25-11-63-16,13-2-44 15</inkml:trace>
  <inkml:trace contextRef="#ctx0" brushRef="#br1" timeOffset="158105.79">10189 14824 98 0,'0'0'216'0,"0"0"33"0,0 0 6 16,0 0-56-16,0 0-41 16,0 0-61-16,66-66-59 15,-66 66-38-15,0 0 0 16,0 4-12-16,0 23-14 16,0 8 24-16,2 15 2 15,-2 11 11-15,0 8 17 16,0 2 16-16,0 1 3 15,-2-1-9-15,2-13-1 16,0-4-7-16,0-5-10 0,13-14-1 16,3-8-17-16,3-4 2 15,-2-10-4-15,-1-6-1 16,-1-3-51-16,8-4-83 16,8-5-87-16,6-32-214 15</inkml:trace>
  <inkml:trace contextRef="#ctx0" brushRef="#br1" timeOffset="158355.19">10091 15176 32 0,'0'0'689'15,"0"0"-507"-15,0 0-89 16,0 0-43-16,0 0-42 15,0 0-4-15,113 1 4 16,-37-10-3-16,-3-5-3 16,-2-3 0-16,-3 5-2 15,-2-2-11-15,-1 8-55 16,-9-2-103-16,-10 2-104 16,-13 2-132-16</inkml:trace>
  <inkml:trace contextRef="#ctx0" brushRef="#br1" timeOffset="159121.9">10810 15137 197 0,'0'0'275'16,"0"0"-118"-16,0 0-59 15,0 0-37-15,0 0-58 16,0 0 10-16,-15 95 43 16,15-65-24-16,0-6-15 15,0-4-10-15,0-6-5 16,2-10-1-16,11-4 8 15,5 0 9-15,8-8 37 16,5-17 10-16,4 2-31 16,-9-2 4-16,-8 9 22 0,-7 7 8 15,-6 4-5-15,-3 5-17 16,2 0-45-16,7 0-1 16,10 9-23-16,8 9 21 15,2 0 2-15,0 0 0 16,2-4-14-16,1-2-14 15,1-8 0-15,3-4 1 16,5 0 13-16,1-19-24 16,1-6-19-16,-1-15-15 15,-6-9 19-15,-7-5 26 16,-9-11 24-16,-1-8 3 16,-4 7 16-16,-1 10 12 15,-5 15 8-15,-7 21 44 16,-2 12 24-16,-2 8-7 0,0 0-67 15,0 0-30-15,0 31-28 16,0 16-4-16,0 18 32 16,0 10 8-16,-6 0-7 15,2-12 6-15,4-10-4 16,0-12 1-16,0-15 2 16,0-8-6-16,4-15 1 15,-2-3 1-15,0 0 9 16,0 0 12-16,-2-3 16 0,0-19 46 15,0 3-56 1,0 2-25-16,-4 4-4 0,-9 13 0 16,-7 0-19-1,-5 5-8-15,-4 17-20 0,7 8-1 16,4-2 11-16,12-6 2 16,6-9 2-16,0-9 14 15,0-4 19-15,21 0 7 16,18-7 43-16,5-7-1 15,-8 4 23-15,-10 6 13 16,-1 4-16-16,2 0-44 16,6 0-23-16,5 18-1 15,0-4-2-15,9 2-8 16,15-14-110-16,23-2-154 16,36-26-523-16</inkml:trace>
  <inkml:trace contextRef="#ctx0" brushRef="#br1" timeOffset="160300.15">12082 15284 312 0,'0'0'176'16,"0"0"-82"-16,0 0-48 15,0 0-25-15,0 0-12 16,0 0-2-16,10 0 2 16,9 0 25-16,8-8 11 0,-7-6-1 15,-5-5 14-15,-5 2 0 16,-4-4-4-16,-3 3-6 15,-3 4 1-15,0 6-14 16,0 6-6-16,0 2-25 16,-5 0-4-16,-15 23-39 15,-7 13 34-15,0 4 4 16,10 6 1-16,17-2-13 16,0 0-3-16,25-10-22 15,17-10 11-15,2-12 18 16,5-12 4-16,1 0 5 15,-4-22 4-15,5-14 2 0,-6-4-2 16,-3 5-4 0,-12 4 11-16,-13 13 37 0,-11 14 14 15,-4 0-1-15,-2 4-61 16,0 4-4-16,8 14-34 16,9 13 35-16,6-4-9 15,8-4-36-15,6-15 8 16,3-8 15-16,5 0 10 15,0-8 15-15,-5-21 3 16,-9 3-2-16,-9 6 26 16,-10 7 68-16,-8 9-4 15,-4 4-5-15,2 0-86 16,7 15-21-16,9 16 2 0,11 6 19 16,7-1 0-16,8-9-45 15,14-16-14-15,9-11 37 16,9 0 17-16,-3-26 5 15,-6-13 6-15,-9-10-5 16,-18-9 20-16,-11-10 36 16,-13-11 6-16,-12-7-5 15,-4-4-22-15,0 0-5 16,-13 15-19-16,-3 24-10 16,5 20 15-16,5 20 20 15,6 11-7-15,-3 0-30 0,1 13-24 16,-3 19-5-16,-4 15 28 15,3 11 1 1,-3 6 1-16,2 8 7 0,0 9 5 16,3 2 7-16,4 2 7 15,0-7-6-15,0-3 0 16,7-14-2-16,9-7-9 16,3-14-10-16,6-13 2 15,-3-9-5-15,7-14-5 31,5-4-58-31,5 0-24 0,7-12-129 0,-4-19-208 16</inkml:trace>
  <inkml:trace contextRef="#ctx0" brushRef="#br1" timeOffset="160534.04">13324 15243 500 0,'0'0'418'15,"0"0"-240"-15,0 0-11 0,0 0-67 16,0 0-39-16,0 0-31 16,111-11-30-16,-27 5-8 15,10-2 7-15,8-5-8 16,10-2-114-16,17-16-137 15,29-17-302-15</inkml:trace>
  <inkml:trace contextRef="#ctx0" brushRef="#br1" timeOffset="163241.37">6806 14766 129 0,'0'0'100'0,"0"0"-27"16,0 0 21-16,0 0 3 15,0 0-17-15,0 0-22 16,0 0-12-16,0-14-16 15,0 14-8-15,0 0-13 16,0 0-9-16,0 0-2 16,0 0-4-16,0 0 5 15,0 0-3-15,0 0 3 16,0 0 1-16,0 0 1 0,0 0 0 16,0 0 2-16,0 0-2 15,0 0 2-15,0 0 1 16,0 0 0-16,0 0-1 15,0 0-2-15,0 0 1 16,0 0-2-16,0 0 1 16,0 0 0-16,0-4 5 15,0 4 2-15,0-5 5 16,0 2-6-16,0 2-4 16,0-2 21-16,0 3 17 15,0 0-10-15,0 0-7 0,0 0-13 16,0 0-11-1,0 0 0-15,0 0-7 0,0 8-10 16,0 19-4-16,5 13 20 16,1 4 2-16,1 12 2 15,-4 5 5-15,-3 10 3 16,0-1-6-16,-3 4-1 16,-4-3 0-16,7-5-4 15,20-16-110-15,30-24-138 16</inkml:trace>
  <inkml:trace contextRef="#ctx0" brushRef="#br1" timeOffset="164629.41">6819 15597 157 0,'0'0'130'0,"0"0"-49"16,0 0-17-16,0 0-15 15,0 0-11-15,0 0 1 16,-8-9-17-16,8 8-16 31,-3-2-2-31,3 2 6 0,-2-2 6 16,0 3 7-16,2 0 1 16,0-1 0-16,0 1 1 15,0 0-11-15,-2 0-7 16,2 0-1-16,0 0-5 15,0-5 3-15,0 5-4 16,0 0 2-16,0 0-4 16,0 0 2-16,0 0-3 15,0 0 1-15,0 0-3 16,0 0 4-16,0 0 1 0,0 0 4 16,0 0 4-16,0-3 16 15,0 3-1-15,0 0-6 16,0 0-10-16,0 0-7 15,0 0-5-15,0 0-11 16,4 0 5-16,17 0 8 16,2 0 1-16,4 0 2 15,4-10-23-15,8-4-7 16,3 1-19-16,-4-5-7 16,-5 6-25-16,-10 6-51 15,-21 6 4-15,-2 0-116 16</inkml:trace>
  <inkml:trace contextRef="#ctx0" brushRef="#br1" timeOffset="168874.31">15560 14462 532 0,'0'0'210'0,"0"0"-15"15,0 0-95-15,0 0-18 16,0 0-44-16,0 0-22 16,0 0-16-16,-113-21-5 15,59 73-1-15,-14 29 6 16,-11 13 8-16,-6 18 28 15,-4 9-6-15,9 5 2 16,16 1-10-16,19-9-2 16,30-11-2-16,15-13-13 15,33-15-2-15,38-2-1 0,27-7 4 16,27-13-6-16,18-9-4 16,15-15-65-16,7-28-114 15,-9-22-137-15</inkml:trace>
  <inkml:trace contextRef="#ctx0" brushRef="#br1" timeOffset="171095.03">15959 15016 268 0,'0'0'121'16,"0"0"15"-16,0 0 24 15,0 0-12-15,0 0-33 16,0 0-36-16,18-94-22 16,-22 90-14-16,-14 4-28 15,-16 0-15-15,-17 19-2 0,-20 16-3 16,0 14 5-16,8 1 2 15,18-2 6-15,23-4-8 16,22-8-6-16,5-8 5 16,48-3 1-16,25-9 8 15,22-8 3-15,8-4 0 16,-13-4-8-16,-28 0-1 16,-27 4-2-16,-24-2 0 15,-14 2 0-15,-2-3 0 16,0 6 11-16,-20 3-6 15,-27 11-4-15,-25 2 16 16,-17 8-11-16,-2-6-6 0,9-6-32 16,15-10-52-1,18-9-33-15,20-7-85 0,27-31-193 16</inkml:trace>
  <inkml:trace contextRef="#ctx0" brushRef="#br1" timeOffset="171646.33">16318 15290 255 0,'0'0'193'0,"0"0"-67"16,0 0-29-16,0 0-28 15,0 0-18-15,0 0-26 16,-2 3-13-16,2-3-1 0,0 5 19 16,0-5 4-1,0 0 5-15,2 0 4 0,25 0 4 16,15-11-7-16,9 4-30 16,-2-3-9-16,-4 10-1 15,-7 0-41-15,-5 0-94 16,-4 0-158-16,0 0-178 15</inkml:trace>
  <inkml:trace contextRef="#ctx0" brushRef="#br1" timeOffset="171974.62">16779 15037 337 0,'0'0'229'0,"0"0"-64"16,0 0-18-16,0 0-62 15,0 0-67-15,0 0-15 16,63-44-1-16,-30 32-1 16,0 2-1-16,-2 5 2 15,1-2-2-15,-5 6-15 16,-3 1-76-16,-4 0-111 16,-9 0-122-16</inkml:trace>
  <inkml:trace contextRef="#ctx0" brushRef="#br1" timeOffset="172255.96">16973 14989 226 0,'0'0'275'16,"0"0"-89"-16,0 0-60 16,0 0-15-16,0 0-64 15,0 0-29-15,-7 0-18 16,5 6-8-16,-4 14-9 15,-2 8 17-15,0 0 18 16,-1 6 7-16,3-3-4 16,0-2-10-16,4-1-8 15,2 1 0-15,0-8 2 16,0-2 0-16,2-5-5 16,8-6-52-16,-4-2-67 0,1-6-69 15,-5 0-62-15,-2 0-80 16</inkml:trace>
  <inkml:trace contextRef="#ctx0" brushRef="#br1" timeOffset="172478.58">16810 15341 219 0,'0'0'210'0,"0"0"-47"15,0 0-26-15,0 0-10 16,0 0-37-16,0 0-26 15,0 0 1-15,0 0-20 16,18 0-16-16,16-11-29 16,12 1 0-16,4-2-1 0,-4 6-13 15,1 2-55-15,-5 4-23 16,2-7-95-16,-3-4-160 16</inkml:trace>
  <inkml:trace contextRef="#ctx0" brushRef="#br1" timeOffset="173009.34">17488 14807 493 0,'0'0'261'16,"0"0"-97"-16,0 0-63 15,0 0-32-15,0 0-56 16,0 0-13-16,0 0-19 16,0 31-7-16,0 18 26 15,0 5 4-15,4 4 2 0,3-2 7 16,1-6 7-16,2-6-7 16,-2-11-11-16,1-19 0 15,-7-6 0-15,0-7 2 16,2-1 4-16,-4 0 13 15,0-1 17-15,0-17 47 16,-14-3-76-16,-11 10-9 16,-6 6-11-16,-7 5-4 15,-4 3 0-15,1 22 6 16,10 10-8-16,7 1-18 16,13-4-9-16,11-4-18 15,0-12-4-15,4-7 31 16,25-9 30-16,10-4 5 0,5-23 12 15,0-7 20-15,-8 6 50 16,-10 6 30-16,-8 8-7 16,-7 3-31-16,-5 9-10 15,-2 2-32-15,4 0-32 16,13 0-11-16,8 14 6 16,4 13 3-16,3 7-30 15,-5 6-85-15,0 0-70 16,2-7-93-16,3-21-235 15</inkml:trace>
  <inkml:trace contextRef="#ctx0" brushRef="#br1" timeOffset="175916.37">18820 15033 389 0,'0'0'233'15,"0"0"-74"-15,0 0-35 16,0 0-57-16,0 0-24 15,0 0-10-15,0 0-10 16,-7-2-12-16,7 2 1 16,0 0-6-16,0 0 0 15,0-2-6-15,11-2 3 16,27-9-3-16,16 0 0 16,6-1-11-16,-6-3-66 0,-13 11-34 15,-11 6-43 1,-12 0-5-16,-14 0-6 15,-4 6-3-15,-4 15 110 0,-17-2-30 16</inkml:trace>
  <inkml:trace contextRef="#ctx0" brushRef="#br1" timeOffset="176150.89">18978 15087 218 0,'0'0'159'15,"0"0"-8"-15,0 0-20 16,0 0-35-16,0 0-13 15,0 0-3-15,-15 0-24 16,13 0-26-16,0 0-26 16,2 0-4-16,-4 9-18 0,4 10 6 15,0 7 12-15,-2-2 4 16,-2 2-3-16,2 5 5 16,2-10-6-16,0 2-5 15,0-5-124-15,2-12-127 16,8-6-127-16</inkml:trace>
  <inkml:trace contextRef="#ctx0" brushRef="#br1" timeOffset="176369.52">18733 15406 296 0,'0'0'246'15,"0"0"-88"-15,0 0-12 0,0 0-29 16,0 0-42-16,0 0-24 15,-4 0-9-15,20 0-16 16,13-4-16-16,10-2-10 16,10-4-2-16,7 7-6 15,2-1-40-15,4-5-59 16,-2 3-47-16,-6-2-145 16,-8-7-124-16</inkml:trace>
  <inkml:trace contextRef="#ctx0" brushRef="#br1" timeOffset="177041.46">19241 15218 396 0,'0'0'234'0,"0"0"-61"0,0 0-55 15,0 0-71-15,0 0-47 16,0 0-12-16,-11 4-6 15,11 10 18-15,0 2 0 16,0 0 0-16,0-4 1 16,2-5-3-16,5-3 2 15,0-4-6-15,6 0 6 16,5 0 12-16,7-15-1 16,-1-3-2-16,-7 0-6 0,-8 8 5 15,-7 6 32-15,-2 4 18 16,0 0-25-16,3 0-33 15,4 4-21 1,6 18 3-16,7 6 18 0,7 2 2 16,6-6 1-16,7-2-2 15,5-10 5-15,-1-6-5 16,1-6 3-16,0 0-3 16,-1-26 1-16,3-6 0 15,-7-8-2-15,-7-2 1 16,-8-2 6-16,-9-5 0 15,-10 1 23-15,-6-6 14 0,0 0-11 16,0 2 0 0,-18 0-11-16,-1 8-12 0,-2 4 4 15,3 14-8-15,3 3 3 16,9 14 2-16,-2 4 4 16,6 5-1-16,2 0-10 15,0 0-4-15,-2 0-12 16,2 10-15-16,0 17 0 15,-2 13 26-15,0 6-2 16,-1 6 3-16,1 5 2 16,2 2 14-16,0-5 5 15,0 0-6-15,0-1-4 16,5-9 0-16,11-2-5 16,1-6-5-16,5-7 5 15,-4-4-1-15,2-4 0 16,-2-14-5-16,4-1-4 0,5-6-78 15,8 0-38-15,10-26-84 16,13-20-440-16</inkml:trace>
  <inkml:trace contextRef="#ctx0" brushRef="#br1" timeOffset="177385.17">19684 15129 513 0,'0'0'231'0,"0"0"-55"16,0 0-72-16,0 0-27 16,0 0-34-16,0 0-24 15,-6 0-6-15,24 0-13 16,28 0 0-16,28 0 6 16,19 0-1-16,4-6-5 0,-6-12-18 15,-9-4-145-15,-10-9-227 16</inkml:trace>
  <inkml:trace contextRef="#ctx0" brushRef="#br1" timeOffset="178370.03">20418 15379 235 0,'0'0'241'16,"0"0"-120"-16,0 0-67 16,0 0-54-16,0 0-6 15,0 0-5-15,-3 17 11 16,14-13 4-16,1 0-1 15,-6-4 6-15,-3 2 5 16,-1-2 16-16,-2 0 22 0,2 0 19 16,0 0-6-1,0-4-48-15,-2-2 8 0,0-4-3 16,0 7-11-16,0 3 0 16,0 0 1-16,0 0-12 15,0 0-2-15,0 0-7 16,0 0-9-16,0 0 4 15,0 7 14-15,0-1-4 16,0-2-7-16,0-2-1 16,9-2 9-16,5 0 3 15,-1 0 6-15,-6 0 1 16,0 0 0-16,-7 0 18 16,0 0 12-16,0 0-10 0,0 0-1 15,0 0-26-15,0 0-8 16,-12 0-4-16,-1 0 2 15,4 0-27-15,7 0 8 16,2 0 4-16,0 0 25 16,0 0 0-16,0 0 9 15,0 0 19-15,0 0-1 16,0 0-5-16,4-2 0 16,9-2-17-16,8-5-2 15,1 5-3-15,0 4 0 16,-2-4 3-16,-1 4-3 15,-7 0-7-15,-3 0 0 16,-2 8-5-16,-4 15 8 16,-3 7 4-16,0-4 5 0,-6 2 4 15,-9-1-1-15,-3-4-6 16,-1-2 4-16,-6-2-6 16,-6-10-76-16,4-9-208 15</inkml:trace>
  <inkml:trace contextRef="#ctx0" brushRef="#br1" timeOffset="179088.87">20495 15383 251 0,'0'0'195'0,"0"0"-117"16,0 0-56-1,0 0-22-15,0 0-10 0,0 0-17 16,-4 13 10-16,4-9-6 15,7 0 23-15,4 2 3 16,2-2-2-16,-1-4 11 16,-2 0 16-16,1 0 18 15,-1-4 6-15,-2-6-13 16,-3-6-18-16,-3-2-13 16,-2 2-3-16,0-1 1 15,0 0-6-15,-11 5 0 16,-3 1-1-16,-5 5-6 15,-4 6 5-15,-1 0 0 0,-5 0-2 16,2 6 1 0,5 11-1-16,4 2 3 0,7-2-9 15,11 3-32-15,0-3-64 16,23-9-75-16</inkml:trace>
  <inkml:trace contextRef="#ctx0" brushRef="#br1" timeOffset="180088.78">20480 15406 289 0,'0'0'121'15,"0"0"-45"-15,0 0-46 16,0 0-30-16,0 0-9 16,0 0 1-16,-4 12 5 15,4-7 2-15,0-5 0 16,0 0 2-16,6 0 7 16,3-5 9-16,-2-7-11 0,0 2 13 15,-5-3 12-15,-2 4-7 16,0-1 18-16,0 2-14 15,0 4-19-15,-2 2-3 16,-3 2-6-16,-4 0-8 16,-4 0 1-16,-5 0-6 15,2 6-5-15,5 0 9 16,4 0 0-16,7 0-2 16,0-6-22-16,0 5 8 15,0-5 25-15,0 0 0 16,10 0 14-16,5 0 3 15,-4-5-5-15,-2-3 0 0,-4 2 9 16,-3 2 8 0,-2 4-7-16,0 0 6 0,0 0-12 15,0 0-16-15,0 0-9 16,0 0-20-16,-2 0-11 16,-10 10 39-16,1-2 1 15,7 1-8-15,4-8-14 16,0-1-5-16,0 0-12 15,4 0 19-15,19 0 20 16,-4-1 3-16,-1-8 1 16,-4-1-4-16,-10 2 14 15,-1 4 29-15,-3 2 2 16,0 0 14-16,0 2-29 16,-5 0-30-16,-9 0-5 0,-1 0-20 15,6 8-27-15,0 0-31 16,7 2-25-16,0-5-21 15,0-5 22-15,2 0-11 16,-3 0 118-16,-1 0 56 16,2 0 11-16,-1 0 3 15,3 0-32-15,0 0-38 16,5 0-68-16,17 0-160 16</inkml:trace>
  <inkml:trace contextRef="#ctx0" brushRef="#br1" timeOffset="180885.64">20567 15329 262 0,'0'0'164'0,"0"0"-66"15,0 0-48-15,0 0-31 16,0 0-12-16,0 0 1 16,-12-9-1-16,12 9 0 15,0 0 1-15,0-4 3 16,0 4 14-16,0 0-5 15,0 0-6-15,-2 0-10 16,2 0-4-16,0 0-4 16,0 0 1-16,0 0-8 15,0-6 2-15,0 2 5 16,0 0 0-16,0 0-6 16,0 4 10-16,-2 0 1 0,0 0-1 15,0 0-4-15,-3 0-18 16,-3 4-22-16,-4 10 43 15,-1-4 0-15,4 1 1 16,4-7-8-16,3-2-11 16,2 1-27-16,0-3-1 15,0 0 47-15,0 0 8 16,5 0 21-16,10 0-25 16,-1-9 0-16,-3 5 1 15,-5-5-4-15,-6 5 27 16,0-4 25-16,0 4-23 15,0 0-16-15,0 2-12 0,-4 2-2 16,-9 0-7 0,-5 0-1-16,-2 0 2 0,2 8-1 15,0 2-5-15,5-1 3 16,1-1-1-16,4-2-15 16,3-1-21-16,5-1 3 15,0-4-2-15,0 0 0 16,7 0 43-16,11 0 2 15,6-4 3-15,-2-3-3 16,-3-4 1-16,-4 5 1 16,-6-2-2-16,-4-2 1 15,-3 2 9-15,-2 1 47 16,0 3-12-16,0 3 3 16,0 1-7-16,-5 0-41 0,-13 0-1 15,-2 0-4-15,0 12 5 16,4-2-4-16,10 2-12 15,2-6-25-15,4 2-19 16,0-1-25-16,0-7 35 16,0 0-1-16,0 0 41 15,4 0 10-15,2 0 1 16,1 0-1-16,-2 0 2 16,-3 0-2-16,5 0-12 15,-3 0-170-15</inkml:trace>
  <inkml:trace contextRef="#ctx0" brushRef="#br1" timeOffset="184291.89">21812 14977 552 0,'0'0'239'0,"0"0"-90"16,0 0-64-16,0 0 6 15,0 0-16-15,0 0-16 16,0 0-18-16,16-84-23 16,-28 84-18-16,-32 20-20 15,-22 16 12-15,-22 12 6 16,8 4 0-16,20 4-2 16,24-7-3-16,32 1 4 15,6-6-7-15,56-5 5 16,31-2 1-16,23-5-1 15,-1-9-17-15,-18 0-18 16,-28-7 12-16,-32-1 7 16,-19-8 15-16,-14-7 6 15,0 1 3-15,0-1 36 16,-18 5 12-16,-33 3-23 0,-27 2-17 16,-20 6-6-16,-4-6-5 15,11 0-12-15,16-6-57 16,19-4-26-16,23-4-53 15,29-28-132-15,4-12-337 16</inkml:trace>
  <inkml:trace contextRef="#ctx0" brushRef="#br1" timeOffset="184823.15">22285 15423 337 0,'0'0'156'16,"0"0"-61"-16,0 0-14 15,0 0-29-15,0 0-25 16,0 0-3-16,-2 0-5 16,2 0-4-16,0 0-1 15,0 0 12-15,0 0 27 0,0 0 6 16,11 0-1-16,13 0 4 15,10-5-36-15,1-5-19 16,3 4-7-16,-3 4-5 16,6 2-56-16,-1-4-121 15,2-6-180-15</inkml:trace>
  <inkml:trace contextRef="#ctx0" brushRef="#br1" timeOffset="185542.03">22828 15193 228 0,'0'0'380'15,"0"0"-188"-15,0 0-99 16,0 0-59-16,0 0-34 15,0 0-16-15,-19 33-3 16,9-1 19-16,-1 8 8 16,3-5 9-16,-2 0 8 15,1-3-15-15,3-9-4 16,2-10 2-16,1-9-2 16,3-4 4-16,0 0 11 0,0 0 46 15,0-11 46-15,0-16-22 16,0-7-84-16,0 0-3 15,0 2 2-15,5 2-6 16,1 4 5-16,3 2 11 16,0 1 4-16,-2 6-1 15,4 3-5-15,-5 1-6 16,-1 7-2-16,-2 4-4 16,-1 2-2-16,0 0 0 15,9 0-18-15,5 16-4 16,5 7 17-16,8 3 3 15,0 5 1-15,0 2 1 16,3-5 0-16,3-2 0 16,1-4-1-16,0-6-3 15,-9-1-17-15,-8-12-23 0,-10-2 43 16,-6-1 2 0,-1 0 3-16,0 0 4 0,5 0 16 15,2-13 24-15,2-11-45 16,2-6 4-16,-4-4 1 15,1-4 1-15,0-2-1 16,-1-5 1-16,0-3 8 16,-2-2 6-16,-3-7-1 15,-2-2 1-15,1 3 0 16,-3 10-8-16,0 10 1 16,0 8 0-16,0 11 4 15,0 12-8-15,0 2-12 0,0 3-4 16,0 0-57-16,8 19-134 15,4 11-67-15,5 1-27 16,4-1-310-16</inkml:trace>
  <inkml:trace contextRef="#ctx0" brushRef="#br1" timeOffset="187513.69">23644 15155 214 0,'0'0'131'0,"0"0"-74"15,0 0-24-15,0 0 0 16,0 0-16-16,0 0-17 16,-4 0-7-16,2 0-6 15,-4 0 10-15,6 4 3 0,-2 0 3 16,2-4-1-16,0 0 4 15,0 0 19-15,0 0 44 16,0 0 15-16,0 0-17 16,0 0-9-16,0 0-16 15,0 0-6-15,-4 0-20 16,-5 6-16-16,-9 11-16 16,-4 2 15-16,-7 12 2 15,5-1-2-15,3 2 1 16,8-6 0-16,7-4 0 15,6-6-2-15,0-4-1 16,0-7 3-16,0-5 0 16,0 0 9-16,13-5 17 15,7-17 16-15,4-4-17 16,-4 2-7-16,-1-2 1 0,-9 8 16 16,-1 3 15-16,-3 4-11 15,-2 6-11-15,-4 4-1 16,0 1-22-16,0 0-5 15,0 8-27-15,2 20-1 16,6 3 28-16,3 6 3 16,3-5-2-16,-1-7-1 15,3-6-26-15,1-7-17 16,2-12 0-16,3 0 9 16,0-12-5-16,2-15-44 0,-3-11-33 15,-6 3 29-15,1 5 13 16,-5 2 58-16,-5 14 16 15,-1 6 49-15,-5 8 62 16,0 0-33-16,0 0-78 16,0 0 0-16,5 17-3 15,-3 6 3-15,-2-2 19 16,2 2 3-16,2-4-1 16,3-5-7-16,-1-5-4 15,-1-5-6-15,0-4 8 16,-3 0 5-16,5 0 43 15,3-6 32-15,0-10-61 16,-1 2-1-16,-5 6 9 0,0 4 2 16,-4 4 6-1,0 0-44-15,2 0-3 0,5 0-23 16,3 12-18-16,5 5 36 16,5 2 5-16,-3-7-9 15,4-6-2-15,1-6-2 16,7 0 13-16,5-12 10 15,3-13-9-15,-6-6 2 16,-6 5 0-16,-12 8-3 16,-3 4 10-16,-6 9 14 15,-4 5 14-15,0 0-38 16,2 0-5-16,7 11-28 0,5 11 20 16,5 4 10-1,-1-4-8-15,2-9 1 0,-4 0 3 16,4-7 7-1,-3-6 0-15,2 0 2 0,-2 0 5 16,1-6 0-16,-7-14 5 16,1 0 10-16,-6 0 8 15,-1 2-7-15,-1 4-17 16,-4 2 4-16,4 6-3 16,-4 0-4-16,2 4 0 15,1 0 1-15,-3-1 1 16,0 2 8-16,3 1-7 15,-3 0-4-15,0 0-2 16,0 0-2-16,0 0 2 16,0 0-4-16,0 0-1 15,0 0-1-15,0 0-4 16,0 0 8-16,0 0 2 0,0 0 0 16,0 0 3-16,0 0 2 15,0 0-1-15,0 0 4 16,0 0-6-16,0 0 2 15,0 0-4-15,0 0-1 16,0 0-1-16,0 0-10 16,0 0 2-16,-3 0 6 15,-2 0-7-15,-1 0 11 16,-1 0-1-16,3 0-1 16,-4 6 2-16,0 2-3 0,-3 0-1 15,2 2 0-15,-2 4-1 16,2 0 2-16,5 4 1 15,-1 2-7-15,5-3 7 16,0 6 0-16,0-1-1 16,5 2 3-16,14-1 0 15,6-6 3-15,6-3 0 16,7-10 2-16,11-4-4 16,9-2-1-16,11-23-10 0,2-2-50 15,-1-8-66 1,-12-3-42-1,-14-1-167-15</inkml:trace>
  <inkml:trace contextRef="#ctx0" brushRef="#br1" timeOffset="194357.58">26215 15132 439 0,'0'0'199'0,"0"0"-32"16,0 0-61-16,0 0-55 15,0 0-24-15,0 0-27 16,0 0-9-16,-80-21 3 16,47 42 6-16,-10 6 0 15,-3 4 0-15,-6 6 0 16,0 4 11-16,10-1 0 0,13-2 0 15,13-1-1-15,16-2-10 16,6-12 0-16,40-2 0 16,21-6 4-16,15-12-8 15,10-3 2-15,-1 0-52 16,1-22-46-16,-3-9-51 16,-4-9-33-16,-8-4-86 15</inkml:trace>
  <inkml:trace contextRef="#ctx0" brushRef="#br1" timeOffset="195343.98">26783 14968 338 0,'0'0'217'0,"0"0"-61"15,0 0-15-15,0 0-44 16,0 0-48-16,0 0-20 16,-20-57-29-16,18 57-6 15,-2 16-12-15,-3 19-2 16,-3 11 20-16,-2 7 4 15,-2 9 13-15,3 1 0 16,9-3 6-16,2-4-12 16,0-10-2-16,2-11-5 15,9-16-2-15,-4-7 0 16,-3-12 2-16,1 0 7 16,8 0 16-16,7-27 49 15,7-8-28-15,6-9-43 0,-4-1-4 16,-6 8 6-16,-8 10-6 15,-3 10 1-15,-8 8 18 16,-4 9 23-16,0 0-43 16,2 4-5-16,2 23-35 15,7 9 40-15,8 4 2 16,7 0-2-16,8-10-18 16,8-1-49-16,7-18-17 15,2-5 8-15,2-6-11 16,-5-10 11-16,-9-20-17 15,-7-6 15-15,-12-8 65 16,-9 2 13-16,-9 7 47 0,0 8 26 16,-2 10 18-1,0 9-10-15,0 8-29 0,-11 0-48 16,-20 8-4-16,-6 19-11 16,0 4 8-16,10 2 0 15,14-3-2-15,13-4-1 16,0-8-18-16,0-9-2 15,9-8-4-15,11-1 27 16,5-6 3-16,2-14 9 16,-3-4-7-16,-2 6 4 15,-6 2 15-15,-9 6 26 0,-3 6 1 16,-4 4-6 0,2 0-36-16,7 0-6 15,3 8-21-15,7 14 20 0,6-4 1 16,4 0-4-16,4-6-4 15,5-6-3-15,5-6-1 16,-1 0 0-16,-3-26 12 16,-2-2 1-16,-10-8 1 15,-12-4 3-15,-9 0-2 16,-6-1 9-16,0 2 0 16,-6 12-3-16,-17 9-9 15,-4 8 0-15,2 10-9 16,-2 0-4-16,6 0 12 0,11 10-8 15,5 0-1-15,5 2 2 16,0-3-5-16,0 0 10 16,22-4 3-16,7 6 5 15,2-1 0-15,2 5-5 16,-10 2-1-16,-7 5-1 16,-10 6-5-1,-6 7 7-15,0-5 8 0,0 2 8 16,0 0 3-16,0-6-11 15,0-7-4-15,0 0 0 16,9-2-3-16,4-9 0 16,5 1 4-16,7-1 1 15,10-4-6-15,15-4-43 16,21-2-107-16,20-25-394 0</inkml:trace>
  <inkml:trace contextRef="#ctx0" brushRef="#br1" timeOffset="212631.36">28519 14959 288 0,'0'0'154'15,"0"0"-68"-15,0 0 8 16,0 0-6-16,-127 96-15 15,94-58-4-15,-5 10 1 16,5-2-9-16,-4 7 3 16,6 5 10-16,7-4-18 15,12 2-5-15,12-2-29 16,0 0-15-16,38 1 2 16,24-8-6-16,25-6-3 0,17-5-87 15,2-22-154 1,-4-14-313-16</inkml:trace>
  <inkml:trace contextRef="#ctx0" brushRef="#br1" timeOffset="213257.17">28810 15190 311 0,'0'0'211'0,"0"0"-29"16,0 0-80-16,0 0-7 15,0 0-26-15,0 0-23 16,0-41-12-16,0 41-27 16,-6 0-7-16,-9 3-13 15,-10 14 10-15,-6 7 3 16,0 5 18-16,8-2-3 16,12 0-5-16,9-1-7 15,2 1 0-15,2-6 2 16,23-1-3-16,8-6-2 15,3-2 8-15,-5-6-2 16,-4-2-2-16,-12-2 0 0,-9-2-3 16,-3 0 8-16,-3 2-4 15,0 2-5-15,0 0-7 16,-22 5-16-16,-18 4 19 16,-14 5 4-16,-10 1 0 15,6-6-16-15,4-9-62 16,12-4-92-16,15-8-126 15</inkml:trace>
  <inkml:trace contextRef="#ctx0" brushRef="#br1" timeOffset="213603.43">28768 15102 437 0,'0'0'164'0,"0"0"-48"16,0 0-49-16,0 0-48 15,0 0-11-15,0 0 0 16,96-5-1-16,-65 1 4 16,-2 0-4-16,2-2-1 15,0-2-6-15,7-2-8 16,3-6-119-16,-6-4-232 16</inkml:trace>
  <inkml:trace contextRef="#ctx0" brushRef="#br1" timeOffset="214042.19">29136 15196 368 0,'0'0'191'0,"0"0"-66"0,0 0-46 15,0 0-21 1,0 0-28-16,0 0-30 16,-11 0-1-16,7 8-13 0,-2 14 11 15,0 0 3-15,2 10 11 16,4 0 9-16,0-1-1 15,0 0-9-15,2-9-7 16,12-12-2-16,3-2 0 16,3-8 0-16,3 0 5 15,1-18 22-15,0-10-13 16,-7-3-7-16,-11-4 18 16,-6 1 31-16,0 2-21 15,-4 5-24-15,-15 9-9 16,-3 9-3-16,-2 9-15 0,-3 0 1 15,5 4-75-15,13 6-156 16,9-2-224-16</inkml:trace>
  <inkml:trace contextRef="#ctx0" brushRef="#br1" timeOffset="214323.31">29337 14874 656 0,'0'0'230'0,"0"0"-167"16,0 0-20-16,127-22 3 16,-74 22-13-16,2 0-10 15,-1 29-1-15,-10 12-10 16,-5 18-1-16,-15 15 10 15,-17 12-1-15,-7 7-4 16,-29 6 2-16,-31 1-6 16,-25-3-5-16,-17-3-7 15,-6-23-177-15,19-35-432 16</inkml:trace>
  <inkml:trace contextRef="#ctx0" brushRef="#br1" timeOffset="-213742.83">30165 15530 26 0,'0'0'115'0,"0"0"-19"0,0 0-40 16,0 0-10-16,0 0-13 16,0 0 12-16,12 14 23 15,1-14 16-15,3-15-67 16,-1-2 1-16,-3 3-6 15,-6 0 7-15,-6 7 33 16,0 3 2-16,0-1 8 16,0 5-15-16,0 0-42 15,0 0-5-15,-11 0-15 16,-1 0 15-16,2 12 0 0,5-2-3 16,5-2-15-16,0-2-20 15,0-2-2-15,0-4 28 16,5 0 9-16,1 0 3 15,5 0 26-15,1 0 15 16,-6-8-7-16,-4 2 2 31,-2 2 9-31,0 4-8 16,0 0-29-16,-15 0-8 16,-5 0-3-16,-5 0 2 15,7 8-7-15,7-2-13 16,7 2-27-16,4-8-12 0,0 0-10 15,0 0 52-15,0 0 18 16,0 0 24-16,13 0 39 16,3-4-24-16,1-4-16 15,1 2-6-15,-7 0-9 16,-1 4 7-16,-8 0 2 16,-2 2 2-16,0 0-4 15,0 0-6-15,0 0-4 16,2 0-3-16,-2 0-2 15,9 0-2-15,2 0 2 0,4 0 3 16,4 0 5 0,-4 0-4-16,-1 6 5 15,-3 4-2-15,-7 6-2 0,-4-2-1 16,0 8-1-16,-4 0-2 16,-30 6 7-16,-13 7-8 15,-2-13-138-15,14-13-344 16</inkml:trace>
  <inkml:trace contextRef="#ctx0" brushRef="#br1" timeOffset="-212488.49">30270 15444 112 0,'0'0'25'0,"0"0"-23"15,0 0 14-15,0 0 15 16,0 0-17-16,0 0 0 15,0 6 28-15,2-6 8 16,-2 0 4-16,2 0 13 16,1 0-16-16,1 0-24 15,2-4-8-15,2-2-9 16,-2 2 2-16,-1 1-12 0,-3-1 0 16,-2-1 6-16,0 4 5 15,0 1 9-15,0 0-2 16,0 0-9-16,0 0-9 15,0 0-14-15,0 0-5 16,-7 0 19 0,1 7 0-16,4 3 0 0,2-6-1 15,0 2-3-15,0 2-20 16,0-4 0-16,2-2 20 16,9 0 4-16,2-2 4 15,-2 0 0-15,0 0 16 16,1-4-14-16,-3-8-2 0,-3 2 1 15,-2-3-10-15,-4 4 12 16,0 1 1-16,0 2 36 16,0 4-15-16,-15 2-22 15,-9 0-5-15,-6 0-2 16,4 12-4-16,1 3 4 16,10-4 0-16,6 3-28 15,6-6-53-15,3 3-60 16,3-7 16-16,17-4 36 15</inkml:trace>
  <inkml:trace contextRef="#ctx0" brushRef="#br1" timeOffset="-211938.16">30272 15448 103 0,'0'0'65'16,"0"0"-32"-16,0 0-24 0,0 0-7 16,0 0-2-1,0 0-4-15,-8 25-7 0,8-25 11 16,2 0 17-16,4 0 62 15,5-11-40-15,-1-1-19 16,-4-2 9-16,-2 2 11 16,-4 2-1-16,0 4 10 15,0 4-10-15,0 2-5 16,-2 0-34-16,-14 0 1 16,-3 4-4-16,-2 10 4 15,6 3-1-15,4 4 0 16,4-6-7-16,7-4-20 15,0-1-15-15,0-8-23 16,4-2 26-16,15 0 39 16,0 0 9-16,4-6-9 0,-1-8-1 15,-7-2 0-15,-3 0 1 16,-8 4 14-16,-4 0 42 16,0 6 17-16,0-2-29 15,-18 2-29-15,-7 6-15 16,0 0 0-16,0 0-3 15,2 0-8-15,8 10 1 16,3 5-29-16,6-3-34 0,6 1-46 16,0-3-73-16</inkml:trace>
  <inkml:trace contextRef="#ctx0" brushRef="#br1" timeOffset="-204017.85">7521 16709 526 0,'0'0'125'0,"0"0"-60"16,0 0-56-16,0 0-9 0,0 0 0 15,-85 111 2 1,64-65 13-16,3-2 6 0,2 0 1 16,7-12-22-16,2-6 7 15,5-8-7-15,0-14 0 16,2-4 0-16,0 0 13 16,0 0 60-16,0-11 69 15,0-22-42-15,0-3-98 16,0-8 3-16,9 0-2 15,9 4 3-15,2 0 8 0,-2 3 2 16,2 6-6 0,-3 5 4-16,-3 7-4 0,-5 9 0 15,-7 6-4-15,0 4 14 16,-2 0-20-16,7 0-5 16,6 22-28-16,8 10 31 15,3 9 2-15,5 3 3 16,0-5 4-16,-3 5-2 15,4-7 1-15,-6-5 1 16,-1-2-6-16,-6-6 4 16,-6-8-4-16,-4-6-2 15,-2-6-52-15,-5 0-44 16,0-4-53-16,0 0-95 16,-7-4-120-16</inkml:trace>
  <inkml:trace contextRef="#ctx0" brushRef="#br1" timeOffset="-203782.99">7043 17020 161 0,'0'0'413'16,"0"0"-174"-16,0 0-92 15,0 0-38-15,0 0-36 16,0 0-24-16,-25-20-14 15,25 10-21-15,27-4-8 16,23-4-6-16,29 0-5 0,21-4 3 16,14 0-94-1,4 0-85-15,-9-9-124 0</inkml:trace>
  <inkml:trace contextRef="#ctx0" brushRef="#br1" timeOffset="-203117.37">8138 16842 419 0,'0'0'156'0,"0"0"-78"0,0 0-2 16,0 0-28-16,0 0-31 15,0 0-17-15,-39-26-8 16,16 36-21-16,-10 12 28 16,-3 11-1-16,5 0-3 15,15-5 2-15,14-6 2 16,2-6-7-16,0-6 1 16,27-10 1-16,10 0 6 15,8-14 13-15,7-16-12 16,-14 2 0-16,-14-3 1 15,-11 4 13-15,-11 9 72 0,-2 2 8 16,0 6-15 0,0 2-15-16,0 8-16 0,0 0-15 15,0 0-34 1,0 0-3-16,0 4-20 0,5 18-15 16,4 10 38-16,2 8 0 15,0 4-1-15,1-4-2 16,-4 4 3-1,1-4 0-15,-5-3 0 0,-2-6 0 16,-2-5 2-16,0-3 0 16,0-5 5-16,-17 0-1 0,-16 0 5 15,-17-4 3-15,-14-6-6 16,-14-4-8-16,0-4-81 16,3 0-45-16,21-22-92 31,27-15-190-31</inkml:trace>
  <inkml:trace contextRef="#ctx0" brushRef="#br1" timeOffset="-202527.61">8524 16879 218 0,'0'0'32'0,"0"0"-25"0,0 0 4 16,0 0 1 0,0 0 27-16,0 0 19 0,25 8 13 15,-19-8 19-15,1 0 8 16,2 0 3-16,0-8-25 16,0-11-49-16,2 1-19 15,-2 2-6-15,-2-6-1 16,-5 4 1-16,-2 0 4 15,0-1 7-15,0 10 8 16,0-5-4-16,-12 10 13 16,-1 0-16-16,0 4-14 15,-5 0-3-15,-5 0-5 16,4 13 6-16,1 5-2 16,5 1 2-16,5-1 0 15,6 4-2-15,2-4 4 0,0 4 4 16,0 0 4-16,10-5 8 15,9 2-12-15,12-1 1 16,3-2 4-16,11-10 1 16,11-6-10-16,8 0-53 15,3-28-172-15</inkml:trace>
  <inkml:trace contextRef="#ctx0" brushRef="#br1" timeOffset="-200499.32">9476 16633 509 0,'0'0'206'0,"0"0"-79"15,0 0-24-15,0 0-50 16,0 0-23-16,0 0-12 15,0 0-13-15,-2 0-4 16,8 0-1-16,19 0-2 16,10 0 2-16,3-4 1 15,4 0-1-15,-1 2-13 16,-4-2-38-16,-5 0-52 16,-10 0-48-16,-13-1-99 15,-9 5-170-15</inkml:trace>
  <inkml:trace contextRef="#ctx0" brushRef="#br1" timeOffset="-200217.58">9545 16713 328 0,'0'0'223'0,"0"0"-99"15,0 0-22-15,0 0-19 16,0 0-14-16,0 0-31 15,-5-4-26-15,5 4-12 16,0 13-17-16,0 5 17 16,0 10 4-16,0-3 9 0,0 4 2 15,0-3-4-15,0-4-9 16,0 0 1-16,0-8 0 16,0-6-3-16,5-2-41 15,1-2-79-15,5-4-22 16,1 0-41-16,-10-4-130 15</inkml:trace>
  <inkml:trace contextRef="#ctx0" brushRef="#br1" timeOffset="-199982.09">9437 16990 332 0,'0'0'265'0,"0"0"-104"15,0 0-56-15,0 0-22 16,0 0-55-16,0 0-8 16,18-17 0-16,9 17-13 15,7-5-6-15,3 5-1 16,6 0 0-16,3 0-13 16,4 0-53-16,0-8-83 15,-4-2-97-15,-7-11-247 16</inkml:trace>
  <inkml:trace contextRef="#ctx0" brushRef="#br1" timeOffset="-199260.54">9917 16784 350 0,'0'0'213'16,"0"0"-106"-16,0 0-39 15,0 0-65-15,0 0-3 16,0 0-3-16,-9 53 3 16,5-28 12-16,-2 0 1 0,2-6 3 15,2-7-4 1,2-6-11-16,0-6-1 0,0 0 3 16,0 0 13-16,0-6 47 15,4-12-15-15,10-8-43 16,-1 4-1-16,1 0-3 15,-8 4 17-15,1 4 19 16,-3 6-4-16,-4 2 7 16,2 6-14-16,-2 0-13 15,8 0-13-15,3 6-21 16,9 12 15-16,6 8 6 16,5-4 1-16,6 1 1 15,0-6-2-15,3-7-2 16,-4-6-7-16,-5-4-4 0,-4 0 13 15,-5 0 0-15,-5-26 2 16,0-2 1-16,-7-8-3 16,-5-4 3-16,-5 0 0 15,0-8-1-15,0-2 3 16,-9 6 1-16,-16-5 1 16,-2 9 7-16,4 8-4 15,-2 0 4-15,9 14 11 16,7 2 11-16,5 10 8 15,2 2-6-15,2 4-18 16,0 0-17-16,0 0-3 0,0 0-11 16,0 4-5-1,0 9-1-15,0 14 17 0,2 1 0 16,0 5 4-16,-2 15 6 16,0-1 5-16,2 3 6 15,7 3-1-15,11-8-7 16,3-1-1-16,6 0 1 15,4-7-2-15,1-1 3 16,-1-10-8-16,7 2 4 16,-3-11-10-16,2 0-10 15,-4-7-34 1,3-10-35-16,0-4-65 0,0-32-117 0</inkml:trace>
  <inkml:trace contextRef="#ctx0" brushRef="#br1" timeOffset="-199040.78">10184 16722 481 0,'0'0'237'16,"0"0"-76"-16,0 0-80 0,0 0-48 15,0 0-29-15,0 0-4 16,144-41 0-16,-79 33-1 16,3-2 1-16,0-2-1 15,1 7-51-15,-6-12-155 16,-5-1-287-16</inkml:trace>
  <inkml:trace contextRef="#ctx0" brushRef="#br1" timeOffset="-198050.4">10951 16918 178 0,'0'0'145'0,"0"0"-136"0,0 0-8 16,0 0 0 0,0 0 7-16,0 0-3 0,17 11 0 15,-8-11 2-15,0 0 10 16,-4 0 15-16,1-15 15 15,-4 3-9-15,0 2 8 16,-2-3-5-16,0 4-10 16,0-1 20-16,0 6-2 15,-2 4-23-15,-8 0-11 16,-9 0-15-16,2 10-7 16,-1 5 4-16,9 4-1 15,9-1-1-15,0-7 1 16,0-4-9-16,4-7-6 15,9 0 11-15,4 0 8 16,-2 0 1-16,-4-7 2 0,-4-8-2 16,-3 7 5-1,-4 2 24-15,0-2 15 0,0 3-7 16,0 5-11-16,0 0-27 16,0 0-1-16,-4 0-21 15,-5 0 7-15,2 0 1 16,2 0-2-16,5 0 8 15,0 5 5-15,0-5 3 16,0 0 3-16,0 0 5 16,0 0 8-16,0 0-3 15,0 0-2-15,0 0-3 16,17 0-2-16,-2 4 3 0,3 0-5 16,-5 2-4-1,-4-2 1-15,0 4-1 0,-2 3 3 16,-1 2 6-16,-6 5 9 15,0 3 6-15,0 6-6 16,-11 3-3-16,-9 2-7 16,3 0-8-16,3-5-88 15,5-14-263-15</inkml:trace>
  <inkml:trace contextRef="#ctx0" brushRef="#br1" timeOffset="-193968.28">12630 16467 589 0,'0'0'222'0,"0"0"-116"16,0 0-40-16,0 0-29 16,0 0-12-16,0 0-15 0,0 0-10 15,-104-56-10-15,61 78 8 16,-12 12 2-16,-7 5 1 15,-2 9 12-15,5 3 3 16,3 3 7-16,11 0-12 16,12 1 8-16,18-7-11 15,15-4-3-15,0-8-4 16,40-3 2-16,20-12-1 16,17-3 0-16,22-10 6 15,8-8-2-15,4 0-6 16,-6 0-54-16,-7-8-41 15,-14-14-77-15,-15-14-152 16</inkml:trace>
  <inkml:trace contextRef="#ctx0" brushRef="#br1" timeOffset="-193562.16">12985 16772 395 0,'0'0'192'16,"0"0"-65"-16,0 0-46 15,0 0-43-15,0 0-34 16,0 0-4-16,-22 26-6 0,15-4 6 16,0 0 4-1,7 2 13-15,0 2-7 0,0-4-6 16,11-5-2-16,7-2 0 15,2-7 6-15,3-8-4 16,-2 0 7-16,2-14 7 16,-1-12-10-16,-4-7 0 15,-11 0 3-15,-7-3 17 16,0 0 9-16,-12 6-8 16,-9 7-8-16,-4 13-6 15,0 10-15-15,-4 0-2 16,4 9-9-16,8 15-10 15,13 2-73-15,4-5-60 16,17-6-83-16,21-7-80 16</inkml:trace>
  <inkml:trace contextRef="#ctx0" brushRef="#br1" timeOffset="-193202.78">13247 16731 125 0,'0'0'426'16,"0"0"-212"-16,0 0-81 15,0 0-61-15,0 0-72 16,0 0-11-16,0 32 2 16,0 7 9-16,9-7 0 15,5 0 0-15,9-11 0 16,-6-6 0-16,-1-11-2 16,-1-4 2-16,3 0 3 0,5-27 5 15,3-15-5 1,-6 3 5-16,-4 3 11 0,-5 5 21 15,-5 9 25-15,-1 12-2 16,-3 7-5-16,-2 3-16 16,2 0-42-16,3 0-21 15,6 22-4-15,4 9 25 16,3 4 3-16,3 1-3 16,-2-4 0-16,4-3-8 15,-3-4-32-15,-3-13-28 16,-3-6-4-16,1-6-3 15,2-4-6-15,2-24-81 16,-1-8-162-16</inkml:trace>
  <inkml:trace contextRef="#ctx0" brushRef="#br1" timeOffset="-192655.78">13731 16713 213 0,'0'0'208'0,"0"0"-9"16,0 0-34-16,0 0-34 16,0 0-54-16,0 0-54 15,31-50-23-15,-10 68 0 16,7 6 9-16,1 7 1 15,0 1 3-15,-4 2 0 16,-7-2-6-16,-7-6 3 16,-5-5-1-16,-6-15 0 15,0-1-2-15,0-5 3 16,0 0 7-16,0-5 27 16,-9-12-13-16,-7-10-24 15,8 4 1-15,3-4-4 0,5 6-4 16,0 7 1-16,0 5-2 15,5 3 1-15,15-1-9 16,13-3-43-16,12 2-59 16,4-6-33-16,-3-3-39 15,-7-1 21-15,-8 0 86 16,-9-4 76-16,-8 4 24 16,-6 0 89-16,-6 4 10 15,1 2 0-15,-3 10-34 16,0-2-16-16,0 4-21 15,0 0-38-15,0 0-14 16,-3 6-15-16,-10 14 5 16,0 8 5-16,6-1 1 0,7 0-2 15,0 0 6-15,0-1 1 16,18-5 0-16,0-1-1 16,4 3 1-16,1-1-1 15,-4 0 3-15,-3-9-3 16,-5 4 4-16,-4-7 1 15,-7-6 2-15,0-4 9 16,0 0 3-16,-16 5-2 16,-21-5 7-16,-17 2-24 15,-4 4-35-15,2-6-68 16,12 0-128-16,21 0-283 16</inkml:trace>
  <inkml:trace contextRef="#ctx0" brushRef="#br1" timeOffset="-192202.69">14502 16749 287 0,'0'0'109'0,"0"0"-84"15,0 0 28-15,0 0-19 16,0 0-10-16,0 0 10 16,62 5 14-16,-49-16-3 15,1-6-2-15,-3-4-4 0,1-1 8 16,-6 2 7-16,-3-6-12 16,-3 4 9-16,0 0-17 15,0 4 2-15,0 4-8 16,-5 7-20-16,-2 2 6 15,0 5-11-15,-4 0-3 16,-2 0-6-16,-5 7 0 16,0 12 0-16,1 7 4 15,1 2 2-15,1 6 2 16,5 2 15-16,6 5 4 16,4-9 1-16,0 4-13 15,14-7 0-15,17-4-4 0,15-6 2 16,12-8 1-1,9-11-8-15,9-5-118 0,8-39-98 16</inkml:trace>
  <inkml:trace contextRef="#ctx0" brushRef="#br1" timeOffset="-189499.11">16095 16655 577 0,'0'0'183'16,"0"0"-35"-16,0 0-74 15,0 0-22-15,0 0-12 16,0 0-10-16,0 0-8 16,-45-62-22-16,32 62-3 0,-16 18-8 15,-6 13 11-15,-10 4 7 16,7 6 13-16,11-1-8 16,16 0-9-16,11-4-3 15,3-4 0-15,30-6 2 16,21-8 0-16,17-10-2 15,14-8-22-15,8 0-59 16,-6-26-69-16,-18 0-83 16,-15-10-32-16,-19-1 61 15,-15-2 168-15,-6-6 36 16,-6-1 112-16,-1 2-16 16,-5 4 22-16,0 4-8 0,-2 5 19 15,0 14-13 1,0 3-10-16,0 10-36 0,0 4-7 15,0 0-31-15,0 0-32 16,0 0-16-16,0 18-4 16,0 22 13-16,0 8 7 15,0 11 2-15,5 4 11 16,8 0-2-16,0-5 5 16,3-14-7-16,-3-14-1 15,-1-6-6-15,-3-17-1 16,-5-7 3-16,2 0 2 15,13-11 32-15,3-25 56 16,12-11-84-16,-3 0-4 0,-4 3-2 16,-10 11-3-16,-8 16 26 15,-6 8 23-15,-3 9-6 16,0 0-42-16,2 0-2 16,6 26-32-16,1 4 29 15,11 11 0-15,7-5-27 16,7-8-28-16,5-10-26 15,9-10-32-15,-2-8 35 16,6-4 20-16,-4-24-24 16,-5-2 6-16,-10-6 41 15,-10 0 38-15,-15 5 17 16,-3 5 74-16,-5 8 5 16,0 8-34-16,0 3-8 15,-13 7-6-15,-12 0-48 0,-8 29-5 16,-1 7 0-16,10 5-3 15,10-5 5-15,14-10 0 16,0-5 0-16,3-10-12 16,16-11-17-16,8 0 17 15,4-6 14-15,1-20 2 16,-3-4-1-16,-5 6 4 16,-11 2 13-16,-3 8 31 15,-4 6 3-15,-6 8-6 16,2 0-21-16,3 0-24 15,3 0-22-15,11 18 4 0,5 0 10 16,10 4-28 0,6-8-6-16,4-11 12 0,1-3 20 15,-5-3 9 1,-3-24 1-16,-6-5 2 0,-8-7 0 16,-9-2 4-16,-12-5 4 15,-2 6 18-15,0 4-4 16,-18 11-8-16,-9 8-3 15,0 11-8-15,0 6-5 16,3 0-12-16,11 10 1 16,8 11 3-16,5 2-13 15,5-4-3-15,24-8 5 16,8-1 6-16,6-10 6 16,-1 4-4-16,-4 0 2 0,-9 2 4 15,-9 10 2 1,-7 2-7-16,-8 10 8 0,-5 2 2 15,0 7 19-15,0 3 6 16,0-5-8-16,0-2-11 16,0-7-4-16,0-4-1 15,11-15 3-15,10-1-1 16,2-6 0-16,9 0 9 16,10-13-12-16,17-18-31 15,14-8-172-15</inkml:trace>
  <inkml:trace contextRef="#ctx0" brushRef="#br1" timeOffset="-188779.68">19025 16348 596 0,'0'0'205'0,"0"0"-60"16,0 0-74-16,0 0-28 15,0 0-23-15,0 0-18 16,-114 35 9-16,74 9-2 16,-2 6 21-16,2 12 8 0,9 4 16 15,10 6-24-15,13-6-5 16,8-7-15-16,2-5-4 15,29-10-2-15,16-8-3 16,6-18-1-16,12-8-12 16,2-10-50-16,0 0-59 15,-9-14-30-15,-12-16-104 16,-17-3-140-16</inkml:trace>
  <inkml:trace contextRef="#ctx0" brushRef="#br1" timeOffset="-188466.4">19056 16629 195 0,'0'0'189'0,"0"0"8"0,0 0-54 16,0 0-24-16,0 0-55 15,0 0-15-15,74-98-20 16,-43 96-2-16,-2 2-11 16,-7 0-4-16,-2 14-9 15,-6 10 1-15,-6 10 0 16,-6 11 1-16,-2-8 5 15,0 3 5-15,0-5 2 16,0-13-3-16,0-9-8 16,0-8-1-16,0-5 2 15,5 0 11-15,-3 0 42 16,-2 0 13-16,7 0-15 0,8 0-14 16,14-14-18-16,19-7-26 15,12-2-1-15,7 1-82 16,-1-4-112-16,1-3-121 15,-3 3-489-15</inkml:trace>
  <inkml:trace contextRef="#ctx0" brushRef="#br1" timeOffset="-188105.58">19816 16521 463 0,'0'0'234'16,"0"0"-88"-16,0 0-71 15,0 0-66-15,0 0-9 16,0 0-6-16,-49 58 4 16,37-26 2-16,6 3 0 15,4-4 8-15,2 1-3 16,0-5-5-16,22-9 7 15,5-4-3-15,4-14-2 16,3 0 5-16,-3-10 2 0,0-22-9 16,-6-2-1-1,-10-7 0-15,-9-5 1 0,-6 6 3 16,0 2 3-16,-23 15-2 16,-11 4-4-16,-4 15-8 15,2 4-24-15,7 0-123 16,10 0-172-16</inkml:trace>
  <inkml:trace contextRef="#ctx0" brushRef="#br1" timeOffset="-187807.22">19903 16230 722 0,'0'0'248'0,"0"0"-148"16,0 0-64-16,0 0-31 31,118 58 6-31,-58-8 0 16,-11 9 3-16,-7 11 1 0,-8 11-2 0,-18 4 17 15,-16 5 0-15,0-1-11 0,-43-5-9 31,-15-12-6-31,-9-10-4 0,-4-13-94 0,9-30-165 32</inkml:trace>
  <inkml:trace contextRef="#ctx0" brushRef="#br1" timeOffset="-186102.99">20509 16056 548 0,'0'0'244'15,"0"0"-94"-15,0 0-52 16,0 0-37-16,0 0-34 15,0 0-24-15,120 14 1 16,-42 22 18-16,0 12-7 16,0 21 8-16,-2 10 4 15,-7 24 6-15,-15 17 9 0,-30 18-2 16,-24 7 1-16,-27 5-6 16,-49 3-17-16,-26 3-4 15,-21 4-8-15,-12-3-6 16,-2-15-112-16,15-60-214 15</inkml:trace>
  <inkml:trace contextRef="#ctx0" brushRef="#br1" timeOffset="-185100.36">21579 16726 327 0,'0'0'128'16,"0"0"-96"-16,0 0-23 15,0 0-3-15,0 0 3 16,0 0 12-16,42 5 0 15,-22-5-6-15,-5-8-6 16,-1-6 2-16,-5 1 15 16,-5-6 24-16,-4 7 9 0,0 6-1 15,0 2-9-15,0 0-18 16,0 4-19-16,-2 0-12 16,-16 0-28-16,0 18 8 15,2 0-10-15,8 0 2 16,8-1-20-16,0-8 8 15,0-4 10-15,2-5 19 16,9 0 11-16,0-10 44 16,-2-12 13-16,-3-5-3 15,-6 5 1-15,0 0 13 16,0 8-14-16,0 10 0 16,0 0-27-16,0 4-27 15,-4 0-24-15,0 22-114 0,4 8-52 16,0-6-126-1</inkml:trace>
  <inkml:trace contextRef="#ctx0" brushRef="#br1" timeOffset="-184281.8">21587 17106 54 0,'0'0'241'0,"0"0"-180"16,0 0-52-16,0 0 17 16,0 0-3-16,0 0-11 15,19 62-5-15,-9-62-3 16,-1 0 13-16,0 0 29 16,-2 0 21-16,2-7-11 15,-5-12-2-15,-2 1 7 16,-2 5-2-16,0 4-11 15,0 4 5-15,0 5-12 0,0 0-32 16,0 0-9-16,0 0-19 16,0 0-28-16,-2 5 25 15,-2 8 12-15,4-8-14 16,0-1-26-16,0-4 27 16,0 0 12-16,0 0 11 15,0 0 4-15,0 0 11 16,0 0 20-16,0 0-1 15,0 0-1-15,-2 0-8 16,-1 0-25-16,1 0-5 16,2 0-9-16,0 0-5 0,0 0-15 15,0 0 11 1,0 0 17-16,0 0 6 0,0 0 8 16,0 0 11-16,0 0 26 15,0 0 4-15,0 0-9 16,0 0-15-16,0 9-24 15,0-4-1-15,13 8 0 16,5 4 17-16,0 2 9 16,-4-1-10-16,-6 4-7 15,-8 10-3-15,-8 15-6 0,-46 8-17 16,-17 3-188-16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8:49:47.18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 1108 472 0,'0'0'156'16,"0"0"-17"-16,0 0-36 16,0 0 0-16,0 0-25 15,0 0-12-15,0 0-6 0,0 0-16 16,-20-75-18-1,17 75-25-15,-3 12-1 0,-1 16-12 16,-4 7 11-16,0 9 1 16,0 0 2-16,4-1 4 15,7-7-6-15,0-9 0 16,5-8 0-16,19-8 0 16,14-11 5-16,15 0 1 15,21 0 3-15,8-19-3 16,3-3-6-16,-11-2-8 15,-17 3-26-15,-10 6-18 16,-11 3-21-16,-5 1-43 16,-6 2-122-16,-10 1-198 15</inkml:trace>
  <inkml:trace contextRef="#ctx0" brushRef="#br0" timeOffset="580.79">1427 1108 326 0,'0'0'185'0,"0"0"-50"15,0 0-24-15,0 0-15 16,0 0-32-16,0 0-25 15,-10 0-20-15,10 0-4 16,0 0-14-16,0 3-1 16,6 5-9-16,19 1 9 15,8 4 0-15,5-2 3 0,0 4 2 16,2-1-5-16,-4 0 2 16,-5-4-2-16,-9-2 1 15,-7-4-1-15,-3-2 0 16,-7-2 1-16,1 0 0 15,3 0 6-15,0-4 5 16,0-6-6-16,-3 1-4 16,-3 7 16-16,-3 2 15 15,0 0-2-15,0 0-24 16,0 0-7-16,-3 7-15 16,-26 21-7-16,-13 12 22 0,-14 12-3 15,-4 7 0-15,4-7-122 16,14-21-242-16</inkml:trace>
  <inkml:trace contextRef="#ctx0" brushRef="#br0" timeOffset="1666.86">2724 867 445 0,'0'0'197'0,"0"0"-13"0,0 0-71 15,0 0-18-15,0 0-23 16,0 0-9-16,-46-59-7 16,30 59-31-16,-8 0-16 15,-15 2-9-15,-16 26-8 16,-7 16 7-16,0 12 1 16,8 8 3-16,11 7 1 15,15-3-3-15,14-7 0 16,14-6-1-16,0-13-1 15,42-12-4-15,26-13 5 16,16-8 4-16,25-9-4 16,5-9-19-16,-10-16-38 15,-10-7-41-15,-19-5-65 0,-11-2-153 16</inkml:trace>
  <inkml:trace contextRef="#ctx0" brushRef="#br0" timeOffset="2074.75">3068 1034 321 0,'0'0'395'16,"0"0"-215"-16,0 0-62 16,0 0-56-16,0 0-38 15,0 0-24-15,-2 17-7 16,17 1-5-16,10 4 11 16,-1 8 0-16,0 1 0 15,-6 4 2-15,-5-1 0 16,-1-9 0-16,-8-4-1 15,1-9 2-15,-5-9 0 16,0-3 4-16,0 0 15 0,0-19 12 16,0-9 3-16,0-5-31 15,2 0-5-15,6 3-1 16,8 2-7-16,5 5-29 16,5 8-55-16,5 5-74 15,10 8-135-15,-4-1-73 16</inkml:trace>
  <inkml:trace contextRef="#ctx0" brushRef="#br0" timeOffset="2982.5">3654 1271 334 0,'0'0'335'0,"0"0"-195"16,0 0-24-16,0 0-45 15,0 0-30-15,0 0-41 16,19-44-16-16,4 22 16 16,-7 0 5-16,-7 2 2 15,-5 2 4-15,-4 0 18 16,0 2 1-16,0 1-8 16,0 6-3-16,-4 0-6 15,-5 5 3-15,-3 4-12 16,1 0-4-16,-3 0-11 15,-3 10 2-15,-1 11 3 16,3 5 0-16,-1 0 1 16,5 4 0-16,7 0 3 0,4-2 1 15,0-6 0 1,8-4-2-16,30-12-9 0,20-6-43 16,13 0-32-16,10-14-66 15,1-12-99-15,-11-2 38 16,-10-1 185-16,-17 2-115 15,-17 5 144-15,-16 1 4 16,-11 8 154-16,0 4 50 16,0 3-31-16,-16 5-55 15,-6 1-47-15,-4 0-60 0,-3 10 4 16,4 9-10-16,9 2 2 16,5 1-11-16,7-4-1 15,4-2 0-15,0-6-8 16,0-6 1-16,17-4-4 15,6 0 12-15,6-16 18 16,0-8 0-16,-2 0-6 16,-10 8 5-16,-8 8 35 15,-4 8 14-15,-5 0-32 16,0 0-34-16,11 6-16 16,5 13-4-16,7 6 20 15,6-6 0-15,8-4 0 16,9-11-11-16,14-4-38 15,5-2 16-15,2-26 9 16,-12-11-58-16,-7-5 23 0,-15-6 21 16,-11-4 38-16,-6-8 19 15,-14-3 33-15,-2 6 6 16,0 3-4-16,0 13 5 16,-9 13 7-16,0 13 2 15,2 6 3-15,5 9-11 16,2 2-20-16,0 0-40 15,0 0-2-15,-2 17-21 16,0 11-11-16,-1 12 32 16,1 10 2-16,0 6 2 15,2 7 2-15,0 0 2 16,0-3 2-16,0-3-2 0,4-9-1 16,12-8 1-16,2-14-3 15,-2-8-3-15,-1-8-4 16,5-10-66-16,12 0-51 15,18-27-60-15,22-18-408 16</inkml:trace>
  <inkml:trace contextRef="#ctx0" brushRef="#br0" timeOffset="3297.2">4398 974 482 0,'0'0'217'0,"0"0"-37"15,0 0-77-15,0 0-48 16,0 0-14-16,0 0-22 15,-4 0-5-15,4 0 2 16,8 0-10-16,32 0-4 0,25 0 3 16,22-3 0-16,6 2-5 15,-1 0-3-15,-10 1-78 16,-15 0-70-16,-13 0-87 16,-21-6-72-16</inkml:trace>
  <inkml:trace contextRef="#ctx0" brushRef="#br0" timeOffset="3579.74">5082 948 248 0,'0'0'240'0,"0"0"-111"0,0 0-24 16,0 0-48-16,0 0-36 15,0 0-11-15,-25 59 10 16,21-36 9-16,2 5 4 15,-3-2-1-15,3 1-5 16,0-3 4-16,2-2-9 16,0 0-1-16,0-5-11 15,0 6-5-15,0-7 0 16,4-2-3-16,1-4 1 0,-3-2-3 16,0-4-3-16,2-4-28 15,-2 0-73-15,6-4-77 16,5-24-104-16</inkml:trace>
  <inkml:trace contextRef="#ctx0" brushRef="#br0" timeOffset="3877.85">5030 840 321 0,'0'0'280'0,"0"0"-148"0,0 0-38 16,0 0-58-16,0 0-36 15,0 0-20-15,23 0 5 16,6-4 15-16,-2-2 5 16,-10-3 0-16,-5 7 4 15,-12-5 25-15,0 3 36 16,0-2-7-16,-5 4-36 15,-11-2-27-15,-6 4-7 16,2 0-9-16,6 0-127 0,14 2-193 16</inkml:trace>
  <inkml:trace contextRef="#ctx0" brushRef="#br0" timeOffset="4680.74">5289 1058 583 0,'0'0'182'0,"0"0"-44"0,0 0-63 16,0 0-44-16,0 0-28 15,0 0-3-15,-22-7-22 16,22 29 6-16,-3 4 14 16,1 2 1-16,2-3 0 15,0 0 0-15,0-8-2 16,0-9-2-16,9-5-5 16,3-3 10-16,5-4 6 15,6-24 26-15,3-8 7 16,-4-5-17-16,-4 3 2 15,-5 6 2-15,-3 11 1 0,-6 10-3 16,-2 7 0-16,0 4-9 16,7 0-15-16,9 11-30 15,13 12 12-15,11 10 18 16,10-2-3-16,2-2 3 16,-2-7-18-16,-2-9-23 15,-10-8-7-15,-7-5 8 16,-4-5 30-16,-6-23 10 15,-1-9 7-15,-7-5 1 16,-1-5 26-16,-12 7 19 16,-2 6-19-16,0 12 3 0,0 10 1 15,-16 8-11 1,-3 4-27-16,-4 4-14 16,-4 25 11-16,7 6-11 15,11 5 2-15,9-1-19 0,0-9-40 16,21-10-12-16,8-15 8 15,0-5 11-15,0 0 13 16,0-18 51-16,-10-11 27 16,0-1 51-16,-9 2 33 15,-8 8-14-15,1 9-5 16,-3 7-10-16,0 4-37 16,0 0-45-16,0 13-14 0,0 22-33 15,4 15 40-15,3 12 7 16,-2 7 0-16,-5-2 0 15,0-9 0-15,0-7-1 16,-7-10 1-16,-17-9 0 16,-12-6 1-16,-11-11 12 15,-11-8 4-15,-5-7-17 16,5-11-70-16,10-31-192 16,11-16-442-16</inkml:trace>
  <inkml:trace contextRef="#ctx0" brushRef="#br0" timeOffset="6064.57">7132 1037 315 0,'0'0'193'16,"0"0"-55"-16,0 0-5 15,0 0-61-15,0 0-4 16,0 0-21-16,0 0-28 0,-49-41-8 15,40 41-11-15,-9 0-4 16,-7 15-1-16,-8 8 5 16,1 7 2-16,10-2-2 15,11-3-7-15,11-7-2 16,0-8-7-16,2-4-4 16,23-6 3-16,4 0 14 15,4-27 3-15,1-5 11 16,-7-2 1-16,-9 6 14 15,-10 12 33-15,-5 10 36 16,-3 6-12-16,0 0-42 16,0 0-41-16,0 3-6 0,15 19-24 15,9 6 21 1,19 3 9-16,12 1 0 0,22-5-22 16,16-11-110-16,3-16-110 15,-5-3-298-15</inkml:trace>
  <inkml:trace contextRef="#ctx0" brushRef="#br0" timeOffset="6742.35">8424 683 0 0,'0'0'688'0,"0"0"-494"15,0 0-70-15,0 0-42 16,0 0-14-16,0 0-33 16,-31-68-35-16,31 83-20 15,0 22-18-15,0 16 30 16,0 10 8-16,7 2 1 16,8-6 0-16,9-9 0 15,1-15 2-15,0-13-3 16,-6-10 0-16,-7-8 0 15,-8-4 0-15,-4 0 5 16,0-7 22-16,-16-14-10 16,-15 3-17-16,-7 4-8 15,-8 10 0-15,-8 4-2 16,1 4 8-16,3 20-4 0,10 6-2 16,20 3-13-16,14-6-24 15,6-4-24-15,4-6 7 16,18-13 46-16,14-4 16 15,7-7 0-15,-1-23 15 16,-2-3 36-16,-9 3 34 16,-9 10 15-16,-11 6-1 15,-6 6-15-15,-2 6-32 16,-3 2-27-16,2 0-25 0,4 0-11 16,9 10-15-16,14 16-41 15,16 6 26-15,9 3-66 16,6-9-46-16,3-12-64 15,-3-14-201-15</inkml:trace>
  <inkml:trace contextRef="#ctx0" brushRef="#br0" timeOffset="7278.21">8878 952 606 0,'0'0'216'0,"0"0"-101"0,0 0-91 16,0 0-24-16,0 0-4 15,0 0 1-15,-100 122-1 16,100-100-14-16,9-5-32 16,22-13-13-16,8-4 16 15,2-4 47-15,-3-25 1 16,-2 2 11-16,-12-2 13 16,-5 6 43-16,-11 6 8 0,-1 9 9 15,-7 4-6-15,2 4-29 16,2 0-38-16,8 0-12 15,13 4-19-15,10 14 13 16,9 3 6-16,3-6-6 16,4-3 2-16,-2-6-2 15,-4-6-2-15,-7 0-2 16,-7-19 10-16,-7-16 7 16,-6-11-1-16,-5-6-1 15,-7-2 3 1,-6-4 10-16,0-4 9 0,-8-6 2 0,-9-2-5 15,-6-7-6 1,3 15 7-16,3 18-10 0,3 17 10 16,7 26 21-16,3 1-18 15,2 0-28-15,2 24-16 16,0 19-15-16,0 18 20 16,0 7 10-16,0 3 2 15,0 1 1-15,2-2-1 16,7 7 0-16,5-6 2 15,1-4-2-15,5-7 0 0,3-14 0 16,-4-9-1 0,4-14-48-16,-7-13-32 0,1-10-60 31,1-6-25-31,-3-32-111 16</inkml:trace>
  <inkml:trace contextRef="#ctx0" brushRef="#br0" timeOffset="7528.96">9175 826 369 0,'0'0'514'0,"0"0"-358"16,0 0-21-16,0 0-54 15,0 0-62-15,0 0-19 16,15 0-22-16,36-5-15 16,23-6-44-16,24-7-24 15,0-4-105-15,-4-9-240 16</inkml:trace>
  <inkml:trace contextRef="#ctx0" brushRef="#br0" timeOffset="8139.73">9812 914 466 0,'0'0'214'0,"0"0"-37"16,0 0-85-16,0 0-67 16,0 0-25-16,0 0-5 0,-138 60 5 15,102-20-3 1,7-2-1-16,16-7-4 0,8-12-35 15,5-4-60-15,0-13 20 16,27-2 64-16,14-11 19 16,9-23 20-16,4-6 4 15,-5 0 50-15,-13 7 23 16,-15 6 9-16,-7 13 3 16,-12 7-23-16,1 7-29 15,-3 0-44-15,0 0-13 16,4 11-22-16,6 17-12 15,5 10 30-15,7 5-13 16,0-10-48-16,7-3-47 0,4-18-55 16,1-12-201-1</inkml:trace>
  <inkml:trace contextRef="#ctx0" brushRef="#br0" timeOffset="8591.12">10191 555 203 0,'0'0'600'16,"0"0"-374"-16,0 0-45 16,0 0-84-16,0 0-62 15,0 0-35-15,-25-13-24 16,25 50-17-16,0 11 34 16,0 8 7-16,0-1 1 15,0 1 1-15,4-8-1 0,8-4-1 0,-5-10 0 31,-1-14 0-31,-2-8 0 16,-1-7 3-16,-1-5 1 16,-2 0 0-16,0 0 3 0,0 0 7 15,0 0 1-15,0 1-2 16,0 4-13-16,0 1-8 16,2 5-4-16,12 5 12 15,3-1 1-15,12-3 2 16,4-7-3-16,10-5-4 15,4 0-16-15,-7-8-11 16,-4-11 6-16,-9-8 14 16,-10 1 11-16,-7-2 6 15,-10 4 1-15,0 5 7 16,-23 5 0-16,-24 5-14 16,-13 9-4-16,-11 0-4 15,0 16-1-15,10 14-18 0,24-4-106 16,34-18-159-16</inkml:trace>
  <inkml:trace contextRef="#ctx0" brushRef="#br0" timeOffset="9501.2">10846 724 402 0,'0'0'319'0,"0"0"-154"15,0 0-57-15,0 0-52 16,0 0-56-16,0 0-11 16,-71 42 2-16,35 2 9 15,7 4 0-15,11-4-4 0,16-6-5 16,2-14-26-16,0-8-21 15,10-12 29-15,7-4 19 16,3-4 8-16,4-24 25 16,-2-5 1-16,-4-4 17 15,-5 7 3-15,-8 10 8 16,-3 8 19-16,0 11-6 16,-2 1-33-16,0 0-34 15,3 0-9-15,6 13-26 16,8 13-4-16,14 4 37 15,12-1-15-15,8-10-21 16,5-9-8-16,0-10 1 16,-9 0 12-16,-7-25 18 0,-11-10 15 15,-12-7 1-15,-5 0 25 16,-8 0 29-16,-4 8 3 16,0 10-8-16,0 8-7 15,-11 10-5-15,2 6-16 16,-4 0-22-16,1 3-16 15,1 22 7-15,7 11-5 16,4 6-7-16,11 2 11 16,27 3 10-16,8 0 5 15,0-5-5-15,-4-6-2 0,-11-5 1 16,-16-9-1-16,-8-7-4 16,-7-7 1-16,0-5-2 15,-16-3 7-15,-26 0 13 16,-14 0 6-16,-6-3-15 15,8-11-4-15,12-5-76 16,13-10-101-16,17-7-135 16</inkml:trace>
  <inkml:trace contextRef="#ctx0" brushRef="#br0" timeOffset="9887.04">11574 896 651 0,'0'0'191'0,"0"0"-66"16,0 0-35-16,0 0-26 16,0 0-64-16,0 0-4 15,61-64 1-15,-46 40 3 16,-6-2 0-16,-4-3 7 15,-5 0 3-15,0 0 6 16,-2 4 0-16,-15 8-2 16,7 8-3-16,-4 4-2 0,-1 5-9 15,-8 0-9-15,-4 9-3 16,-2 13 8-16,-2 6-1 16,9 4 3-1,6 7 1-15,8 2 1 0,8 3 5 16,0 0 1-16,8-4-3 15,30-7 2-15,24-10-5 0,28-19-9 16,30-4-96 0,27-29-155-16,3-26-151 0</inkml:trace>
  <inkml:trace contextRef="#ctx0" brushRef="#br0" timeOffset="10761.61">12989 770 151 0,'0'0'250'0,"0"0"-93"0,0 0-7 15,0 0-32-15,0 0-22 16,0 0-27-16,-2 0-18 0,2 0-7 16,0 0-16-16,0 6-23 15,-2 0-5-15,2 10-13 16,0 6-6-16,0 6 19 16,0 6 4-16,0-6 2 15,0-2 4-15,0-5-2 16,0-8-6-16,4-3 2 15,3-6-4-15,-1-4-19 16,6 0-92-16,7 0-139 16,2-20-117-16</inkml:trace>
  <inkml:trace contextRef="#ctx0" brushRef="#br0" timeOffset="10902.5">12989 770 153 0</inkml:trace>
  <inkml:trace contextRef="#ctx0" brushRef="#br0" timeOffset="11356.34">12989 770 153 0,'-140'-108'585'0,"140"108"-429"0,0 0-72 0,6-14-64 0,21-3-20 0,6 1-11 0,8-4-27 15,-10 4 0-15,-7 0 29 16,-12 2 9-16,-10-2 16 31,-2 0 33-31,0 4-18 0,-11-1-13 0,-14 13-13 16,-8 0-5-1,-2 7-4-15,-2 21 2 16,13 0-4-16,13 0 0 16,11-6-37-16,18-4-73 15,40-5-51-15,19-13 18 16,10 0 0-16,-8-3-12 15,-19-13 48-15,-18 2 113 16,-17 3 130-16,-19 5 70 16,-6 3 27-16,0 3-42 15,0 0-71-15,0 0-65 16,-6 0-47-16,-13 9-2 16,-5 16-5-16,0 7 5 15,12 7 0-15,12-1-3 0,5-2-10 16,38 2-20-16,11-2-1 15,7-2 12-15,-5-4 2 16,-9-3 3-16,-16-4 12 16,-16-4 2-16,-5-4 1 15,-8-7 2-15,-2-6 14 16,0-2 24-16,-4 0 3 16,-33 0-12-16,-14 0-4 15,-11 0-10-15,0 0-15 16,10 0-13-16,14-16-88 15,14-18-99-15,10-14-190 16</inkml:trace>
  <inkml:trace contextRef="#ctx0" brushRef="#br0" timeOffset="11528.2">13441 555 494 0,'0'0'282'0,"0"0"-85"16,0 0-83-16,0 0-54 15,0 0-60-15,0 0 0 16,-38 44-33-16,-1 10 33 16,-22 20 1-16,-10 9 0 15,-1 7 0-15,6-4-1 16,19-24-72-16,23-32-294 16</inkml:trace>
  <inkml:trace contextRef="#ctx0" brushRef="#br0" timeOffset="15163.84">14317 561 387 0,'0'0'199'0,"0"0"-71"16,0 0-30-16,0 0 9 15,0 0-44-15,11-103-8 16,-11 100-2-16,0-1-3 0,0 4-16 15,0 0-22 1,0 0-12-16,0 1-12 0,2 24-9 16,0 11 5-16,4 14 14 15,-2 0 2-15,2 8 5 16,1-5 4-16,-3-3-2 16,0-4-5-16,-1-2 1 15,0-4 0 1,1-6-2-16,0-2 2 0,1-8 0 15,3-4-1-15,2-8 1 16,5-8-3-16,16-4-1 16,19-2-25-16,14-25-48 0,5-11-65 15,-13-6-159-15,-25-1-136 16</inkml:trace>
  <inkml:trace contextRef="#ctx0" brushRef="#br0" timeOffset="15917.04">14215 794 350 0,'0'0'245'16,"0"0"-56"-16,0 0-24 0,0 0-58 15,0 0-36 1,0 0-37-16,-29 0-29 0,62 0-5 16,22-11-14-16,22-6 9 15,7-1 0-15,-6 0-43 16,-11 0-17-16,-18 0-25 15,-16 4 3-15,-14 0 18 16,-11-4 53-16,-8 0 14 16,0-3 2-16,0 4 8 15,0 0 5-15,0 7 25 16,0 1 21-16,0 5-5 16,0 4-4-16,0 0-19 15,0 0-31-15,0 19 0 0,0 13-14 16,0 13 14-16,0 6 9 15,0 6 11-15,0-5 2 16,0-10-15-16,0-8 2 16,11-10-7-16,1-12 4 15,-6-5-3-15,-4-7 0 16,1 0 7-16,-1 0 11 16,4-13 52-16,6-9-21 15,1-1-46-15,1 2-3 16,-6 5 5-16,-3 8 3 15,-1 4-3-15,-2 4-4 16,5 0-4-16,7 0-18 16,6 12 3-16,6 12 12 15,5 0 2-15,8 3 2 0,3-4 0 16,-3-5-1-16,2-8-1 16,-3-10 0-16,0 0 2 15,-1-12-1-15,-3-15 0 16,-5-10 5-16,-16 1 3 15,-4-2 0-15,-9 1-7 16,0 5 6-16,0 6 0 16,-9 7-5-16,-2 7 10 15,-4 3-7-15,4 6-2 16,1 0-3-16,-1 3-3 16,-2 0-4-16,-5 3-8 15,-2 13 6-15,-3 6 6 16,2 3-3-16,0 8 3 0,4 5 3 15,3 4 5-15,6-6 5 16,8-4-2-16,0-4-3 16,24-7-4-16,39-10-1 15,32-5 0-15,34-6-8 16,27-19-145-16,2-23-196 16</inkml:trace>
  <inkml:trace contextRef="#ctx0" brushRef="#br0" timeOffset="17389.91">16354 739 16 0,'0'0'417'16,"0"0"-239"-16,0 0-34 15,0 0-37-15,0 0-26 16,0 0-37-16,-40-15-22 15,40 15-16-15,-2 0-6 16,-4 0-6-16,0 18-6 16,-5 6 9-16,2 6 3 15,4 4 3-15,5 0 1 16,0-4-3-16,14-4-1 0,15-8-1 16,7-10 1-16,5-8 2 15,7 0 7-15,-8-16 8 16,-5-16-3-16,-8-6 0 15,-11-1-6-15,-12 1 11 16,-4 7 14-16,-2 3-14 16,-29 6 0-16,-16 8-7 15,-11 12-12-15,-11 2-6 16,0 6 5-16,13 18-3 16,21-4 0-16,24 0-22 15,11-5-79-15,37-6-36 16,30-9-12-16,18 0 36 0,4-10 5 15,-9-14-29 1,-20 2 61-16,-20 4 80 16,-18 6 68-16,-13 4 109 0,-6 8-9 15,-3 0-39-15,0 0-55 16,0 0-71-16,0 17-3 16,0 10 0-16,0 9 5 15,0-2 16-15,9-2-7 16,2-6-7-16,0-10-1 15,0-8-1-15,-2-8 1 16,11 0 3-16,9-18 63 16,5-16-26-16,3 2-17 15,-8 5-7-15,-10 12 15 16,-9 7 12-16,-10 6-3 0,5 2-21 16,-5 0-25-16,2 0-6 15,14 3-18-15,1 18 12 16,10 3 12-1,2 2 1-15,0-4 0 0,2-6 0 16,3-4 0-16,-1-11 2 16,8-1-6-16,1-4 6 15,0-21-3-15,1-3 6 16,-12-3-3-16,-10 1 2 16,-5 3 4-16,-11 0 1 15,-5 4 8-15,0 2 4 0,0 5 2 16,-5 7-2-16,-9 0-11 15,-1 5-11-15,-3 2-4 16,3 0-1-16,1 2 2 16,5 0-1-16,5 0-3 15,-4 8 1-15,1 9 0 16,0-2-2-16,-2 5 3 16,5 6-3-16,1 2 5 15,3 5 1-15,0 3-4 16,0 0 6-16,23-1-1 15,8-6-2-15,13-5 0 16,23-14 3-16,20-10-36 0,15 0-30 16,10-34-109-16,-14-8-265 15</inkml:trace>
  <inkml:trace contextRef="#ctx0" brushRef="#br0" timeOffset="19833.88">17864 733 345 0,'0'0'131'15,"0"0"-33"-15,0 0-12 16,0 0-28-16,0 0-23 16,0 0-9-16,-11 0-13 15,11 0-4-15,0 0 4 16,0 0 1-16,0 0 5 16,0 0 5-16,0 0-12 15,0 0-12-15,15 0-4 0,8 0 4 16,2 0 11-16,-1 0-9 15,-9 0 0 1,-4 0 1-16,3 0 1 0,-3 0 0 16,-2-3 4-16,0 0-3 15,-7 0-4-15,-2 3 6 16,0 0-2-16,0 0-4 16,0 0-1-16,0 0-5 15,-2 0-2-15,-14 0-1 16,-5 0 8-16,-6 0 7 15,2 3-7-15,5 0 1 16,7-3 5-16,-1 0-3 0,7 0 1 16,1 0 10-1,1 0 3-15,3 0-6 0,2 0-8 16,0 0-1-16,0 0-1 16,0 0-1-16,0 0-1 15,0 0-5-15,0 0-5 16,22 0-7-16,9 0 10 15,12 0 8-15,3 0 0 16,-1 0-6-16,-13 0-5 16,-15-3 3-16,-10 2 6 15,-7 1 1-15,0 0 2 16,0 0 1-16,-2 0 2 16,-27 0-4-16,-12 0 0 0,-5 0 0 15,3 0 1 1,5 1 3-16,9 2-4 15,5-3 1-15,0 0 2 0,4 0-2 16,-1 0 0-16,4 0-1 16,5 0 0-16,6 0 2 15,6 0 2-15,0 0-4 16,0 0-2-16,0 0-10 16,8 0-46-16,21 0-71 15,14 2 13-15,10-2-76 16,1-2-139-16</inkml:trace>
  <inkml:trace contextRef="#ctx0" brushRef="#br0" timeOffset="20303.9">18618 413 368 0,'0'0'222'0,"0"0"-57"15,0 0-51-15,0 0-53 16,0 0-24-16,0 0-18 16,0-2-16-16,0 8-3 15,0 21-8-15,-14 6 8 16,1 15 10-16,-3 6 14 16,1 3 12-16,3-1 7 15,1-4-2-15,5 0-12 16,6-4-11-16,0-4 4 15,0-8-14-15,8-8 4 0,13-9-6 16,8-2 0-16,8-7 4 16,12-7 0-16,9-3-3 15,4 0-7-15,1-17-69 16,-8-13-146-16,-9-7-205 16</inkml:trace>
  <inkml:trace contextRef="#ctx0" brushRef="#br0" timeOffset="20837.97">18433 732 669 0,'0'0'230'0,"0"0"-90"15,0 0-44-15,0 0-53 16,0 0-30-16,0 0-13 15,11 0-15-15,22 0 3 16,16 0 12-16,12 0 4 16,1-5-1-16,0 2-2 15,-7-5 0-15,-5 2-1 16,-11-2 0-16,-7 1 0 0,-14 4 2 16,-7-1 0-16,-7 2 2 15,-2 2 0-15,-2 0 3 16,0 0-1-16,0 0-2 15,0 0-4-15,0 0-5 16,0 0 2-16,0 0-3 16,0 0 1-16,0 0-2 15,0 8-2-15,0 6-6 16,2 8 15-16,4 1 0 16,-2 4 3-16,0 1 3 15,-4 2 1-15,0-4-2 0,2 0 0 16,-2-3 3-1,2-4 0-15,1-1 0 0,1-4-4 16,-2-2-1-16,0-4 1 16,4-4-1-16,-4-2 2 15,0-2-4-15,-2 0 2 16,2 0-1-16,0 0-2 16,5 0-23-16,9-12-61 15,5-14-100-15,8-12-303 16</inkml:trace>
  <inkml:trace contextRef="#ctx0" brushRef="#br0" timeOffset="21168.14">18934 583 235 0,'0'0'300'16,"0"0"-121"-16,0 0-67 16,0 0-47-16,0 0-40 15,0 0-25-15,-10-12-15 16,22 6 14-16,1 0 1 16,1-1 7-16,-3 0 3 0,-5 1 15 15,-2-4 15-15,-4 0 8 16,0-4-4-16,0-2-16 15,0 4-19-15,0 4-9 16,-2 6-8-16,-11 2-12 16,-3 0-54-16,-1 22-45 15,5 8-55-15,12 2-35 16,3-2-31-16</inkml:trace>
  <inkml:trace contextRef="#ctx0" brushRef="#br0" timeOffset="21845.34">19085 752 344 0,'0'0'214'0,"0"0"-70"15,0 0-30-15,0 0-41 16,0 0-22-16,0 0-22 16,-14-6-17-1,14 6-8-15,0 0-4 0,0 0-2 0,0 0 1 16,0 2-8-16,0 16-2 16,0 5 11-16,0 9 12 31,0 3 3-31,0-1 1 15,3-4-8-15,6-10-3 16,-2-8-1-16,1-6-1 16,-3-6 2-16,-3 0 2 15,5 0 14-15,4-12 78 16,6-20-19-16,10-12-64 0,0 0-11 16,-4 6 1-1,-8 10-5-15,-6 16 2 0,-9 6 6 16,0 6 13-16,0 0-22 15,0 0-7-15,0 16-26 16,9 12 21-16,0 6 12 16,9-2 0-16,-3-8-9 15,-1-6-16-15,-3-10 4 16,0-8 6-16,2 0 15 16,8-6 6-16,2-20 13 15,6-4-10-15,-4-2 8 0,-2 1-4 16,-10 12 15-16,-2 5 2 15,-6 8-3-15,-1 6 3 16,-4 0-23-16,4 0-7 16,5 0-25-16,7 22-10 15,5 10 34-15,-2 3 0 16,1 7 0-16,-1-1 0 16,-2-3-1-16,-1-3-1 15,-3-13-27-15,5-8-65 16,4-14-45-16,11 0-60 0,10-31-188 15</inkml:trace>
  <inkml:trace contextRef="#ctx0" brushRef="#br0" timeOffset="22268.62">19885 836 387 0,'0'0'276'0,"0"0"-125"0,0 0-48 16,0 0-53-1,0 0-20-15,0 0-7 0,11-6-17 16,-2-8 0-16,3 0 3 16,-6-2 29-16,-4-1 14 15,0-3-17-15,-2 3-8 16,0-2-13-16,0 8 3 15,0 1-10-15,-6 4-3 16,-1 3-4-16,2 3-2 16,-4 0-10-16,-8 0-2 0,-1 3 6 15,-5 13 8 1,-3 3 3-16,6 8-1 0,-2 2 7 16,6 4 5-16,9-1-4 15,5 0-4-15,2-4-1 16,14-4-2-16,28-4-2 15,18-8 3-15,13-7-4 16,16-5-3-16,5-5-111 16,5-26-125-16,3-6-386 15</inkml:trace>
  <inkml:trace contextRef="#ctx0" brushRef="#br0" timeOffset="23257.16">21456 699 286 0,'0'0'212'15,"0"0"13"-15,0 0-70 16,0 0-48-16,0 0-36 16,0 0-31-16,0 0-19 15,-18-57-21-15,-9 57-5 16,-15 6-5-16,-14 19 8 0,-4 10 2 15,4 6-2-15,14 4 1 16,22 3-5-16,20-4-2 16,2-6-1-16,47-10-4 15,11-11-4-15,9-15-5 16,-2-2-2-16,-13-2 10 16,-12-23 14-16,-13-2 2 15,-11-10 15-15,-7-1 39 16,-5 0-12-16,-6 4-3 15,0 6-17-15,0 10 4 16,0 7 2-16,0 6-5 16,0 3-3-16,0 2-22 15,0 0-10-15,6 2-14 0,6 20-6 16,7 6 25-16,4 3 4 16,0 4 2-16,-5-3 3 15,2-4-3-15,0-4 2 16,7-2-2-16,11-8-1 15,20-8-40-15,13-6-149 16,9-18-382-16</inkml:trace>
  <inkml:trace contextRef="#ctx0" brushRef="#br0" timeOffset="23635.89">22202 692 357 0,'0'0'182'16,"0"0"-48"-16,0 0-11 15,0 0-50-15,0 0-23 16,0 0-31-16,-78-22-12 16,56 22-4-16,-5 1-2 15,-4 16 9-15,0 7 2 16,4 2-2-16,5 5 6 16,7-2 0-16,7 0-7 15,8 0-1-15,0-8-6 16,18-2 0-16,16-5 4 0,17-7 1 15,16-7-1-15,16 0-6 16,6-13-106-16,-3-15-160 16,-5-8-345-16</inkml:trace>
  <inkml:trace contextRef="#ctx0" brushRef="#br0" timeOffset="23939.56">22454 351 651 0,'0'0'294'0,"0"0"-124"0,0 0-54 15,0 0-45 1,0 0-32-16,0 0-39 16,-27-40-8-16,27 52-13 0,0 21-16 15,0 16 28-15,0 11 9 16,-9 2 2-16,1-1-1 15,2 0 4-15,2-7 5 16,2-1-2-16,2-7-4 16,0-4-2-16,0-6 6 15,2-8-5-15,14-6 1 16,1-8-3-16,13-8-1 16,15-6-17-16,11 0-39 15,10-20-99-15,-1-16-216 0</inkml:trace>
  <inkml:trace contextRef="#ctx0" brushRef="#br0" timeOffset="24404.08">22398 703 514 0,'0'0'292'16,"0"0"-118"-16,0 0-78 15,0 0-42-15,0 0-53 16,0 0-1-16,81 0-12 0,-23 0 9 16,0-4-2-1,-8 0-22-15,-11 3 11 0,-15-1 14 16,-13-1-2-16,-6 3 8 16,-5 0-4-16,0 0 0 15,0 0-2-15,0 0-8 16,2 0-4-16,0 0 12 15,0 0-1-15,-2 3 3 16,0-1 0-16,0-2 2 16,0 4 2-16,0 4-2 15,0 3 0-15,0 8 8 16,0 5 4-16,0 4 1 0,0 3 3 16,0 0-2-1,5-1-6-15,-3-3-5 0,2-8-1 16,1-3 2-16,0-6-5 15,-1-4 2-15,2-1 1 16,1-2-2-16,5 1-2 16,7-3-47-16,6-1-29 15,4 0-90-15,-2-19-202 16</inkml:trace>
  <inkml:trace contextRef="#ctx0" brushRef="#br0" timeOffset="24732.2">22739 485 319 0,'0'0'336'0,"0"0"-194"16,0 0-45-16,0 0-63 15,0 0-34-15,0 0-10 16,-4 4-15-16,17 1 16 15,3-5 9-15,-6 1 9 16,-2-1 10-16,-8 0 0 16,0 0 16-16,0 0 29 15,0 0-7-15,0-10-46 16,-10-2-11-16,-1 4-3 16,1 1-7-16,0 5 1 0,1 2-13 15,3 0-38-15,2 11-18 16,4 11-37-16,0 6-7 15,24-1-108-15,12-8 1 16</inkml:trace>
  <inkml:trace contextRef="#ctx0" brushRef="#br0" timeOffset="25107.2">22948 626 396 0,'0'0'318'16,"0"0"-129"-16,0 0-66 15,0 0-56-15,0 0-35 16,0 0-32-16,0 22-11 0,0 1-19 16,7 9 30-1,7 4 2-15,-1-1-1 0,1-3 7 16,-1 0-3-16,1-3-2 16,-6-8 5-16,1-9-2 15,-3-5 3-15,2-6-2 16,-6-1 13-16,2 0 31 15,7 0 19-15,5-10-14 16,1-11-6-16,4-4-17 16,-8-7-2-16,-2 1-12 15,-2 2-7-15,-2 1-2 16,-1 4-6-16,-4 4 1 0,6 5-3 16,-6 5-2-16,0 6 0 15,0 4-9-15,-2 0-39 16,0 0-57-16,2 0-48 15,3 0-96-15,-1 0-215 16</inkml:trace>
  <inkml:trace contextRef="#ctx0" brushRef="#br0" timeOffset="25529.08">23428 702 126 0,'0'0'246'0,"0"0"-106"15,0 0-27-15,0 0-7 16,0 0-33-16,0 0-30 15,0 0-12-15,0 0-9 16,0 0-10-16,0 0-3 16,0 0-1-16,0 0 4 15,-2 0-6-15,0 4-6 16,-4 10 0-16,2 4 9 16,-2 4 15-16,-1 1 2 0,3 2-1 15,-1-3-8-15,5-2-3 16,0-3-2-16,0-8-7 15,0-3 0-15,0-4-1 16,0 0-1-16,0-2-3 16,0 0-3-16,0 0-56 15,9 0-45-15,8-4-44 16,-1-20-121-16</inkml:trace>
  <inkml:trace contextRef="#ctx0" brushRef="#br0" timeOffset="25622.68">23428 702 573 0</inkml:trace>
  <inkml:trace contextRef="#ctx0" brushRef="#br0" timeOffset="25811.25">23428 702 573 0,'-81'-135'231'0,"79"135"-89"0,2 0-76 0,0 0-28 0,0 0-30 0,0 0-8 16,0 0-1-16,0 0-6 15,4-2 0-15,13-7 7 16,-2-1 16-16,3-5 0 15,-7-5 3-15,-9 1 16 16,-2-6 20-16,0 2-34 16,-11-2-11-16,-18 1-10 15,-6 6-10-15,3 8 3 16,3 10-1-16,11 0-61 0,12 16-67 16,6 12-74-16,2-2-71 15,29-7-14-15</inkml:trace>
  <inkml:trace contextRef="#ctx0" brushRef="#br0" timeOffset="26125.02">23724 311 646 0,'0'0'231'15,"0"0"-83"-15,0 0-52 16,0 0-41-16,0 0-39 15,0 0-16-15,0-10-5 0,0 26-12 16,0 16-7-16,-5 10 24 16,-5 8 2-16,3 5 14 15,0-2 9-15,2 3-2 16,5-3-2-16,0-5-9 16,0-1-1-16,0-2-7 15,7-5-2-15,7-7 0 16,-4-12 1-16,2-9 0 15,-1-9-3-15,2-3-37 16,7-9-68-16,1-22-99 0,-2-12-433 16</inkml:trace>
  <inkml:trace contextRef="#ctx0" brushRef="#br0" timeOffset="26706.47">23497 683 663 0,'0'0'282'0,"0"0"-139"16,0 0-57-16,0 0-65 15,0 0-21-15,174 0-3 16,-110 0-4-16,-9 0-9 16,-12 0 4-16,-9 0 12 0,-10 0 1 15,-6 0 1-15,-11 0 3 16,-7 0 10-16,0 0-2 15,0 0-13-15,0 6-11 16,0 13-13-16,0 5 22 16,0 2 2-16,0-2 5 15,0-10 1-15,4-2-4 16,16-8 2-16,9-4 5 16,6 0-4-16,8-6 4 15,-1-14-2-15,-4-2-4 0,-2-6-1 16,-7 2 0-1,-5-1 0-15,-4 2 16 0,-7 9 11 16,-3 4 12-16,-8 8-1 16,-2 1-3-16,0 3-10 15,0 0-27-15,0 0-2 16,0 8-15-16,0 20-8 16,0 11 25-16,0 11 0 15,0 10 1-15,0 3-1 16,0 12 0-16,0-1 1 15,0-3 1-15,0-7 1 16,0-6 3-16,0-6 7 0,0-12-9 16,-14-1 6-16,-17-12-3 15,-15-7-2-15,-21-10 8 16,-16-10-3-16,-6-6-10 16,-7-30-67-16,-4-18-106 15,5-13-136-15</inkml:trace>
  <inkml:trace contextRef="#ctx0" brushRef="#br0" timeOffset="27561.9">24515 926 82 0,'0'0'161'0,"0"0"-4"0,0 0 31 16,0 0-9-1,0 0-6-15,0 0-35 0,-15 0-12 16,10 0-20-16,2 0-18 16,1 0-23-16,2 0-17 15,0 0-20-15,0 0-23 16,0 0-5-16,0 0-6 16,0 0-94-16,0 8-111 15,12-6-181-15,3-2-325 16</inkml:trace>
  <inkml:trace contextRef="#ctx0" brushRef="#br0" timeOffset="30824.19">1036 2408 704 0,'0'0'203'0,"0"0"-97"0,0 0-33 16,0 0-42-16,0 0-31 16,0 0-10-16,0 0-14 31,0 70 21-31,0-28 1 0,0 4 2 0,0 5 6 16,-12-1 14-16,4-2-1 15,-1-6 2-15,7-8-9 16,2-8 4-16,0-8-5 15,15-7 2-15,14-2 5 16,8-3 7-16,15 0-3 16,10-4-10-16,14 0-7 15,13-2-1-15,4 0-4 16,15 0-5-16,3-18-73 0,5-8-109 16,-4-6-207-16</inkml:trace>
  <inkml:trace contextRef="#ctx0" brushRef="#br0" timeOffset="31439.52">1724 2627 434 0,'0'0'244'16,"0"0"-95"-16,0 0-34 16,0 0-41-16,0 0-31 15,0 0-22-15,-2-8-21 16,6 8-20-16,17 12 5 15,8 8 15-15,8 4 3 16,7 0 8-16,6 0-5 16,1-2 0-16,-2-4 5 15,-6-2-10-15,-10-6-1 0,-11-4 3 16,-11-2-1-16,-4-2 3 16,-5-2-4-16,-2 0 5 15,0 0 10-15,0 0 39 16,0 0 24-16,0 0-17 15,0 0-11-15,0 0-16 16,-2 0-8-16,-5 0-14 16,-11 0-13-16,-17 8-5 15,-21 18-18-15,-15 16 18 16,-12 16-18-16,10 3-80 16,19-15-170-16,29-18-373 15</inkml:trace>
  <inkml:trace contextRef="#ctx0" brushRef="#br0" timeOffset="33819.06">2998 2406 792 0,'0'0'191'0,"0"0"-69"16,0 0-13-16,0 0-35 16,0 0-35-16,0 0-39 15,0 0-2-15,-21-35-18 16,18 60-12-16,-4 11 13 15,3 12 18-15,1 6 1 16,3 3 2-16,0 1 4 16,3 0 0-16,19-6-2 0,7-6-3 15,9-7 4 1,9-16-4-16,13-7 0 0,7-16 6 16,2 0-7-16,-5-22 1 15,-6-18-1-15,-8-12 2 16,-15-4 5-16,-10-6-1 15,-10-2-1-15,-11 3 11 16,-4 4 5-16,0 9-5 16,0 13-5-16,-15 13-10 15,-3 10-1-15,-2 10-7 16,-2 2-14-16,-5 2-72 16,3 26-94-16,15 2-77 0,9-6-242 15</inkml:trace>
  <inkml:trace contextRef="#ctx0" brushRef="#br0" timeOffset="34683.68">4043 2426 433 0,'0'0'347'16,"0"0"-194"-16,0 0-35 0,0 0-55 15,0 0-63 1,0 0 0-16,-71 43-10 0,29-8 10 16,9 2 7-16,12-4-7 15,13-3 0-15,8-2-6 16,0 3 1-16,15-3-1 16,12 6-1-16,4-4 7 15,-4-2-6-15,-2-2 5 16,-13-10 0-16,-5-2-3 15,-7-7-1-15,0 0-3 16,0-3 8-16,-17 2 2 16,-22-2 14-16,-5 0-2 0,4-2-2 15,7-2-9-15,10 0 10 16,7-12-13-16,10-11-20 16,6-6-15-16,16-1-36 15,28 0-45 1,14 2-24-16,6 6 11 0,-3 4-7 15,-8 6 1-15,-11 1 104 16,-13 5 31-16,-6 3 47 16,0-1 70-16,-4 0-4 15,6 2-25-15,1-5-38 16,1 6-7-16,0-6-9 16,-1 2-2-16,-6-1-1 15,-6 1 2-15,-3 1 10 0,-11 4 4 16,0-2 6-16,0 2-7 15,0 0-1-15,0-1-12 16,0-1-8-16,0-2-2 16,0-3-11-16,0-3-11 15,-4 1-1-15,0 0 0 16,-4 3-1-16,6 3 1 16,0 3 0-16,0 0 5 15,2 0-5 1,0 0 0-16,0 0-1 0,0 0-2 0,-3-5 3 15,-3 3 3-15,0 0-3 32,-2-2 3-32,2 0-1 15,-1 0 7-15,1 2-5 0,1 2-4 0,1 0 0 16,-3 0-5-16,2 0-9 16,-5 4-6-16,-4 16 5 15,1 5 8-15,0 0 7 16,3 4 0-16,6-3 14 15,4-2-5-15,0 2-4 16,8-2-2-16,26 2 10 16,15-4-13-16,20-10-60 0,25-9-54 15,28-3-196-15,28-35-297 32</inkml:trace>
  <inkml:trace contextRef="#ctx0" brushRef="#br0" timeOffset="35425.46">4338 2390 186 0,'0'0'202'15,"0"0"-71"-15,0 0-42 16,0 0-30-16,0 0-32 16,0 0-17-16,0 0-10 0,0 0-2 15,0 0 2-15,2 0 6 16,6 0 23-16,4-8 29 16,-5-3 13-16,-1 0-19 15,-4-3 1-15,-2 0-28 16,0 1 4-16,0 0-16 15,0 1-8-15,-10 4 0 16,2 4-5-16,-3 4-7 0,5 0-6 16,-5 0-12-16,1 16-28 15,6 7-35-15,4 6-50 16,0-3-57-16,33-2-85 16</inkml:trace>
  <inkml:trace contextRef="#ctx0" brushRef="#br0" timeOffset="36147.78">4616 2548 269 0,'0'0'108'0,"0"0"-48"0,0 0 34 16,0 0-2 0,0 109-8-16,7-75-29 0,1-4-23 15,0-5-17-15,0-6-7 16,-3-11-5-16,-1-4 2 15,0-4-2-15,4 0 5 16,3-8 68-16,4-16 36 16,5-10-76-16,-2-2-1 15,-3 6-7-15,-6 8 3 16,-2 12 14-16,-7 5 13 16,0 5-20-16,0 0-38 15,0 0-26-15,7 23-9 16,8 4 32-16,8 6 3 15,8-3 1-15,14-6-1 0,8-10-6 16,11-8-8-16,8-6 8 16,-3 0-6-16,-11-20-5 15,-12-4 17-15,-15-1 4 16,-10-4 8-16,-10-3 24 16,-6-4 10-16,-5 1-1 15,0 8-3-15,0 9-17 16,-16 7-10-16,1 11-15 15,-4 0-2-15,-3 6-20 16,3 21 13-16,0 10 1 16,11 6 5-16,8-3-7 0,0-5-9 15,23-4-8-15,10-13-11 16,0-8 1-16,0-10 12 16,3 0 25-16,-7-17 11 15,0-13 5-15,-6 1-2 16,-6 1 16-16,-7 8 12 15,-4 8-2-15,-4 6 3 16,-2 6-12-16,0 0-31 16,0 1-8-16,0 24-19 15,0 9 14-15,0 14 13 16,0 6 0-16,0 3 2 16,-2-4-2-16,-14-3 0 15,-9-3-1-15,-15-6 1 16,-12-2 3-16,-14-9 4 0,-7-8 9 15,-1-10-6-15,5-12-2 16,4 0-8-16,5-12-26 16,4-19-62-16,14-10-71 15,20-7-115-15,19-2-394 16</inkml:trace>
  <inkml:trace contextRef="#ctx0" brushRef="#br0" timeOffset="37634.64">6481 2316 337 0,'0'0'418'0,"0"0"-202"0,0 0-76 15,0 0-59 1,0 0-44-16,0 0-37 0,-5-2-15 16,1 36-23-16,-3 16 30 15,-1 15 8-15,-4 6 12 16,6 2 21-16,-1-5 2 16,7-5-6-16,0-10-16 15,0-9-8 1,13-12 0-1,1-10-4-15,3-12-1 0,8-8-82 0,8-2-54 16,3-13-31-16,-5-20-111 16,-15-7-176-16</inkml:trace>
  <inkml:trace contextRef="#ctx0" brushRef="#br0" timeOffset="38281.18">6216 2639 383 0,'0'0'287'0,"0"0"-127"15,0 0-36-15,0 0-50 16,0 0-74-16,0 0-6 16,183-61-25-16,-104 40-6 15,-7-2-17-15,-17 3 28 16,-16-2 26-16,-18 4 9 16,-7-2 13-16,-11 6 33 15,-3 4 19-15,0 4-8 16,0 6-9-16,0 0-23 15,0 0-34-15,0 3-7 0,0 27-25 16,0 14 19-16,0 9 13 16,0 7 0-16,6-5 3 15,6-7 2-15,1-13-2 16,0-10-2-16,-2-14 0 16,-2-8 1-16,0-3 4 15,9-6 10-15,7-22 37 16,4-6-30-16,-2 2-11 15,-10 12 3-15,-11 10 21 16,-4 7 13-16,-2 3-15 16,3 0-34-16,6 3-23 15,6 17-11-15,14 7 34 16,7 3 3-16,7-5-3 16,3-5 0-16,3-8-26 0,3-12-18 15,-6 0 27-15,-2-7 13 16,-5-20 4-16,-12-5 6 31,-12-6 5-31,-9-4 18 0,-6-5 11 0,0 2-13 16,-12 1-7-16,-13 2-7 15,4 13-10-15,4 11-2 16,9 13-1 0,-2 5-5-16,-3 7-12 15,-5 30-17-15,-4 10 25 16,2 9 5-16,9-1 2 15,8-5 2-15,3-4 10 16,7-8-1-16,22-8-6 16,18-8-1-16,17-12-2 15,28-10-50-15,24-6-81 16,10-34-192-16</inkml:trace>
  <inkml:trace contextRef="#ctx0" brushRef="#br0" timeOffset="39720.71">8413 2107 532 0,'0'0'257'15,"0"0"-71"-15,0 0-48 0,0 0-32 16,0 0-42-16,0 0-44 15,6-58-20-15,1 97-32 16,4 14 6-16,2 22 25 16,3 1 1-16,-3 3 6 15,5-2 0-15,3-9-2 16,-2-11 1-16,4-17-1 16,-10-18-4-16,-4-11-2 15,-9-11-12-15,0 0 14 16,0-5 19-16,-22-19 7 15,-9-2-26-15,-9 1-1 16,-1 13 0-16,-1 12-8 16,0 0-5-16,1 16 2 0,8 16 7 15,8 8 1-15,19-3-15 16,6-3-58-16,12-12-14 16,30-13 23-16,7-9 38 15,6-3 30-15,-1-25 4 16,-7-6 14-16,-14-3 50 15,-11 3 39-15,-6 8-8 16,-8 7 8-16,-5 8-25 16,-3 7-17-16,0 4-29 15,0 0-36-15,0 0-9 0,9 4-21 16,8 17-5 0,12 5-10-16,17 2-18 0,13-9-54 15,13-11-38 1,7-8-3-16,0-3-45 0,-12-25-3 15,-18-4 82-15,-20-1 124 16,-16 9 104-16,-11 9 113 16,-2 0-6-16,0 9-61 15,-9 6-52-15,-13 0-62 16,-9 0-36-16,-5 16-9 16,1 4 9-16,12 0-2 15,12-5-17-15,11-6-77 16,0-5 4-16,9-4 21 15,22 0 71-15,5-8 6 16,1-9 11-16,-6 2 23 0,-12 7 48 16,-13 6-5-16,-4 0-13 15,1 2-28-15,6 0-42 16,13 0-3-16,16 12-1 16,17 4 4-16,8-1 5 15,6-4-5-15,5-11-6 16,-1 0-20-16,-6-20-23 15,-6-12 2-15,-13-6 29 16,-17-4 18-16,-13-8 0 16,-13-4 27-16,-5-5 13 15,-21-4 8-15,-16-8-13 16,-7-5-13-16,1 10-2 0,16 16-3 16,10 22 11-16,7 22 11 15,8 6-12-15,0 0-27 16,-1 6-6-16,1 28-16 15,0 12 14-15,-2 21 8 16,4 2 0-16,0 7 6 16,0 1 8-16,0 1-2 15,0 0 0-15,0-6-4 16,13-8-4-16,1-14 0 16,1-15-4-16,1-14-3 15,-3-12-47-15,5-9-51 16,9 0-43-16,4-34-88 15,5-12-672-15</inkml:trace>
  <inkml:trace contextRef="#ctx0" brushRef="#br0" timeOffset="39955.11">9353 2426 880 0,'0'0'192'0,"0"0"-98"16,0 0-19-16,0 0-59 15,0 0-16-15,134-6-4 16,-50 5 2-16,10 1-1 0,2 0-41 16,-9 0-41-16,-10 0-30 15,-14 0-126-15,-16 0-143 16</inkml:trace>
  <inkml:trace contextRef="#ctx0" brushRef="#br0" timeOffset="40299.91">10193 2377 360 0,'0'0'495'0,"0"0"-322"16,0 0-61-16,0 0-74 15,0 0-38-15,0 0-17 16,-104 80 13-16,75-43-3 16,6-1-21-16,14-8-26 0,9-9-11 15,0-9 11-15,0-10 20 16,20 0 34-16,9-5 14 16,4-20 5-16,3-4 15 15,-2-5 5-15,-6 6 21 16,-5 4 8-16,-12 8 24 15,-6 10-16-15,-5 5-10 16,0 1-27-16,2 0-39 16,6 0-12-16,9 1 0 15,4 13 7-15,6 2-3 16,2-2-84-16,0 0-45 0,-2-4-63 16,0-8-150-1</inkml:trace>
  <inkml:trace contextRef="#ctx0" brushRef="#br0" timeOffset="40771.03">10545 2007 643 0,'0'0'299'0,"0"0"-74"0,0 0-77 16,0 0-68-1,0 0-73-15,0 0-7 0,-20 24-28 16,20 28 21-16,0 14 7 15,0 1 0-15,0-6 2 16,0-6-1-16,0-11-1 16,0-7 0-16,0-14 0 15,2-11 0-15,0-6 1 16,3-6 0-16,-5 0 12 16,0 0 21-16,0 0 29 15,0 0 0-15,0 0-17 16,0 0-16-16,2 0-30 0,4 0 0 15,13 0-8 1,10 4-4-16,10 7 10 0,4-4-5 16,2-7-4-16,-1 0-6 15,3 0 7-15,-3-16 7 16,1-8-2-16,-9-2-9 16,-14-2 14-16,-13 0 2 15,-9-2-1-15,-2 2-2 16,-36 3-12-16,-20 10-6 15,-16 11 5-15,-10 4-6 16,3 4-50-16,19 22-58 16,24 2-73-16,24-6-199 15</inkml:trace>
  <inkml:trace contextRef="#ctx0" brushRef="#br0" timeOffset="41476.01">11296 2288 178 0,'0'0'532'0,"0"0"-324"0,0 0-96 16,0 0-38-16,0 0-57 15,0 0-17-15,-125-9-15 16,74 46 12-16,7 1 3 16,17 4-4-16,15-2 1 15,12-7-24-15,0-8-16 16,16-11 0-16,11-12 28 16,4-2 15-16,2-16 21 15,5-21 4-15,-5-6 11 16,-6 0 18-16,-4 5 8 15,-8 9-15-15,-5 7 2 16,-4 10-9-16,-4 6 2 16,-2 6-20-16,0 0-22 15,9 0-17-15,5 18-17 16,9 10 19-16,9 2 11 0,8-1-13 16,2-8-11-16,4-7 5 15,-5-12 0-15,1-2 23 16,-1-16 2-16,-1-20 5 15,-9-6 0-15,-6-4 2 16,-10 1 14-16,-13 6 13 16,-2 5 1-16,0 5-7 15,-19 15-19-15,-2 8-11 16,1 6-5-16,3 4-7 16,5 23 2-16,8 5-5 0,4 8-5 15,0 4 5-15,18-1 2 16,3 4 6-16,2 1 6 15,-5-6-1-15,-3-5 1 16,-1-8 2-16,-5-11 1 16,-3-8 13-16,-4-6 1 15,1-4-1-15,-3 0 7 16,0 0 9-16,0-4-2 16,-29-6-29-16,-15-2-54 15,-6 8-77-15,8 4-80 16,11 0-174-16</inkml:trace>
  <inkml:trace contextRef="#ctx0" brushRef="#br0" timeOffset="41866.21">11995 2366 494 0,'0'0'414'15,"0"0"-260"-15,0 0 1 16,0 0-70-16,0 0-65 16,0 0-17-16,54-60-3 15,-30 36-3-15,1-2 3 16,-8-3 4-16,-3 0 4 0,-5-3 14 16,-9-2 6-16,0 1-9 15,0 11-10-15,0 8-8 16,-15 12-1-16,-8 2-12 15,-10 21-14-15,-14 14 19 16,-2 14 4-16,2 1 3 16,7 0 10-16,9-2 8 15,6-4 6-15,12-8-9 16,11-3-2-16,2-3-12 16,20-9 5-16,29-5-6 15,20-6 0-15,18-7-1 16,9-3-70-16,-1-9-41 15,1-19-62-15,-2-12-128 16,-1-6-239-16</inkml:trace>
  <inkml:trace contextRef="#ctx0" brushRef="#br0" timeOffset="43240.08">13194 2212 100 0,'0'0'522'0,"0"0"-334"16,0 0-55-16,0 0-44 15,0 0-30-15,0 0-22 0,-7 0-23 16,7 0-5 0,0 0-8-16,0 0 0 0,0 1 3 15,0 2 2-15,-2-2-4 16,2 8-2-16,0 3-3 15,0 6 3-15,0 5 8 16,0 2 17-16,0-5 0 16,0 2-6-16,4-2-10 15,1-2 2-15,0 0-11 16,-1-1 5-16,-2-4-3 16,3-3 0-16,-3-4-2 15,4-4-10-15,6-2-71 0,12 0-35 16,7-26-30-16,6-10-146 15,-12-8-220-15</inkml:trace>
  <inkml:trace contextRef="#ctx0" brushRef="#br0" timeOffset="43774.08">13221 2038 268 0,'0'0'324'15,"0"0"-174"-15,0 0-32 16,0 0-57-16,0 0-43 16,0 0-16-16,78-57-2 15,-38 27 4-15,-9 2 1 16,-13 10 7-16,-13 4 1 0,-5 8 44 16,0 2 4-16,0 4-26 15,-19 0-35-15,-10 2-3 16,-4 22-11-16,4 4-17 15,18 2-53-15,11-4-18 16,29-10-58-16,38-8-5 16,13-8 65-16,0 0-1 15,-13-14 46-15,-22 1 55 16,-23 2 10-16,-15 5 159 16,-7 4 23-16,0 2-10 0,0 0-59 15,-7 0-54 1,-15 0-37-16,-11 19-27 0,-7 10-5 15,3 15-1-15,20 0 0 16,17 2-3-16,4 5 2 16,40-7-2-16,12 2 4 15,4-9 6-15,-4-3-2 16,-14-7-3-16,-15-4-1 16,-11-9-1-16,-11-1-4 15,-5-7-2-15,0-2 7 16,0 3 1-16,-25-4 3 15,-8 1 15-15,-5-4-19 0,-1 0-8 16,13-1-79-16,6-28-118 16,14-9-213-16</inkml:trace>
  <inkml:trace contextRef="#ctx0" brushRef="#br0" timeOffset="43948.64">13777 1975 460 0,'0'0'326'0,"0"0"-137"16,0 0-83-16,0 0-80 16,0 0-26-16,0 0-21 15,-73 121 21-15,36-51 7 16,-8-3-5-16,-4-2 6 16,2-5-8-16,7-10-118 15,20-26-210-15</inkml:trace>
  <inkml:trace contextRef="#ctx0" brushRef="#br0" timeOffset="44358.47">14787 1783 687 0,'0'0'250'0,"0"0"-117"16,0 0-31-16,0 0-54 15,0 0-47-15,0 0-1 16,0 51-35-16,-2 11 35 16,-9 15 5-16,-3 5 19 15,1-4 12-15,-3-5 5 16,5-12-6-16,5-8-21 16,4-4-11-16,2-10 2 15,0-7-5-15,6-8-1 16,9-14-99-16,8-10-98 0,-1-4-64 15,3-28-319-15</inkml:trace>
  <inkml:trace contextRef="#ctx0" brushRef="#br0" timeOffset="45020.6">14580 2207 778 0,'0'0'205'0,"0"0"-85"0,0 0-118 15,0 0-2 1,198-74-49-16,-108 54-21 0,-15-2-28 16,-19-10 8-16,-25-8 90 15,-15-4 2-15,-7 0 23 16,-9 14 29-16,0 10 15 16,0 12-7-16,0 6 0 15,0 2-21-15,0 0-41 16,0 12-14-16,0 22-16 15,0 16 30-15,-5 14 1 16,3 8 13-16,-5 1 5 16,5-7 1-16,-1-10-10 15,3-10-4-15,0-14 1 0,0-12-5 16,0-12 2-16,0-8 4 16,3 0 7-16,11-12 20 15,5-16 36-15,4-9-39 16,-1 8-4-16,-9 7-12 15,-7 10 13-15,-2 10 14 16,-4 2-12-16,0 0-31 16,6 0-18-16,3 8-8 15,9 10 13-15,6 8 13 16,7-2 1-16,3-6-1 16,2-4-1-16,1-10 0 0,-1-4-3 15,-1 0 4-15,1-20 6 16,-7-7-4-16,-4-4 4 15,-9-5-2-15,-10 0 3 16,-6-5 2-16,0 6-6 16,0 2 2-16,-6 12-1 15,-6 10-4-15,1 10-4 16,-7 1-13-16,-2 14-8 16,-4 20 21-16,-3 9-3 15,4 5 7-15,6 2 3 0,3-2-1 16,10-4 0-16,4-9 5 15,0-6-2-15,33-8-2 16,21-15-2-16,26-6-2 16,25-14-68-16,20-24-110 15,6-8-206-15</inkml:trace>
  <inkml:trace contextRef="#ctx0" brushRef="#br0" timeOffset="46168.15">16817 2167 549 0,'0'0'205'0,"0"0"-97"16,0 0-30-16,0 0-27 15,0 0-24-15,0 0-16 16,-11 4 3-16,11-4 5 16,4 0 10-16,9-16 33 15,10-12 7-15,4-10-63 16,-2-5 0-16,-8 4-3 16,-8 5 19-16,-6 10 12 15,-3 10-5-15,0 8-1 16,0 6-17-16,0 0-11 0,-10 0-14 15,-14 23-5-15,-7 13 11 16,-1 7 7-16,8 5-5 16,8 0-1-16,12 5 1 15,4-6 2-15,0-3 0 16,16-3 0-16,12-11 2 16,17-8-5-16,11-10-2 15,11-11-22-15,1-1-27 16,-5-8-88-16,-16-23 82 15,-16-3-60-15,-14-3 58 16,-9-3 61-16,-8 4 5 16,0 2 22-16,0 7 53 15,0 8-8-15,0 9 9 0,0 10 10 16,0 0-7 0,0 0-28-16,0 0-31 0,0 0-20 15,0 12-14-15,17 16-9 16,10 14 23-16,15 7 9 15,3 2-7-15,1-1 4 16,-5-3-6-16,-12-14 2 16,-12-14 1-16,-8-11-2 15,-2-8 3-15,-2 0 4 16,1-14 23-16,7-16 27 0,3-16-44 16,-5-6 13-1,-1-8-3-15,-6-2-5 0,-4 1 6 16,0 5-6-16,0 8 3 15,0 10-4-15,0 11-7 16,-2 13-5-16,2 11-6 16,0 3-21-16,0 0-95 31,0 29-120-31,0 14-65 16,15 5 0-16</inkml:trace>
  <inkml:trace contextRef="#ctx0" brushRef="#br0" timeOffset="47310.93">17900 2232 421 0,'0'0'300'31,"0"0"-162"-31,0 0-44 16,0 0-65-16,0 0-28 15,0 0-1-15,-5 1-5 16,5-1 2-16,5 0 3 16,9-1 26-16,-2-14 42 15,5-3-33-15,-7-4 7 16,-3 0-14-16,-7 0 8 16,0 0-7-16,0 5-3 15,0 2-14-15,0 5-5 0,0 8-7 16,-2 2 0-16,-3 0-15 15,-3 4-6-15,-6 20 2 16,-6 7 16-16,4 0 1 16,3 3-2-16,8 1 0 15,5 1 2-15,0 0 1 16,12-8 1-16,19-8-2 16,11-8 2-16,10-12 5 15,6 0 5-15,2-20-7 16,2-14-3-16,-8-8-3 15,-12-4 3-15,-13 1 0 0,-14 1 4 16,-15 2 10 0,0 6 17-16,-9 8-4 0,-18 6-14 15,-4 14-13-15,-4 8-6 16,8 0-5-16,7 14 4 16,15 8-9-16,5 3-22 15,0 2-8-15,25-5 13 16,6 0 17-16,2-1 8 15,-4-6 7-15,-6 3-1 16,-10 0 0-16,-3-1-8 0,-8 4 3 16,-2 2 7-1,0 0 11-15,0 2 16 0,0 0-2 16,-2-2-8-16,2-4-7 16,0 0 0-16,0-7 0 15,13-4-7-15,11-5-3 16,7-3-1-16,7-5 1 15,4-19 0-15,-1-8-10 16,-1-4-30-16,-7-6-17 16,2-5-1-16,-1 0-10 15,-5 0 18-15,-2 5 16 16,-11 10 21-16,-8 11 13 16,-8 12 36-16,0 7 32 15,0 2-18-15,0 0-38 16,0 2-12-16,0 20-12 0,-4 4 12 15,-2 6 21 1,0 4-5-16,6-1 0 0,0 1-2 16,6-4-1-16,15-6-10 15,6-6 1-15,4-8 8 16,7-8 3-16,5-4-1 16,-3-6 4-16,-1-19-10 15,-7-8-1-15,-8-4 0 16,-8-3-2-16,-7 3 10 15,-7 4 14-15,-2 13 4 16,0 8 2-16,0 8 0 16,0 4-16-16,0 0-19 15,0 4-10-15,0 24-15 16,0 12 12-16,0 10 13 0,2 4 2 16,0 3-2-16,-2-3 1 15,0 0 1-15,0-8 0 16,0-2 0-16,-4-4 2 15,-9-10 3-15,1-2 4 16,-5-1-4-16,-5-7 0 16,-14-5 1-16,-22-2-2 15,-13-9 4-15,-18-4-10 16,-5 0-7-16,3-13-65 16,13-24-110-16,15-18-205 15</inkml:trace>
  <inkml:trace contextRef="#ctx0" brushRef="#br0" timeOffset="49250.75">19850 1824 551 0,'0'0'237'0,"0"0"-77"0,0 0-56 16,0 0-22-1,0 0-39-15,0 0-43 0,-3-10-1 16,3 42-27-16,0 17 8 16,3 14 20-16,-1 6 3 15,-2-7 10-15,0-7 0 16,0-10-3-16,-2-7-2 16,-3-12 0-16,2-9-5 15,3-10 2-15,0-7-2 16,0 0 9-16,0 0 11 15,-4 0 4-15,-5-15 19 0,-7-1-27 16,-5 3-19-16,-10 6 0 16,-8 7-11-16,-1 0-1 15,0 13 5-15,11 12 0 16,13 0-18-16,16 2-48 16,0-3 14-16,14-8 2 15,17-6 17-15,7-7 18 16,4-3 22-16,3-6 17 15,-5-17 16-15,-7-1 52 16,-6 2 3-16,-11 4 12 16,-7 2 5-16,-5 5-20 15,0 6-17-15,-1-1-14 0,-1 6-38 16,0 0-16 0,0 0-5-16,12 4-18 15,3 18-20-15,14 6-6 0,6 4-25 16,-4-4-23-16,3-3-28 15,1-6-45-15,3-13-20 16,7-6-86-16,3 0-124 16</inkml:trace>
  <inkml:trace contextRef="#ctx0" brushRef="#br0" timeOffset="50002.39">20378 2217 222 0,'0'0'346'15,"0"0"-112"-15,0 0-76 0,0 0-58 16,0 0-34-16,0 0-25 15,-50-44-28-15,28 44-13 16,-9 0-6-16,-7 16-1 16,0 8 3-16,5 5 3 15,10 0-8-15,10-2 2 16,8-4 1-16,5-4-12 16,0-7-22-16,14-8 1 15,17-4 37-15,5 0 2 16,6-18 10-16,3-10-3 15,-5 1 1-15,-9 6-4 16,-13 5 15-16,-9 5 56 16,-9 9 13-16,0 2-15 0,0 0-56 15,0 0-17-15,0 0-17 16,0 11-9-16,10 9 6 16,9 2 6-16,5-6-27 15,5-6-11-15,0-8 7 16,5-2 14-16,-5 0 20 15,0-16 11-15,-8-8 1 16,-2-2 3-16,-9 2 17 16,-5 6 21-16,-5 7 16 15,0 7-7-15,0 4-14 0,0 0-30 16,0 0-7 0,0 0-19-16,0 15-11 0,3 5 26 15,8 2 2-15,13 0-6 16,10-9 1-1,8-7 7-15,1-6-2 0,-6 0-2 16,-8-7 4-16,-9-15 2 16,-6-11 10-16,-8-3 31 15,-4-4-7-15,-2 2 2 16,0 10-16-16,0 6 4 16,0 14 9-16,0 4-6 15,0 4-20-15,0 0-9 16,0 0-10-16,0 26-13 15,9 8 13-15,3 12 10 0,3 6 0 16,1 1 1-16,-5 4-1 16,-1 0-1-16,-4 1 1 15,-6-6 0-15,0-6 0 16,0-12-1-16,0-9 0 16,-12-9 0-16,-3-10-1 15,-16-2 2-15,-17-4 8 16,-18 0 4-16,-17 0-3 15,-6-3-9-15,3-9-76 16,5-9-130-16,25-16-208 16</inkml:trace>
  <inkml:trace contextRef="#ctx0" brushRef="#br0" timeOffset="51053.04">22246 2166 326 0,'0'0'202'16,"0"0"-24"-16,0 0-28 16,0 0-44-16,0 0-61 15,0 0-34-15,0 0-10 16,-115-15-1-16,68 41 3 15,3 4-3-15,7 2 0 16,16-1-1-16,9-7 1 16,8-11-3-16,4-1-11 0,0-11-13 15,2-1 4-15,27-6 23 16,10-19 29-16,0-7-11 16,-7 7 19-16,-13 2 26 15,-7 12 27-15,-10 4 0 16,-2 7-21-16,0 0-53 15,0 0-16-15,9 3-20 16,9 20-13-16,13 9 32 16,15 1 1-16,17-9-28 15,13-9-21-15,4-10-19 16,-6-5-13-16,-14-2-23 16,-18-22 4-16,-11-9 32 0,-6-5 23 15,-8-8 26-15,-5 2 1 16,-6-1 15-16,-6 8 3 15,2 9 8-15,-2 12 49 16,0 5 17-16,0 11-2 16,0 0-25-16,0 0-16 15,0 0-15-15,0 0-5 16,0 0-4-16,0 3-7 16,0 11 4-16,-13 6 2 15,-3 8 30-15,-1 4-1 16,1 2-15-16,3 2-8 15,6-3-5-15,7 0-3 16,0-2 4-16,0-3-5 0,24-8 1 16,12-5-2-1,20-8-2-15,20-7-9 0,18 0-102 16,8-24-166-16,-2-11-316 16</inkml:trace>
  <inkml:trace contextRef="#ctx0" brushRef="#br0" timeOffset="51507.28">23314 1871 387 0,'0'0'224'15,"0"0"-93"-15,0 0-30 16,0 0-66-16,0 0-34 15,0 0 0-15,0-47 0 16,0 47 1-16,0 0 1 16,0 0 2-16,0 0 13 15,0 0 12-15,0 0 13 16,0-1 16-16,0-2 13 16,0-3-2-16,0 0-3 15,0 0-45-15,0 2-7 16,0 4 3-16,0 0 6 15,0 0-16-15,0 0-8 0,0 0-11 16,0 0-1-16,0 15-11 16,0 14-2-16,-4 18 24 15,-3 9 2-15,-2 1 5 16,-2 6 14-16,4-5-10 16,1-5 6-16,6-8-4 15,0-6-9-15,2-10 0 16,27-2 0-16,11-7-6 15,11-10-13-15,12-10-110 16,3 0-44-16,1-19-211 0</inkml:trace>
  <inkml:trace contextRef="#ctx0" brushRef="#br0" timeOffset="51758.74">23176 2069 625 0,'0'0'321'0,"0"0"-158"16,0 0-34-16,0 0-81 16,0 0-36-16,0 0-12 15,120 0 0-15,-50 0-5 16,-2 0-1-16,-7-2-55 15,-6-4-80-15,-6-3-47 16,-10-4-198-16</inkml:trace>
  <inkml:trace contextRef="#ctx0" brushRef="#br0" timeOffset="52246.34">22917 1899 298 0,'0'0'223'0,"0"0"-57"0,0 0-48 16,0 0-22-16,0 0-40 15,0 0-40-15,-48-12-16 16,9 14 0-16,-7 16-2 16,-8 4 2-16,5 1 0 15,2 4 1-15,10-1 0 16,10-2-1-16,13 6-32 15,14-1-92-15,18-10-93 16,32-3-129-16</inkml:trace>
  <inkml:trace contextRef="#ctx0" brushRef="#br0" timeOffset="52955.4">22830 1863 351 0,'0'0'237'15,"0"0"-99"-15,0 0-8 16,0 0-45-16,0 0-45 15,0 0-28-15,-35-14-12 16,6 14-4-16,-11 15 0 16,-5 17 2-16,1 11 2 15,6 3 8-15,11 7-8 16,13-2-1-16,14-1 1 16,0-1-6-16,23-5-26 15,20-10-39-15,17-11-84 0,9-12-46 16</inkml:trace>
  <inkml:trace contextRef="#ctx0" brushRef="#br0" timeOffset="54035.14">23896 2153 141 0,'0'0'261'0,"0"0"-84"16,0 0-55-16,0 0-37 15,0 0-34-15,0 0-15 16,-7-14-9-16,7 14-10 16,0 0-6-16,0 0-1 15,0 0 2-15,0 0 1 0,0 0-2 16,0 0-3-16,0 0-8 16,-2 0-3-16,0 12-8 15,-3 8 11-15,-2 4 2 16,3 1 25-16,-1-1-8 15,3-2 0-15,2-6-8 16,-2-4-4-16,2-2-1 16,0-4-5-16,0 0-1 15,0-3-77-15,4-3-78 16,9 0-114-16</inkml:trace>
  <inkml:trace contextRef="#ctx0" brushRef="#br0" timeOffset="54377.82">23798 1979 505 0,'0'0'267'0,"0"0"-148"15,0 0-54-15,0 0-61 16,0 0-3-16,0 0-2 15,71-14-6-15,-51 12-1 0,-9 0 8 16,-7-2 3-16,-4-2 30 16,0-1 28-16,0-5-15 15,0 3-1-15,0-3-32 16,-2 0-6-16,-9 0-7 16,-5 2-4-16,-3 2-3 15,-4 8-17-15,-8 0-20 16,4 0 2-16,5 22 0 15,13 8-11-15,9 6-79 16,13 3-9-16,30 0-60 16,8-9-31-16</inkml:trace>
  <inkml:trace contextRef="#ctx0" brushRef="#br0" timeOffset="54737.2">24165 2085 79 0,'0'0'521'0,"0"0"-251"15,0 0-116-15,0 0-49 16,0 0-30-16,0 0-43 16,0-26-32-16,0 32-15 15,7 25-20-15,2 8 27 16,5 9 8-16,-2-7 2 16,-3-5 1-16,1-8-3 15,-2-9 0-15,-1-7 0 16,-3-10 1-16,-2-2 1 0,3 0 11 15,0 0 34-15,6-11 50 16,4-17-41-16,3-6-36 16,2-8-6-16,-2-2 0 15,-2-1-8-15,-8 3 1 16,-1 6-2-16,-5 8 4 16,0 8-2-16,-2 12-5 15,0 8-2-15,0 0-7 16,0 0-70-16,0 8-86 15,0 18-105-15,3 3 31 16,4 7-98-16</inkml:trace>
  <inkml:trace contextRef="#ctx0" brushRef="#br0" timeOffset="55049.82">24619 2141 292 0,'0'0'378'16,"0"0"-188"-16,0 0-80 16,0 0-59-16,0 0-32 15,0 0-19-15,0-2-7 16,0 2-5-16,-2 9-3 16,-4 9 14-16,-5 1 1 15,-1 3 16-15,3 3 13 16,1-1-3-16,1-3-12 15,2 2 3-15,3-3-7 0,2-4-4 16,0-6 3-16,0-4-9 16,0-6-19-16,5 0-20 15,8 0-6-15,2-16-47 16,8-8-137-16,-5-9-205 16</inkml:trace>
  <inkml:trace contextRef="#ctx0" brushRef="#br0" timeOffset="55347.78">24544 1971 625 0,'0'0'238'16,"0"0"-97"-16,0 0-76 15,0 0-49-15,0 0-16 0,0 0-6 16,35-2 5-1,-10 2-5-15,-4 0-7 0,-9 0 6 16,-3-4 7-16,-1-4 8 16,-4-5 8-16,-4-2 20 15,0-6 7-15,0 0-9 16,-4-3-28-16,-15 3-6 16,3 10-10-16,3 8-3 15,5 3-58-15,3 0-67 16,5 14-36-16,0 7-29 0,11-3-32 15,20-5 0-15</inkml:trace>
  <inkml:trace contextRef="#ctx0" brushRef="#br0" timeOffset="55629.03">24898 1808 547 0,'0'0'258'15,"0"0"-90"-15,0 0-79 16,0 0-36-16,0 0-31 15,0 0-16-15,0-6-6 16,0 28-17-16,0 14 3 0,0 18 14 16,0 7 46-1,-7 3-2-15,-1-2-10 0,-3-6-1 16,-3-6-10 0,3-5-11-16,3-5-4 0,0-6-6 15,8-4 2-15,0-6-4 16,0-2 3-16,18-5 1 15,16-9-4-15,12-3-25 16,14-5-62-16,6-5-46 16,-2-20-100-16,-15-7-331 15</inkml:trace>
  <inkml:trace contextRef="#ctx0" brushRef="#br0" timeOffset="56253.91">24751 2185 456 0,'0'0'283'0,"0"0"-119"15,0 0-58-15,0 0-55 16,0 0-27-16,0 0-13 16,147 0-11-16,-89 0 0 15,-5 0-1-15,-5 0-11 16,-6 0 11-16,-7 0 1 15,-4-2 0-15,-8-4 4 16,-8 0-3-16,-5 2 9 16,-6 4 7-16,-4-1 10 0,0 1-6 15,0 0-21 1,0 0-7-16,0 0-7 0,-2 17-4 16,-8 7 18-16,6 4 4 15,2 1-3-15,2-4 3 16,0-4-3-16,0-7 3 15,6-6 0-15,15-7 1 16,5-1 7-16,8 0 1 16,3-9-1-16,-1-11-8 15,-5-5-3-15,-2 2 7 16,-8-4 12-16,-1 0 15 16,-9 2 5-16,-5 7-2 0,-4 7 1 15,-2 8 0 1,0 3-6-16,0 0-19 0,0 0-14 15,0 8-19-15,0 22 2 16,0 13 15-16,0 7 2 16,0 7 0-16,0 4 2 15,-6-1-2-15,-3-4 1 16,1-3-1-16,0-8 5 16,-5-7 2-16,-9-3-1 15,-9-9 4-15,-16-6-5 16,-13-6 3-16,-2-6-8 15,-6-6-27-15,11-2-82 16,5 0-113-16,17-32-132 16</inkml:trace>
  <inkml:trace contextRef="#ctx0" brushRef="#br0" timeOffset="56785.3">25783 2460 1046 0,'0'0'292'15,"0"0"-88"-15,0 0-76 16,0 0-81-16,0 0-30 16,0 0-17-16,-7-26-21 15,9 26-107-15,5 0-142 16,-1 2-174-16</inkml:trace>
  <inkml:trace contextRef="#ctx0" brushRef="#br0" timeOffset="58865.52">22146 2033 267 0,'0'0'153'0,"0"0"-15"0,0 0-23 16,0 0-8-16,0 0-36 15,0 0-9-15,0 0-30 16,0-26-20-16,0 26-6 15,0 0-5-15,0 0 2 16,0 0-3-16,0-2 0 16,0-2 3-16,0-2 1 15,0-1-1-15,0 0-2 16,0 1 0-16,0 4 1 16,0 0 3-16,0 2 0 15,0 0-1-15,0-2-1 0,0 2 2 16,0-4-1-16,0 0-2 15,0 0 3-15,0-2-5 16,-4 4-10-16,-7 2-2 16,-9 0 1-16,-7 0 7 15,-8 22 1-15,-1 6 3 16,-2 6-1-16,7 2-1 16,7-2 2-16,5 1-1 15,15-4-9-15,4 2-11 16,16-8-45-16,32 0-44 15,15-11 16-15,4-9-84 0,-7-5-88 16</inkml:trace>
  <inkml:trace contextRef="#ctx0" brushRef="#br0" timeOffset="59305.28">22207 2002 151 0,'0'0'124'16,"0"0"-84"-16,0 0-2 15,0 0-10-15,0 0-15 16,0 0-9-16,-23-3 6 16,23 3 21-16,0 0 3 15,0 0 19-15,0-3 16 16,0 2 3-16,0 1-1 0,0 0-14 16,0 0-14-16,0 0-10 15,0 0-14-15,0 0-17 16,0 0-2-16,0 0-11 15,0 6-9-15,0 16-5 16,0 10 25-16,0 4 2 16,0 0 0-16,0 0 4 15,0-4-6-15,0-3-61 16,0-7-97-16,10-11-143 16</inkml:trace>
  <inkml:trace contextRef="#ctx0" brushRef="#br1" timeOffset="95279.79">10403 3432 515 0,'0'0'174'0,"0"0"14"16,0 0-102-16,0 0-6 16,0 0-36-16,0 0-44 15,0 0-6-15,-98 13 6 16,40 31 0-16,8 2 1 15,19 1 4-15,20-6-5 16,11-1-4-16,0-5-3 0,27-7 3 16,15-5-2-16,12-8 6 15,2-2 0-15,-8-4 0 16,-8-6 2-16,-17 0-2 16,-15-3 1-16,-6 0 3 15,-2 0 7-15,0 0 24 16,0-3 13-16,-26 3-22 15,-34 0-16-15,-25 0-10 16,-13 9-5-16,11 7-6 16,23-9-32-16,21-5-35 15,24-2-30-15,19-27-82 16,12-20-260-16</inkml:trace>
  <inkml:trace contextRef="#ctx0" brushRef="#br1" timeOffset="95857.9">10607 3477 69 0,'0'0'397'0,"0"0"-239"15,0 0-30-15,0 0-46 16,0 0-60-16,0 0-22 16,-11 52 0-16,7-14 3 15,2 0 7-15,2-2-5 16,2-8-5-16,18-9-3 15,4-9 3-15,3-10 0 16,4 0 0-16,0-19 25 16,-2-12-13-16,-2-4-2 15,-11 6 4-15,-7 4 32 16,-7 11 9-16,-2 8 15 16,0 5-9-16,0 1-13 15,0 0-27-15,0 0-21 0,0 7-20 16,0 21-5-16,6 14 20 15,6 10 5-15,-1 7 0 16,-2-1-3-16,-5-4 0 16,-4-4 3-16,0-10 1 15,0-8 1-15,0-6 6 16,0-9-1-16,-2-7 2 16,-9-5-6-16,-7 0 7 15,-16-2 3-15,-16-1-13 16,-16-2-6-16,0 0-138 15,10 0-19-15,20-27-199 16</inkml:trace>
  <inkml:trace contextRef="#ctx0" brushRef="#br1" timeOffset="96264.17">11039 3496 245 0,'0'0'195'0,"0"0"-56"16,0 0-7-16,0 0-18 15,0 0-28-15,0 0-24 16,-9-12-14-16,9 12-16 16,0 0-12-16,0 0-12 15,0 0-8-15,0 0 0 16,5 7-9-16,20 11 9 16,8 7 13-16,0 2 5 15,3 7-1-15,0 3-12 16,-7 7-5-16,-1-3 0 15,-5-1 0-15,-5-4-5 0,-7-8-47 16,-3-9-48-16,0-9-76 16,-6-10-80-16,-2 0 2 15</inkml:trace>
  <inkml:trace contextRef="#ctx0" brushRef="#br1" timeOffset="96436.07">11220 3501 252 0,'0'0'214'16,"0"0"-15"-16,0 0 4 15,0 0-88-15,0 0-58 16,0 0-55-16,-34-42-2 16,28 68-12-16,-7 14 12 15,-12 17 5-15,-10 6 1 16,-10 8 0-16,-9-1-6 0,1-12-52 16,12-22-281-16</inkml:trace>
  <inkml:trace contextRef="#ctx0" brushRef="#br1" timeOffset="96982.9">11706 3423 319 0,'0'0'229'16,"0"0"-114"-16,0 0-32 0,0 0-69 15,0 0-14 1,0 0-7-16,-5 34 7 0,5-22 2 15,7-4-2-15,-1-4 0 16,2-4-3-16,-4 0 3 16,0 0 4-16,5-10 26 15,0-9 28-15,-4-1-24 16,-3 5 0-16,-2 0-9 16,0 8 2-16,0 3-9 15,-2 4-14-15,-10 0-4 16,-3 0-8-16,-1 13 3 15,5 10-26-15,11 1-114 0,0-8-106 16,9-6-152-16</inkml:trace>
  <inkml:trace contextRef="#ctx0" brushRef="#br1" timeOffset="97373.53">11745 3821 135 0,'0'0'177'0,"0"0"-138"0,0 0 10 16,0 0 26-16,0 0-24 15,0 0-21-15,6 79-13 16,5-69-9-16,1-4 0 16,2-5-4-16,-1-1 0 15,-4 0 26-15,1-1 20 16,-6-15 7-16,-2-2 10 16,-2-4-2-16,0 0-18 15,-6-2-9-15,-15 3-21 16,-1 7-13-16,-2 6-4 0,-1 8-3 15,3 0-21 1,7 13-66-16,9 1-108 0,6-2-164 16</inkml:trace>
  <inkml:trace contextRef="#ctx0" brushRef="#br1" timeOffset="98438.05">9896 4263 383 0,'0'0'108'0,"0"0"-16"0,0 0 19 16,0 0-17-16,0 0-42 15,0 0-31-15,2 0-20 16,50 0 0-16,21 4 26 16,32-4 7-16,20 0-6 15,18-6-21-15,15-20 5 16,2-5-2-16,-2-5-8 15,-12 0-1-15,-20 5 4 16,-21 4-4-16,-20 10 0 16,-23 4 0-16,-22 7-1 15,-15 6 0-15,-17 0-8 16,-3 0-1-16,0 0 5 16,-3 0 0-16,-2 3 1 0,0-3 3 15,0 0 2-15,0 0 9 16,0 0 3-16,0 0 5 15,0 0 0-15,0 0-10 16,0 0-5-16,0 0-4 16,0 0-4-16,0 0 1 15,-7 0 3-15,-6 0 0 16,0 0 0-16,3 0-23 16,6 0-52-16,2 0-73 15,-1-3-89-15</inkml:trace>
  <inkml:trace contextRef="#ctx0" brushRef="#br1" timeOffset="99491.63">12831 3465 585 0,'0'0'239'15,"0"0"-77"-15,0 0-63 16,0 0-14-16,0 0-31 15,0 0-34-15,-14-38-20 16,14 48-16-16,0 24-13 16,0 16 22-16,-2 21 7 0,-4 10 2 15,-1 3 13-15,0-3 8 16,7-10-12-16,0-13 0 16,12-7-8-16,27-9 1 15,13-11-1-15,13-18-3 16,3-13 0-16,3-3-8 15,1-35-10-15,-5-11 7 16,-7-8 11-16,-8-12 1 0,-12-3-1 16,-14-9 9-1,-10-3 21-15,-10 2 6 0,-6 9-13 16,0 18-7-16,-9 16-5 16,-4 18-3-16,-3 9-2 15,1 10-6-15,-5 2-10 16,-3 2-14-16,6 24-94 15,15 4-119-15,2-3-164 16</inkml:trace>
  <inkml:trace contextRef="#ctx0" brushRef="#br1" timeOffset="100165.69">14058 3626 781 0,'0'0'221'16,"0"0"-76"-16,0 0-61 16,0 0-47-16,0 0-37 15,-125 19-1-15,96 5 0 16,6 6-6-16,11 0-1 16,10-2-9-16,2 1-8 15,2-3 4-15,25-2 15 16,0-4-4-16,2-3 10 15,0-2 1-15,-7-3 0 0,-2 1 1 16,-6-5-2 0,-8 1-2-16,-2-5 1 0,-4 2-6 15,0-4 1-15,0 0 6 16,-13 0 5-16,-22 0 18 16,-10-2-8-16,-1 0-10 15,3-4 4-15,14-20-9 16,9-6-2-16,18-4-36 15,2 1-56-15,42 2-43 16,14 3 34-16,8 6 39 16,1 1 25-16,-7 6 33 15,-4 2 6-15,-6 4 4 16,-1 4 10-16,-7 5 22 0,-4 0 20 16,-7 0-17-16,-7 0 6 15,-9 0-25-15,-6 12-7 16,-5 0 0-1,1 5-8-15,-3 1 2 0,0 4 12 16,0 0 5-16,0 2 6 16,0-2-15-16,0-2-8 15,0-4-1 1,0-2-2-16,4 0 1 0,-2 0-2 16,1-4 1-16,-3 0 7 15,2-4 1-15,-2 0 0 16,0-2 0-16,2-2-6 0,-2-2 1 15,4 0-3 1,-2 0 4-16,0 0 4 0,5 0-12 16,3-14-3-16,-4-3-108 15,3-4-110-15,-7 0-222 16</inkml:trace>
  <inkml:trace contextRef="#ctx0" brushRef="#br1" timeOffset="100935.89">14348 3766 92 0,'0'0'52'0,"0"0"-30"16,0 0-12-16,0 0-4 15,0 0 5-15,0 0 22 16,9 0 11-16,-3 0 10 16,4-2-15-16,-1 0-1 15,-5 2 10-15,0-2-2 16,-4 2-19-16,0 0 0 16,0 0 3-16,0 0-5 15,0 0-5-15,0 0-7 16,0 0-9-16,0 0 8 0,0 7 16 15,0 2-6 1,0-1-4-16,0 1-1 0,10-2 1 16,-1-3 7-16,1-2-9 15,9-2 18-15,5 0 12 16,5-17-10-16,3-6-17 16,1-5-13-16,-9-1-2 15,-4-1 0-15,-9 0 7 16,-6 2 22-16,-5-2 1 15,0 6-11-15,0 3-2 0,-12 2-3 16,-5 5 1 0,-3 3-11-16,-1 7-8 0,4 4-6 15,-1 0-4-15,0 4 1 16,0 11 1-16,0 6 6 16,-1 2-2-16,2 8 4 15,2 9 6-15,6 4 7 16,-2 1 6-16,7 5-1 15,2 2 5-15,2 3-4 16,0-5-7-16,0-2-4 16,0-10-4-16,15-8-2 15,11-11 3-15,22-16 0 16,21-3 8-16,20-22-13 16,11-18-106-16,3-10-53 15,-5-4-108-15,-5-4-318 0</inkml:trace>
  <inkml:trace contextRef="#ctx0" brushRef="#br1" timeOffset="107591.35">16191 3535 532 0,'0'0'198'15,"0"0"-32"-15,0 0-91 16,0 0-26-16,0 0-14 16,0 0-10-16,0 0-5 15,0-68-17-15,0 68-3 0,2 6-15 16,3 22-8-1,-1 17 15-15,-2 14 7 0,0 3 1 16,-2 0 10-16,0 1 0 16,0-9 4-16,0-6-7 15,0-10-3-15,0-10-3 16,0-14-1-16,0-10 2 16,0-4 1-16,0 0 8 15,0 0 13-15,0-2 5 16,-6-11 17-16,-17-2-32 15,-6 5-14-15,-11 8-4 16,-9 2-6-16,-6 0 3 0,-3 18 4 31,11 4 0-31,16 3 2 0,15-6-6 0,14-2-5 16,2-8-28 0,0-4-9-16,22-5 19 0,14 0 30 31,4-23 16-31,0 2 2 15,-7 2 11-15,-12 7 31 16,-11 7-3-16,-3 5-17 16,-2 0-34-16,6 0-3 0,7 3-5 15,6 11 4-15,9 1-1 16,4-2 1-16,5-3 2 16,2-2-4-16,5-1-70 15,3-4-73-15,-8-3-94 16,-11 0-138-16</inkml:trace>
  <inkml:trace contextRef="#ctx0" brushRef="#br1" timeOffset="108111.37">16485 3595 28 0,'0'0'679'16,"0"0"-464"-16,0 0-105 15,0 0-14-15,0 0-27 16,0 0-27-16,0 0-42 16,-7-72-7-16,7 106-30 15,0 18 23-15,0 12 14 16,0 5 0-16,0-7 1 0,0-7 2 15,0-11-3-15,0-15 3 16,0-11 1-16,0-8-4 16,0-10 2-16,2 0 4 15,-2 0 14-15,0 0 8 16,0 0 31-16,0 0-11 16,0 0-13-16,0 0-25 15,0 3-10-15,0 1-8 16,0 9-12-16,7 1 9 15,5 5 11-15,3-4 1 16,5-5 3-16,7-4-2 16,8-6 1-16,7 0 2 15,4-14 1-15,-7-7-3 0,-10-4-3 16,-10 4 0-16,-15 0 10 16,-4-1-1-16,0 5-4 15,-18-2-5-15,-20 5-11 16,-16 8-6-16,-12 6-7 15,-5 0-39-15,1 14-66 16,15 6-97-16,24-8-159 16</inkml:trace>
  <inkml:trace contextRef="#ctx0" brushRef="#br1" timeOffset="108756.48">16182 3890 206 0,'0'0'109'16,"0"0"0"-16,0 0-22 15,0 0-13-15,0 0-23 0,0 0-1 16,-42-31-4-16,35 26-1 16,1 1-6-16,0 2-17 15,0 0 12-15,-5-2-8 16,-7 4-8-16,-9 0-12 16,-11 0-6-16,-10 4 0 15,-2 13 2-15,4 2 7 16,10 2-4-16,18-3-5 15,18 5 0-15,11-4-42 16,45-8-161-16,15-9-157 16</inkml:trace>
  <inkml:trace contextRef="#ctx0" brushRef="#br1" timeOffset="109464.96">16823 4013 296 0,'0'0'222'0,"0"0"-75"15,0 0-39-15,0 0-41 16,0 0-25-16,0 0-15 15,0 0-12-15,5 0-4 16,9 0-4-16,10 0-1 16,10 0 2-16,3-3-3 15,1-4-2 1,-5 0 0-16,-6 3-3 0,-13 0-8 0,-7 2-22 31,-7 2-7-31,0-2-37 0,0-2-62 0,-3-2-76 31</inkml:trace>
  <inkml:trace contextRef="#ctx0" brushRef="#br1" timeOffset="110217.2">17151 3821 514 0,'0'0'218'16,"0"0"-58"-16,0 0-84 16,0 0-29-16,0 0-33 15,0 0-14-15,-2-11-12 16,2 17-7-16,0 16 2 15,0 7 15-15,0 4 2 16,0-1 2-16,0-1 0 16,0-10 8-16,0-2-6 0,-2-8 2 15,2-7-3-15,0-4-2 16,0 0 5-16,0 0 14 16,0 0 26-16,0-2 40 15,-2-22 19-15,2-11-54 16,0-8-45-16,0-1-1 15,0 2-5-15,0 6 2 16,0 6 3-16,0 6 10 16,0 7 15-16,0 9-1 15,0 7 0-15,0 1-9 16,2 0-12-16,0 0-8 16,0 0-10-16,5 0-4 15,7 1-9-15,12 15 16 0,10 7 7 16,6 2 0-16,7 2-1 15,0-2 1-15,-2 2 0 16,-3-5-3-16,-6-2 2 16,-5-5 0-16,-6-7 1 15,-4-3 0-15,-7-5 0 16,-1 0-5-16,3 0 5 16,1-12 10-16,2-8 0 15,-1-4-3-15,-7-2 3 16,-6-6 5-16,-5-3-3 0,-2 1 4 15,0-3 1 1,0-2-2-16,-13 1 7 0,-3 0-5 16,3 4-5-16,2 0-6 15,-1 9-2-15,4 4-2 16,1 7-1-16,0 5-2 16,5 6 1-16,-1 3-9 15,3 0-48-15,0 0-56 16,0 12-72-16,0 14-41 15,0 6-55-15,8-4-124 16</inkml:trace>
  <inkml:trace contextRef="#ctx0" brushRef="#br1" timeOffset="110751.77">17922 3752 39 0,'0'0'441'0,"0"0"-222"0,0 0-76 15,0 0-37-15,0 0-56 16,0 0-19-16,-20-23-31 16,-7 28-14-16,-11 13 12 15,3 7 1-15,4 0 1 16,12-1 0-16,13-6-4 16,6-6-13-16,0-2-12 15,0-6-1-15,8-3 11 16,15-1 19-16,6 0 4 15,2-8 12-15,-4-13 0 16,0 0 27-16,-7 0 31 0,-2-2-6 16,-2 6-9-1,-6 5-7-15,-3 3 3 0,-5 8-8 16,-2 1-15-16,0 0-32 16,0 0-1-16,2 0-16 15,6 14-10-15,0 10 5 16,3 2-2-16,5-2-55 15,-1-4-27-15,4-6-20 16,5-8-57-16,3-6-70 16,1 0-65-16</inkml:trace>
  <inkml:trace contextRef="#ctx0" brushRef="#br1" timeOffset="111221.64">18234 3721 134 0,'0'0'245'0,"0"0"-31"15,0 0-53-15,0 0-40 16,0 0-37-16,0 0-42 15,0-45-36-15,0 45-6 16,0 9-17-16,0 9 16 16,0 6 1-16,0 2 4 15,0 0 0-15,0-3-3 16,0-8 5-16,0-4-3 16,0-7 0-16,0-4 0 15,0 0 10-15,6-4 25 0,2-18 65 16,5-7-57-16,-2 1-30 15,-4 8 8-15,0 8 7 16,-5 7 12-16,-2 5-7 16,2 0-29-16,-2 0-7 15,6 4-21-15,3 15-14 16,3 3 31-16,1-2 1 16,-2-5 3-16,0-9-11 15,0-6-6-15,5 0 17 16,7-10 7-16,0-16 11 15,6-2-11-15,-6 1 0 0,-10 11 25 16,-6 7 8-16,-5 6-3 16,1 3-25-16,-3 0-12 15,4 0-8-15,7 16-17 16,0 6 16-16,5 9 9 16,-2-2-3-16,-4 1-30 15,1-1-77-15,-1-5-79 16,-4-11-69-16,5-10-214 15</inkml:trace>
  <inkml:trace contextRef="#ctx0" brushRef="#br1" timeOffset="111675.24">18874 3804 449 0,'0'0'175'16,"0"0"-90"-16,0 0-49 15,0 0-23-15,0 0 1 16,0 0 8-16,29-37 6 16,-19 23 27-16,1-4-2 15,3-4-1-15,-1-2-8 16,-3-2-5-16,-4-2 5 15,-4 2 1-15,-2 2-11 16,0 2 7-16,0 5-4 0,0 6-19 16,-2 3 0-16,-12 4-10 15,-1 4-8-15,-3 0-10 16,-1 4 0-16,-2 18 0 16,-1 6 2-16,2 10-1 15,0 0 7-15,1 2 2 16,4-1 0-16,7-4 4 15,6-2-3-15,2-5-1 16,0-8 0-16,17-4 0 16,26-9 0-16,16-7 0 15,13 0-11-15,10-5-121 16,-2-17-91-16,5-6-176 0</inkml:trace>
  <inkml:trace contextRef="#ctx0" brushRef="#br1" timeOffset="112131.34">19865 3413 732 0,'0'0'286'16,"0"0"-75"-16,0 0-62 16,0 0-46-16,0 0-33 15,0 0-33-15,-9 0-27 16,9 0-7-16,0 0-3 15,0 0-13-15,0 0-39 16,0 1-94-16,-4 22-83 16,-12 5-23-16,1 5-80 15</inkml:trace>
  <inkml:trace contextRef="#ctx0" brushRef="#br1" timeOffset="112508.3">19881 3867 529 0,'0'0'331'0,"0"0"-171"0,0 0-23 16,0 0-26-1,0 0-28-15,0 0-26 0,-3 0-16 16,1 0-11-16,2 0-9 15,-2 0-9-15,-1 0-9 16,3 0 6-16,0 0-3 16,-2 0 1-16,2 0 3 15,0 0-3-15,0 0 4 16,0 0-11-16,0 0-1 16,0 3 0-16,0-2 1 15,-2 1 0-15,-9 9-5 16,-9 11-5-16,-18 12 5 15,-20 14 4-15,-4 2-90 16,4-15-214-16</inkml:trace>
  <inkml:trace contextRef="#ctx0" brushRef="#br2" timeOffset="139786.81">1664 5288 639 0,'0'0'166'15,"0"0"-56"-15,0 0-24 16,0 0-27-16,0 0-31 0,0 0-13 16,0 0 1-16,-2 10 10 15,2-10-4-15,0 0-2 16,0 0-1-16,4 0-10 15,12 0-9-15,20 0-3 16,16-14 2-16,20-6-3 16,10 1-86-16,1 0-40 15,-7 2-76-15,-18-1-80 16</inkml:trace>
  <inkml:trace contextRef="#ctx0" brushRef="#br2" timeOffset="140210.68">1971 5326 392 0,'0'0'191'15,"0"0"-65"-15,0 0-16 0,0 0-30 16,0 0-41-16,0 0-23 16,-2 14-7-16,2-12-9 15,0 4-3-15,0 6 2 16,0 4 1-16,0 6 5 15,0 2 46-15,0 2-13 16,0 0 6-16,0 3-18 16,0-6-3-16,0 1-14 15,0-6-1-15,0 0-1 16,0-1-4-16,0-2-3 16,0 3-16-16,0 0-59 0,0 1-65 15,2-13-93 1,7-6-148-16</inkml:trace>
  <inkml:trace contextRef="#ctx0" brushRef="#br2" timeOffset="140570.93">2216 5422 559 0,'0'0'180'0,"0"0"-59"0,0 0-53 16,0 0-48-16,0 0-20 16,0 0-17-16,-4 50 13 15,4-22 4-15,0-2-1 16,0 1 3-16,13-10-2 16,1-3 0-16,-3-6-3 15,5-5 0-15,-3-3 6 16,0 0 1-16,5-11 23 15,-2-12 0-15,-3-4-2 16,-7 2 8-16,-3 0 0 16,-3 2-7-16,0 8-6 15,0 5-14-15,-15 6-6 16,-12 4-21-16,-9 0-29 0,-9 10-67 16,1 7-122-16,11-6-154 15</inkml:trace>
  <inkml:trace contextRef="#ctx0" brushRef="#br2" timeOffset="141120.37">3232 5260 110 0,'0'0'528'0,"0"0"-364"15,0 0-68-15,0 0-56 16,0 0-36-16,0 0-3 16,-129 96-2-16,109-66 5 15,11 0-8-15,9-2 3 16,0-2-7-16,11-4 0 15,18-3-5-15,5 0 9 16,1-5 4-16,-6-2 12 16,-6-2-6-16,-13-3-5 15,-4-3 8-15,-6 0 14 0,0-4 5 16,0 1 15-16,-8 8-16 16,-27 3-18-16,-14 5 12 15,-13 5-4-15,4-4-12 16,8-1-5-16,13-5-16 15,8-6-80-15,13-6-67 16,16 0-131-16</inkml:trace>
  <inkml:trace contextRef="#ctx0" brushRef="#br2" timeOffset="141559.03">3475 5498 489 0,'0'0'152'16,"0"0"-41"-16,0 0 3 15,0 0-32-15,0 0-57 16,0 0-18-16,83-58-3 15,-66 41 1-15,-6 4 12 0,-1-1 15 16,-6 2 16 0,-4 0-6-16,0-1-6 0,0-2-7 15,0 5-9-15,-2 2-6 16,-7 5-14-16,0 3 0 16,-2 0-12-16,0 0 2 15,-1 0 0-15,-1 13 5 16,2 7-1-16,0 0 4 15,2 4 2-15,3-1 3 16,3 2 6-16,3 3 3 16,0-4-8-16,0-2 0 15,22-2 1-15,9-8-5 16,17-6-8-16,2-6-46 16,8 0-45-16,0-19-68 15,0-18-157-15</inkml:trace>
  <inkml:trace contextRef="#ctx0" brushRef="#br2" timeOffset="141997.53">4061 5420 536 0,'0'0'201'0,"0"0"-98"0,0 0-31 16,0 0-43-16,0 0-22 15,0 0-2-15,18-54 10 16,-15 47 22-16,-1-2 2 16,-2 3 20-16,0-2-7 15,0 0-13-15,0-3-8 16,-10 5-19-16,4 2-4 15,-1 3-7-15,3 1-1 16,0 0-6-16,-4 0-5 16,-2 4-3-16,-1 9 6 15,-3 4 6-15,-1 4 2 16,3 4 9-16,1-2 6 16,5 0 4-16,6 1-7 0,0 0-1 15,0 0-4-15,10-4-3 16,19-2-1-16,9-4 4 15,9-11-7-15,7-3-33 16,9-15-160-16,3-29-80 16</inkml:trace>
  <inkml:trace contextRef="#ctx0" brushRef="#br2" timeOffset="142847.74">5287 4945 687 0,'0'0'250'0,"0"0"-107"15,0 0-34-15,0 0-43 0,0 0-53 16,0 0-13-16,0 0-23 15,-12 80 2-15,6-20 21 16,-3 6 18-16,-3 3 17 16,2-5 2-16,3-6-5 15,5-8-8-15,2-4-1 16,0-10-13-16,0-7 2 16,6-8-7-16,15-7 2 0,3-8-7 15,14-6-4-15,13-6-58 16,5-28-105-16,0-11-163 15,-14-4-420-15</inkml:trace>
  <inkml:trace contextRef="#ctx0" brushRef="#br2" timeOffset="143650.09">5133 5253 580 0,'0'0'289'0,"0"0"-131"15,0 0-38-15,0 0-67 16,0 0-38-16,0 0-15 0,125-18-2 16,-25-11-5-1,0-5-8-15,-13-4-59 0,-18 3 14 16,-22 5 13-16,-16 3 34 16,-16 13 13-16,-7 5 7 15,-4 9 35-15,-4 0 27 16,0 0-29-16,0 0-40 15,0 12-4-15,0 18-22 16,0 14 24-16,0 14 2 16,0 5 32-16,-7 3 4 15,0-8-10-15,3-10 0 16,4-8-16-16,0-12-9 16,0-12 0-16,2-10 5 0,5-6-4 15,4 0 7-15,7-18 11 16,11-16 32-16,2-8-38 15,-2 8-9-15,-13 10 0 16,-10 11 8-16,-3 12 31 16,-3 1-22-16,0 0-22 15,4 0-17-15,5 20-12 16,9 8 27-16,4 5 2 16,3-4 2-16,4-1-1 15,4-8 3-15,1-3-2 0,1-10 1 16,-1-7-3-16,-5 0 0 15,0-12 0-15,2-19 5 16,-2-8 0-16,-4-5-3 16,-6-6 1-16,-7 0 0 15,-8 3 0-15,-4 9 0 16,0 12-2-16,0 12-1 16,-6 8 0-16,-4 4 2 15,-1 2-2-15,-5 0-3 16,-1 8-9-16,-6 15 1 0,8-1 2 15,-1 3 6-15,3 1 3 16,1 3 0-16,4-1 5 16,3 2 4-16,1 1-1 15,4 2-1-15,0-1-1 16,0 0-4-16,11 1 1 16,7-2-2-16,4-5-1 15,9-6 4-15,4-10-4 16,4-6 3-16,5-4-3 15,1 0-8-15,-1-29-18 16,-2-10-12-16,-1-7-34 16,-10-6-23-16,-2-4-93 0,-11-4-254 15</inkml:trace>
  <inkml:trace contextRef="#ctx0" brushRef="#br2" timeOffset="153431.41">7365 5128 236 0,'0'0'270'0,"0"0"-112"16,0 0-31-16,0 0 0 0,0 0-29 16,0 0-15-16,0 0-55 15,0 0-5-15,54-97-12 16,-10 73-3-16,8 3-7 15,4 6 3-15,4 3-4 16,0 6 0-16,-2 1-3 16,-3 5 0-16,-6 0-60 15,-15 0-20-15,-12 11-68 16,-22 11-74-16,0 4 2 16,-29 2-34-16</inkml:trace>
  <inkml:trace contextRef="#ctx0" brushRef="#br2" timeOffset="153714.17">7733 5091 433 0,'0'0'244'0,"0"0"-52"0,0 0-74 16,0 0-20-1,0 0-27-15,0 0-30 16,-11-24-24-16,9 24-17 0,0 19-15 15,-3 17-20-15,0 9 35 16,-1 8 13-16,-3-1 6 16,5-8-10-16,0-4 8 15,0-6-10-15,4-2-5 16,0-6-1-16,0-2 4 16,0-2-5-16,8-5-44 15,1 2-74-15,3-7-17 16,7-10-115-16,5-2-94 15</inkml:trace>
  <inkml:trace contextRef="#ctx0" brushRef="#br2" timeOffset="154138.81">8074 5279 368 0,'0'0'332'0,"0"0"-112"15,0 0-92-15,0 0-39 16,0 0-36-16,0 0-36 16,-75-15-17-16,34 40-7 15,-3 12 6-15,8 1-7 16,14-8 1-16,17-7 0 16,5-6-26-16,0-9-31 0,21-8 26 15,2 0 38-15,11-10 13 16,2-18 3-16,-5-3-5 15,-5 0 1-15,-7 3 22 16,-9 10 21-16,-4 7-2 16,-6 8 4-16,0 3-14 15,0 0-21-15,0 0-22 16,4 0-17-16,7 14-14 16,5 10 25-16,3 0 6 15,4 2 5-15,-1-6-5 16,5-4-30-16,-1-8-49 15,3-8-63-15,0 0 31 0,7-22-55 16,0-20-16 0,0-15-19-16,-3-14-13 0</inkml:trace>
  <inkml:trace contextRef="#ctx0" brushRef="#br2" timeOffset="154582.13">8455 4989 73 0,'0'0'165'0,"0"0"18"16,9-121 41-16,-9 109-9 15,0 7-48-15,0 5-37 16,0 0-35-16,0 0-64 15,0 0-31-15,0 13-15 16,0 21-14-16,0 15 29 16,2 13 11-16,5 8-1 15,1-2 0-15,2-4 3 16,-6-11-10-16,3-19 2 0,-3-10-5 16,0-14-1-16,-1-8 1 15,0-2 3-15,-1 0 16 16,-2 0 17-16,0 0 29 15,0 0-13-15,0 0-27 16,0 0-15-16,0 0-10 16,0 0-14-16,0 0 1 15,0 12 4-15,8 3 9 16,8-3 0-16,2-1-1 16,4-7 0-16,7-4 1 0,7-4 4 15,4-20-3-15,2-8-1 16,-4-7-15-16,-11-1 8 15,-7 2-1-15,-12 0 8 16,-8 6 1-16,0 4-1 16,-4 7-1-16,-27 15-7 15,-11 6-3-15,-14 0-6 16,-4 23 9-16,4 4 7 16,12 6 0-16,17-9-42 0,25-4-117 15,2-13-88-15,37-7-201 16</inkml:trace>
  <inkml:trace contextRef="#ctx0" brushRef="#br2" timeOffset="155241.84">9021 4786 527 0,'0'0'287'0,"0"0"-86"15,0 0-53-15,0 0-43 16,0 0-61-16,0 0-39 16,-6-14-5-16,6 14-15 15,0 14-4-15,0 14 4 16,0 14 15-16,0 12 5 16,0 9 11-16,0 6 7 15,0 2 11-15,0-6-13 16,-5-12-9-16,-2-8 2 15,2-10 1-15,5-8-10 16,0-9 2-16,0-7-4 0,0 0-2 16,5-5 1-1,7-2-1-15,3-4 4 0,3 0 2 16,3 0-7-16,12-4 13 16,4-16-3-16,5-4-4 15,-2-5-6-15,-3 0-4 16,-12-4-2-16,-4 1 6 15,-10 0 0-15,-4 0 3 16,-7 2-2-16,0 6 1 16,0 6 7-16,0 8-4 15,-2 4 10-15,-3 6-11 16,2 0-4-16,1 0-5 16,-2 0-9-16,-5 4 2 0,-1 6 12 15,-7 3 0-15,7 4-1 16,-2 2 1-1,1 4 0-15,5 5 1 16,-2 4 0-16,4 5 0 0,2 0 3 16,2 1-2-16,0-1 0 15,0-7 0-15,0-4-1 16,12-6-1-16,11-3-2 0,6-6 2 16,12-8-1-1,5-3-24-15,10-6-53 0,7-25 6 16,-1-13-57-16,2-13-163 15,1-8-384 1</inkml:trace>
  <inkml:trace contextRef="#ctx0" brushRef="#br2" timeOffset="158079.69">10561 5001 406 0,'0'0'288'0,"0"0"-93"15,0 0-100-15,0 0-7 16,0 0-54-16,0 0-25 15,0 0-9-15,-108-59-6 0,75 88 4 16,4 1-1-16,14 4 1 16,10-2-3-16,5 0-2 15,0 4 7-15,22 1 1 16,9 0 5-16,-2-1 8 16,0-3 0-16,-6-7-9 15,-7-4-2-15,-8-6 0 16,-3-8 3-16,-5-4-6 15,0-4 0-15,0 0 13 16,0 0 12-16,-9-14 7 16,-9-12-23-16,1-10-9 15,9-11-5-15,8-11-36 16,14-8-2-16,30-6-28 0,8 2-3 16,6 9 16-16,-4 11 32 15,-10 14 26-15,-9 9 4 16,-10 4 15-16,-10 9 73 15,-5 4-7-15,-4 6-7 16,-6 2-9-16,0 2 0 16,0 0-18-16,0 0-28 15,0 0-23-15,0 0-3 16,0 6-14-16,0 14-6 16,0 8 21-16,0 7 1 15,4 9 2-15,-4 8 8 16,0 9 4-16,0 6 2 0,0 4 9 15,0-2 0-15,0-4-6 16,0-14-7-16,3-6-6 16,5-13-5-16,2-12 6 15,1-7-4-15,3-4-1 16,3-5 4-16,12-4-5 16,16 0 0-16,10-4-3 15,15-24-92-15,5-16-170 16,-2-17-319-16</inkml:trace>
  <inkml:trace contextRef="#ctx0" brushRef="#br2" timeOffset="159264.37">10513 5372 205 0,'0'0'137'15,"0"0"-16"-15,0 0-30 16,0 0-24-16,0 0-26 16,0 0-24-16,0 0-11 15,0 0-6-15,0 0-7 16,0 0-6-16,0 0-6 15,3-2-39-15,-3-2 39 16,0-1 9-16,0 4-4 0,0-5-30 16,0 4-23-16,0-2-2 15,0 4 8-15,-5 0 44 16,5 0 17-16,-2 0 0 16,2 0 19-16,0 0 34 15,0-2 15-15,0 2-9 16,0 0-24-16,0 0-5 15,0 0-9-15,0 0-4 16,0 0 1-16,0 0-2 16,0 0-4-16,0 0-4 0,0 4-5 15,0 7 51-15,0 4-2 16,7-1 5-16,0 0-14 16,-3-2-3-16,3 0-16 15,-5-2-4-15,-2 0-5 16,0 2 0-16,0 0-1 15,-20 6 3-15,-20 3 4 16,-18 2-9-16,-9-4 2 16,-6-8-14-16,3-11-90 15,15 0-163-15,12-38-211 16</inkml:trace>
  <inkml:trace contextRef="#ctx0" brushRef="#br2" timeOffset="159862.24">10679 5288 362 0,'0'0'178'16,"0"0"-44"-16,0 0-28 16,0 0-33-16,0 0-11 0,0 0-20 15,-33 0-18 1,33 0 9-16,0 0 1 0,0 0-9 16,17 0-7-16,20 0-3 15,21-10-1-15,19-2-13 16,8-2-2-16,6 1-2 15,-5 0-60-15,-5-2-103 16,-15-5-177-16</inkml:trace>
  <inkml:trace contextRef="#ctx0" brushRef="#br2" timeOffset="160253.15">11267 5211 403 0,'0'0'286'0,"0"0"-110"0,0 0-82 15,0 0-19-15,0 0-33 16,0 0-27-16,-2 2-15 16,10 13-17-16,15 6 7 15,6 9 10-15,0 5 10 16,-2 1 0-16,-10-2-4 15,-1-4-5-15,-11-6 2 16,-5-6-2-16,0-7-1 16,0-4 2-16,0-5 1 15,0-2 2-15,-7-4 21 0,-7-24 5 16,-1-12-19-16,8-5-3 16,7-7-9-16,0 5-1 15,11 3 1-15,14 1 0 16,3 4-1-16,9 6-15 15,7 10-68-15,5 12-61 16,0 9-98-16,-4 2-99 16</inkml:trace>
  <inkml:trace contextRef="#ctx0" brushRef="#br2" timeOffset="160646.28">11748 5193 552 0,'0'0'204'0,"0"0"-110"16,0 0-80-16,0 0-6 15,0 0 6-15,-13 123 21 16,13-83-5-16,0-8-22 16,0-4-5-16,4-10-3 15,12-6 0-15,1-12 0 16,4 0 1-16,3-16 22 15,3-16 16-15,2-7-20 16,-5-3 22-16,-4 4-19 16,-4 7 21-16,-3 5-1 0,-6 11 2 15,-3 7-10-15,-2 7 16 16,1 1-30 0,-1 0-20-16,7 4-19 0,4 16-5 15,6 6 24-15,3 4 0 16,-3-1 0-16,2-2 1 15,-6-5 1-15,-1-6-2 16,-1-4-62-16,-1-6-60 16,1-6-44-16,0 0-136 0,0-12-203 15</inkml:trace>
  <inkml:trace contextRef="#ctx0" brushRef="#br2" timeOffset="161021.99">12352 5136 469 0,'0'0'194'0,"0"0"-81"0,0 0-12 16,0 0-30-16,0 0-26 15,0 0-3-15,-13-67-24 16,11 67-18-16,-10 0-1 16,-5 17-17-16,-8 6 18 15,-4 4 24-15,2 6 3 16,7 1-7-16,7 1 0 16,6-1-5-16,5-2-6 15,2-2-1-15,2-3 0 16,25-2-4-16,13-7 2 15,6-8-6-15,10-8-47 16,4-2-47-16,1 0-60 16,-6-26-133-16,1-4-180 15</inkml:trace>
  <inkml:trace contextRef="#ctx0" brushRef="#br2" timeOffset="161481.65">12822 4874 320 0,'0'0'245'0,"0"0"-54"16,0 0-39-16,0 0-56 16,0 0-36-16,0 0-34 15,0-11-13-15,0 11-13 16,0 10-4-16,0 14 4 15,-7 11 8-15,1 14 36 16,-5 9 8-16,-5 6 5 16,3 2-5-16,-1-1-12 15,5-7-14-15,5-4-2 16,4-12 1-16,0-7-10 0,0-8-7 16,13-10-3-16,14-6-1 15,11-11-4-15,7 0 0 16,5-12-70-16,0-14-89 15,-11-10-139-15,-3-4-317 16</inkml:trace>
  <inkml:trace contextRef="#ctx0" brushRef="#br2" timeOffset="161700.31">12593 5216 789 0,'0'0'223'0,"0"0"-87"0,0 0-53 16,0 0-66-16,0 0-17 15,143-7-7-15,-77 1 2 16,-1-2-23-16,-9-1-35 16,-4 1-14-16,-2-4-63 15,-10-3-130-15,-9-2-146 16</inkml:trace>
  <inkml:trace contextRef="#ctx0" brushRef="#br2" timeOffset="162573.65">13301 5173 105 0,'0'0'309'0,"0"0"-169"16,0 0-41-16,0 0-43 16,0 0-9-16,0 0 1 15,-6 5 1-15,6-5 15 16,0 0-1-16,0 0-3 0,0 0 6 15,0 0-4-15,0 0-16 16,0 0-19-16,0 0-17 16,0 3-10-16,-2 7-10 15,-4 8-15-15,2 8-3 16,2 6 27-16,2 5 2 16,0-5 1-16,0-2-1 15,9-6 1-15,2-8 5 16,-2-8-7-16,-3-6 0 15,10-2 6-15,7-5 7 0,10-20 0 16,5-7-2-16,-5-5-7 16,-8 8 2-16,-10 2 7 15,-5 15 31-15,-6 5 12 16,-4 4-7-16,2 3-16 16,-2 0-33-16,4 0-10 15,3 13-8-15,5 7 6 16,3 6 12-16,5-1 0 15,2-2-3-15,0-5-42 16,1-9-19-16,2-2-15 16,1-7-27-16,0 0-41 15,1-14-41-15,-2-10-57 16,-5-7-19-16,-5 2 214 16,-5-10 50-16,-1 3 133 0,-7 1 16 15,0 4 0-15,2 12-8 16,-2 4 2-16,-2 9-36 15,0 6 8-15,0 0-25 16,5 0-43-16,6 0-47 16,9 10 0-16,7 14 0 15,2 0 0-15,-2 2 0 16,-7 5 2-16,-7-2-3 16,-7 2 2-16,-6-1-1 15,0-4 1-15,-4-6 0 16,-13-6 4-16,1-8 4 0,1-5-2 15,3-1 5-15,3 0 7 16,3-21-3-16,6-9-3 16,0-7-11-16,4-3-2 15,23 1-2-15,6-1-2 16,5 2-12-16,4-1-56 16,5 3-60-16,0 6-50 15,2 5-116-15,5 8-202 16</inkml:trace>
  <inkml:trace contextRef="#ctx0" brushRef="#br2" timeOffset="163003.79">14373 5310 465 0,'0'0'173'0,"0"0"-20"16,0 0-60 0,0 0-48-16,0 0-24 0,0 0 9 15,65-53 14-15,-55 30 14 16,-5-4-6-16,-3 1 1 16,-2 4-6-16,0 4-7 15,0 6 2-15,0 6-16 16,-2 2 7-16,-7 2-24 15,3 2-9-15,-8 0-4 16,-1 0-4-16,-6 11-1 16,-4 12 6-16,0 7 3 15,0 9 0-15,2 1 0 16,5 0 4-16,7 0 1 16,7-7-1-16,4 3 0 15,0-7-2-15,9-3 0 0,22-8 2 16,16-8 2-1,13-10 1-15,13 0-7 0,8-25-34 16,1-8-84-16,1-11-119 16,8 0-299-16</inkml:trace>
  <inkml:trace contextRef="#ctx0" brushRef="#br2" timeOffset="166943.87">15855 5438 593 0,'0'0'235'16,"0"0"-45"-16,0 0-92 15,0 0-26-15,0 0-34 16,0 0-18-16,-154-79-14 16,111 70-4-16,3-1-2 15,7-4 1-15,6-10 12 16,0-22 2-16,5-19-4 0,11-19-3 15,11-4-6-15,0 11-2 16,24 16-1-16,12 21-5 16,4 19-3-16,-2 12-11 15,-4 9 9-15,-7 17-9 16,-12 29-2-16,-15 25 2 16,-7 20 11-16,-47 18 3 15,-17 6 6-15,5-9 0 16,16-13 1-16,26-18-1 15,19-18 2-15,5-21-2 0,14-21 0 16,26-15 3-16,20-22 17 16,20-30 3-16,17-12-16 15,-2 2-2-15,-3 6-5 16,-11 10 0-16,0 6-6 16,-8 4-92-16,-5 1-119 15,-13 1-331-15</inkml:trace>
  <inkml:trace contextRef="#ctx0" brushRef="#br2" timeOffset="167679.59">15749 5423 199 0,'0'0'99'0,"0"0"-18"16,0 0 12-16,0 0-21 16,0 0-22-16,0 0-3 15,-6 0-3-15,6 0-4 16,0 0 8-16,0 0 4 16,0 0 9-16,0 0-6 15,0 0-2-15,0 0-5 0,0 0-7 16,0 0-13-16,0 0-20 15,4 3-8-15,27 7 0 16,17 7 2-16,7 2 12 16,-2 9-3-16,1 2-9 15,-5 4 0-15,-4-1-2 16,-3-2-46-16,-6-9-126 16,-9-12-357-16</inkml:trace>
  <inkml:trace contextRef="#ctx0" brushRef="#br2" timeOffset="170455.55">17187 5081 469 0,'0'0'288'0,"0"0"-73"15,0 0-70-15,0 0-34 16,0 0-21-16,0 0-35 16,-27-66-19-16,27 66-28 0,-2 0-8 15,0 0-11 1,-3 16-10-16,1 20-5 0,-3 16 25 15,-2 10 1-15,0 5 9 16,3-5 5-16,1 0-3 16,5-4-2-16,0-4-7 15,0-8-1-15,0-12-1 16,13-6 0-16,3-14-15 16,4-10-79-16,7-4-92 15,4-18-26-15,-4-26-296 16</inkml:trace>
  <inkml:trace contextRef="#ctx0" brushRef="#br2" timeOffset="170674.25">17029 5117 43 0,'0'0'634'0,"0"0"-391"0,0 0-107 15,0-119-19-15,24 94-21 16,8 3-49-16,7 0-33 15,15 0-12-15,6 4-2 16,13 3-3-16,4 4 2 16,-4 2-40-16,-6 6-73 15,-14 3-58-15,-15 0-64 16,-24 0-169-16</inkml:trace>
  <inkml:trace contextRef="#ctx0" brushRef="#br2" timeOffset="170861.75">17203 5179 280 0,'0'0'249'15,"0"0"-68"-15,0 0-29 16,0 0-41-16,0 0-37 16,0 0-12-16,-2-6-8 15,6-6-21-15,20-2-26 16,14-4-7-16,9 6-14 15,6 2-75-15,3 6-40 16,-3 2-98-16,-6 0-134 16</inkml:trace>
  <inkml:trace contextRef="#ctx0" brushRef="#br2" timeOffset="171267.99">17652 5135 168 0,'0'0'408'15,"0"0"-239"-15,0 0-52 0,0 0-51 16,0 0-44 0,0 0-22-16,-15 10-8 0,8 8-5 15,-2 5 13 1,0 7 14-16,3 3-5 0,2 3 1 15,4-4-2-15,0 1-1 16,0-11-5-16,2-4 3 16,13-10 2-16,5-8 0 15,2 0 1-15,5-12 11 16,2-18-4-16,-4-4-9 16,-13-6-4-16,-8 0 0 15,-4 1 3-15,0 8-3 16,-21 6 3-16,-3 12 8 15,-3 2-4-15,0 11-9 16,-2 0-6-16,5 0-15 16,10 8-89-16,14 4-129 0,0-2-135 15</inkml:trace>
  <inkml:trace contextRef="#ctx0" brushRef="#br2" timeOffset="171596.14">17833 5111 109 0,'0'0'484'16,"0"0"-257"-16,0 0-91 15,0 0-54-15,0 0-54 16,0 0-28-16,44 23-12 16,-15 9 12-16,0 5 16 15,-4 2-1-15,-9-2-7 0,-10 0-2 16,-6-9-2-16,0-8-1 15,0-6 3-15,0-8-1 16,-10-2 1-16,-4-4 7 16,-1 0 6-16,-4-4-5 15,6-14-1-15,4-8-5 16,9-4-3-16,0-7-2 16,16-1-3-16,15-2-8 15,11 2-35-15,10-2-29 16,1 2-42-16,2 4-114 15,-3 6-190-15</inkml:trace>
  <inkml:trace contextRef="#ctx0" brushRef="#br2" timeOffset="172285.67">18267 5179 419 0,'0'0'199'0,"0"0"-49"15,0 0-27-15,0 0-61 16,0 0-28-16,0 0-19 16,0 20-15-16,0-8-5 15,0 8-1-15,0 6 6 16,-2 6 18-16,2 1 2 16,0-3 2-16,0-6-11 15,0-6-1-15,0-8-3 16,0-4-7-16,0-6 6 15,0 0 10-15,0 0 40 16,0-22 50-16,0-7-65 0,0-8-34 16,0 0 0-1,0 8-7-15,2 8 11 0,-2 9 22 16,0 6 7-16,2 6-9 16,1 0-31-16,1 0-2 15,8 0-16-15,3 14-23 16,7 8 23-16,1-2-5 15,-4-4-7-15,-5-5 10 16,-3-5-9-16,-1-6 15 16,3 0 14-16,5-10 15 15,3-16 4-15,4-2 5 16,-5 3 0-16,-4 7 15 0,-10 5-3 16,1 11 8-1,-7-1-5-15,3 3-23 0,-1 0-16 16,6 0-9-1,5 18-5-15,6 11 13 0,-1 0-7 16,-3 3-18-16,-3 5-38 16,3-7-27-16,1-4-65 15,5-12-30-15,11-10-140 16,1-4-153-16</inkml:trace>
  <inkml:trace contextRef="#ctx0" brushRef="#br2" timeOffset="172898.25">18930 5228 560 0,'0'0'237'0,"0"0"-99"0,0 0-39 16,0 0-16-16,0 0-43 15,0 0-36-15,-37-8-4 16,11 30-15-16,-3 8 14 15,4 0-1-15,11-3 1 16,12-4 1-16,2-11-5 0,0-6-6 16,14-6 8-1,13 0 3-15,4-14 17 0,3-8-11 16,-10-1-1-16,-6 8 46 16,-8 4 43-16,-4 5-22 15,-2 5-34-15,-2 1-26 16,9 0-12-16,9 0-12 15,7 14 12 1,9 0 0-16,1-3 0 0,5-5-25 16,1-6 19-16,1 0-10 15,4-23 16-15,-6-13 0 16,-2-6-3-16,-8-11 3 16,-13-5-8-16,-13-11 7 15,-6 0 1-15,-6-6 0 0,-27 8 0 16,-7 0 3-16,0 14 1 15,8 15 4-15,10 21 4 16,11 14 23-16,8 3-4 16,1 0-18-16,0 1-13 15,2 18-7-15,-2 12-2 16,2 9 9-16,0 10 7 16,2 12 13-16,16 11 2 15,0 9 2-15,-2 2 1 0,-6-1-13 16,0-12-8-16,-6-9-2 15,-1-13 0-15,-3-13-2 16,0-15-2-16,4-8-60 16,4-13-70-16,11 0-50 15,8-16-138-15</inkml:trace>
  <inkml:trace contextRef="#ctx0" brushRef="#br2" timeOffset="173324.79">19088 5069 503 0,'0'0'185'0,"0"0"-27"15,0 0-22-15,0 0-40 16,0 0-34-16,0 0-13 16,13 9-11-16,36-9-8 15,18 0-17-15,13 0-2 0,6 0-10 16,8-9 0-16,5-5-1 16,3-13-141-16,4-12-268 15</inkml:trace>
  <inkml:trace contextRef="#ctx0" brushRef="#br2" timeOffset="179873.03">1842 6166 17 0,'0'0'361'16,"0"0"-264"-16,0 0-46 15,0 0 43-15,0 0 1 16,0 0-23-16,0 0-15 16,0 0-17-16,-8 0-8 15,8 0-12-15,0 0-11 0,0 0-8 16,0 1-1-16,0-1-8 16,0 0 2-16,0 0-1 15,15 3-1-15,32-3 8 16,28 0 9-16,35-3-5 15,21-16-3-15,25-10-1 16,22-2-95-16,7-5-96 16,-2-5-136-16</inkml:trace>
  <inkml:trace contextRef="#ctx0" brushRef="#br2" timeOffset="180850.2">3488 6160 110 0,'0'0'378'0,"0"0"-260"15,0 0-32-15,0 0 10 16,0 0-14-16,0 0-47 16,-6 1-33-16,10-1-2 15,37 0-6-15,28 0 6 16,31-2 5-16,27-11 1 16,11-1-3-16,9-2-2 0,16 2-1 15,2-4 2 1,1 0-7-16,0 2 1 0,-24 0-11 15,-18 4-6-15,-14 0-6 16,-14-3 27-16,-13 5-1 16,-19 0-2-16,-24 5 3 15,-20 5 0-15,-18-3 0 16,-2 3-5-16,0 0 5 16,0 0 14-16,0 0 3 15,0 0 12-15,0 0 3 16,0 0-11-16,0 0-18 15,0 0 0-15,0 0-3 0,0 0 0 16,0 0-2-16,0 0 1 16,0 0-2-16,0 0 3 15,3 0 1-15,-3-1 0 16,2 1 1-16,6-3 5 16,11 1-1-16,14-2 4 15,16-4 10-15,16-5-7 16,12 0-9-16,8-3-3 15,0-2-1-15,-12 2 0 16,-13 4 3-16,-18 4-3 16,-21 2 0-16,-7 4 2 0,-10-1-2 15,-4 0 0-15,2 0 1 16,-2 3-1-16,0 0-4 16,0 0-16-16,0 0-17 15,-6 3-13 1,-21 13 1-16,-9 4 17 0,-2 0-76 15,2-8-74-15,9-10-166 16</inkml:trace>
  <inkml:trace contextRef="#ctx0" brushRef="#br2" timeOffset="182016.34">7203 5981 210 0,'0'0'77'0,"0"0"-26"16,0 0 12-16,0 0 43 16,0 0-18-16,0 0-4 15,0 0-41-15,0 0-24 16,-96-3-4-16,96 0-9 15,0 3 0-15,0-2 1 0,0 2-6 16,0 0 6-16,5 0 5 16,32 0 2-16,34-3 34 15,41-8 34 1,33-7-37-16,24-4-32 0,14-2 6 16,-3 2-19-16,-6 0 0 15,-9 2 2-15,-11 0-6 16,-5 0 7-16,-9 2-6 15,-22 4-3-15,-24 8 5 16,-34 1 1-16,-27 4 0 16,-19 1-4-16,-14 0-8 15,0 0 11-15,0 0 1 16,0-2 19-16,0-1-11 0,0 2 8 16,0 1-4-16,0-5 2 15,0 4-4-15,0 0-6 16,0-4 1-16,0 3-2 15,0 0 3-15,0 2-6 16,11 0-1-16,16-3-3 16,20 2 4-16,20-2 7 15,4 2 1-15,0-5-4 16,-1-1-2-16,-10 1-1 16,-7-1 2-16,-13-2 4 0,-11 4-6 15,-9 1-1 1,-14 2 1-16,-6-1 4 0,0 3-4 15,0 0 0-15,0 0-2 16,0 0-8-16,-13 0-31 16,-14 3-54-16,-2 8-97 15,3-4-156-15</inkml:trace>
  <inkml:trace contextRef="#ctx0" brushRef="#br2" timeOffset="183339.49">10168 5899 384 0,'0'0'122'0,"0"0"20"15,0 0-66-15,0 0 39 16,0 0-23-16,0 0-25 15,-22-24-21-15,22 24-23 16,0 0-23-16,0 0-5 16,36 0-12-16,31 0 17 15,35 0 10-15,29-3-6 16,23-8-2-16,24-5 7 16,21-4-9-16,22 0 2 15,6 0 12-15,-14 2-14 0,-21 2 0 16,-34 1 3-16,-42 10-4 15,-35 3 1-15,-37 0-4 16,-26 2 4-16,-16 0-8 16,-2 0 8-16,0-2 2 15,0 2 3-15,0-3 24 16,0 2 17-16,0 1 4 16,0-3-16-16,0 3-16 15,0-1-15-15,0 1-3 16,0-2-2-16,0 2-5 15,33 0-1-15,30-4 8 16,43-4 9-16,42-4-2 16,30-6-4-16,27-5-1 0,11 4-2 15,-2-2 2 1,-11 6-2-16,-18 2-1 0,-30 4 1 16,-30 0 0-16,-33 5 0 15,-37 3 0-15,-26-2-1 16,-20 3-1-16,-9 0 2 15,0-2 5-15,0 2 0 16,5-1 27-16,2-2-5 16,-1 1-6-16,3 2-21 15,-3 0 0-15,2 0-3 0,3 0-2 16,2 0 2 0,5 0 3-16,2 0 2 0,2 0 0 15,5 0 0-15,4 0 0 16,2 0 0-16,4-4-2 15,-9 1 2-15,-6 3-4 16,-10 0 4-16,-8 0-2 16,-4 0 0-16,0 0-2 15,0 0 1-15,0 0-15 16,-6 0-10-16,-21 0-18 16,-14 0-60-16,-5 9-95 15,8 2-180-15,11-4-200 16</inkml:trace>
  <inkml:trace contextRef="#ctx0" brushRef="#br2" timeOffset="184648.4">17472 5707 358 0,'0'0'116'16,"0"0"-39"-16,0 0-29 16,0 0-16-16,0 0-21 15,0 0-4-15,0 0 9 0,-7 0-4 16,7 0 4-16,0 0 8 16,7 0 4-16,22 0-9 15,22 0 51-15,27 0-11 16,34 0-17-16,30-7-20 15,34 2-16-15,18-4 6 16,16 4-9-16,-4-1-2 16,-11-2-2-16,-18 4-2 15,-29-2-4-15,-32 3 6 16,-37 2-20-16,-33 1-13 16,-28 0 18-16,-18 0-19 0,0 0-1 15,0 0 25 1,0 0 11-16,-10-3 8 0,2 3 15 15,-1 0 22-15,7 0-10 16,2 0-27-16,0 0-5 16,0 0-2-16,0 0-1 15,0 0 3-15,0 0-1 16,0-2 2-16,0 2 0 16,11-3 4-16,20-3 8 15,18-1 5-15,16-2-4 16,4-1-11-16,-9 3-6 15,-18 1 2-15,-22 6-4 16,-13 0 2-16,-7 0-47 16,0 0-79-16,-32 0-120 0,-21-5-34 15</inkml:trace>
  <inkml:trace contextRef="#ctx0" brushRef="#br2" timeOffset="185199.65">20351 4985 762 0,'0'0'190'16,"0"0"-99"-16,0 0 13 16,0 0-1-16,0 0-51 15,0 0-36-15,0-50-3 16,0 44-13-16,0 2 0 16,0 4-3-16,0 0-67 15,0 6-128-15,0 17-156 16,-21 7-32-16</inkml:trace>
  <inkml:trace contextRef="#ctx0" brushRef="#br2" timeOffset="185434.39">20447 5494 658 0,'0'0'312'0,"0"0"-153"15,0 0-45-15,0 0 16 16,0 0-63-16,0 0-37 16,-23-44-8-16,21 32-18 15,0 4-3-15,2 6-1 16,0 0 0-16,0 2-65 16,0 0-89-16,0 8-135 15,0 8-75-15,0-7 40 16</inkml:trace>
  <inkml:trace contextRef="#ctx0" brushRef="#br2" timeOffset="187596.34">398 5500 621 0,'0'0'164'0,"0"0"-24"0,0 0-56 16,0 0 22 0,0 0-46-16,0 0-31 0,-6 9-29 15,6 6-14-15,25 11-12 16,17 15 17-16,20 10 9 15,0 5 1-15,1 1-1 16,-5-9-16-16,0-9-64 16,-8-9-11-16,-9-16-16 15,-12-11-29-15,-20-3 24 16,-5-10 100-16,-4-22 12 16,-2-8 7-16,-18-8 37 15,-18 0 34-15,0 0-14 0,11 12 7 16,1 9 5-16,17 15 1 15,5 10-1-15,-6 2-39 16,-5 6-37-16,-14 30-33 16,-18 18 30-16,-10 12 3 15,-6 1 5-15,14-15-5 16,18-14-35-16,14-18-60 16,15-14-13-16,2-6-44 15,0-6 50-15,0-28 66 16,0-12-90-16,0-13 126 15,2-2 69-15,4-5 5 16,-4 2 50-16,-2 13-26 16,0 10 42-16,0 12-37 0,0 11 2 15,0 8-27-15,0 6-21 16,-2 4-14-16,0 0-43 16,2 0-4-16,0 24-28 15,0 21 9-15,0 22 23 16,0 12 0-16,0 5 0 15,0-2 0-15,0-10 2 16,0-10-1-16,0-16-1 16,0-15-27-16,0-15-60 0,0-10-12 15,0-6 9-15,0-10 90 16,0-22-9-16,-14-16 8 16,-9-11 1-16,-4-1 0 15,-4-2 0-15,0 11 8 16,7 9 28-16,-1 17 26 15,7 11 0-15,10 8 0 16,5 6-8-16,3 0-34 16,0 0-20-16,0 0-11 15,9 1-17-15,18 18 19 16,15 3 9-16,12-2 4 0,4-2-4 16,4-3 0-16,3-2-29 15,-3-5-58-15,5-8-11 16,-3 0-37-16,-8-18-179 15</inkml:trace>
  <inkml:trace contextRef="#ctx0" brushRef="#br2" timeOffset="187894.94">258 5679 283 0,'0'0'217'0,"0"0"-171"16,0 0-18-16,0 0-15 15,0 0-10-15,0 0-3 16,16 0 2-16,-12 0 0 15,-2 0-2-15,0 0-9 16,5 0-36-16,7 0-39 16,-1 0-12-16,1 0 25 0,-4 0-42 15,-10 0-31-15</inkml:trace>
  <inkml:trace contextRef="#ctx0" brushRef="#br2" timeOffset="188114.21">258 5679 92 0,'-40'43'58'16,"40"-43"4"-16,0 0-8 16,0 0 3-16,0 0 14 15,0 0 4-15,0 0-3 16,14 0-19-16,28-1 12 16,29-17 26-16,26-4-40 15,22-2-24-15,10 3-26 16,3 5-1-16,-14 9-7 15,-20 3-66-15,-27 4-93 0,-31-5-96 16</inkml:trace>
  <inkml:trace contextRef="#ctx0" brushRef="#br2" timeOffset="188540.66">472 5466 478 0,'0'0'150'16,"0"0"-24"-16,0 0-1 15,0 0-56-15,0 0-23 16,0 0-13-16,0-57 8 16,0 57-34-16,0 0-7 15,0 8-16-15,11 23-14 16,4 15 27-16,12 13 3 15,-6 5 0-15,0 1 8 16,0 4-2-16,-5-3 0 16,3-5-6-16,-5-4-49 0,-5-7-148 15,-9-18-234-15</inkml:trace>
  <inkml:trace contextRef="#ctx0" brushRef="#br2" timeOffset="189358.31">442 5273 514 0,'0'0'81'0,"0"0"-16"16,0 0 5-16,-141 29-40 15,98 15-23-15,7 16-7 16,7 18 6-16,16 15 2 16,11 9 11-16,2 3-10 15,33-10-2-15,27-8 3 16,18-15-9-16,21-24-1 16,12-20-6-16,9-26-17 0,9-4-25 15,-19-40 44-15,-21-16 4 16,-25-15 14-16,-30-3 13 15,-21-8 19-15,-13-5 24 16,-15 1 0-16,-35 4-35 16,-23 6 12-16,-30 16 10 15,-10 16-20-15,-7 23-8 16,-5 23 3-16,9 21-23 16,-3 37-8-16,3 13-1 15,35 10 0-15,27 0-9 16,31-6-104-16,23-4-21 0,29-19-113 15,45-20-113-15</inkml:trace>
  <inkml:trace contextRef="#ctx0" brushRef="#br1" timeOffset="205574.99">3959 7078 621 0,'0'0'224'0,"0"0"-67"0,0 0-38 16,0 0-34-16,0 0-33 15,0 0-42-15,0 0-10 16,-24 8-20-16,21 15-7 15,-1 17 3-15,-6 14 24 16,-3 8 5-16,-3 8-4 16,-1-4-1-16,3-4 3 15,3-9-1-15,5-12 0 16,6-10-1-16,0-15-1 0,0-10-5 16,0-6-31-16,22-13 24 15,14-28 7-15,8-22 5 16,0-13-3-16,-7-3 3 15,-14 4 2-15,-6 15 8 16,-13 16 22-16,-2 17 29 16,-2 12 5-16,0 8-1 15,0 6-10-15,0 1-36 16,0 0-19-16,0 0-16 16,0 27-13-16,0 14 10 31,0 15 18-31,0 10 1 15,-2 2 0-15,-5 0 0 0,3-6 0 16,0-7-3-16,2-10 4 16,2-9-2-16,0-8 1 15,0-5 0-15,0-13-2 16,0-1-22-16,0-8-68 16,0-1-46-16,0 0-6 15,0-10-27-15,-16-16-298 16</inkml:trace>
  <inkml:trace contextRef="#ctx0" brushRef="#br1" timeOffset="205998.03">3502 7461 400 0,'0'0'232'0,"0"0"-8"0,0 0-51 16,0 0-15-16,0 0-53 15,0 0-35-15,-60 0-18 16,77-16-9-16,33-10-35 15,33-11-8-15,23 0-9 16,12 3 2-16,3 6-2 16,-13 8-28-16,-9 8-25 15,-19 5-16-15,-20 7-37 16,-20 0-43-16,-28 0-24 16,-12 9-53-16,-32 13 11 15,-40 10 163-15,-19 8-42 16,-18 6 99-16,-5 4 4 0,-2 0 68 15,6-8 25-15,16-5 18 16,20-13 6-16,21-10 1 16,20-6-17-16,15-4-6 15,9-4-9-15,9 0-9 16,0 0-6-16,0 0-19 16,0 0-2-16,0 0-20 15,0 0-28-15,33 0-2 16,38 0-9-16,39-11 9 15,28-8 0-15,9-7-2 0,4-5-134 16,-9-11-133 0,-9-10-504-16</inkml:trace>
  <inkml:trace contextRef="#ctx0" brushRef="#br1" timeOffset="207875.4">5726 6911 686 0,'0'0'229'15,"0"0"-94"-15,0 0-30 16,0 0-33-16,0 0-69 16,0 0-3-16,0 0-37 15,-5 107 32-15,5-37 5 16,0 9 7-16,0-4 1 16,5-4 0-16,-1-9-7 15,0-13 1-15,1-14 0 16,-3-13-1-16,0-11 2 0,1-10-1 15,-3-1 13-15,0 0 8 16,-10-15 12-16,-21-8-15 16,-8 1-20-16,-1 4 0 15,-3 10-5-15,-1 8 4 16,-8 4-10-16,-6 30 1 16,5 10 4-16,10 9-2 15,21-5-3-15,17-8-18 16,5-13-43-16,12-12 4 15,22-15 36-15,10 0 32 16,9-28 0-16,1-12 18 0,-5-1-1 16,-14 7 50-16,-15 15 12 15,-9 6 11-15,-5 9-13 16,-6 4-22-16,0 0-39 16,12 0-16-16,9 9-16 15,10 11 8-15,7 5 6 16,6 3 1-16,3 3-28 15,5-5-89-15,0-9-59 16,-2-14-197-16</inkml:trace>
  <inkml:trace contextRef="#ctx0" brushRef="#br1" timeOffset="208596.34">6204 7522 432 0,'0'0'227'15,"0"0"-115"-15,0 0-54 16,0 0-17-16,0 0-21 15,0 0-16-15,72-86 1 0,-57 65 9 16,-5-3 9 0,-4-2 15-16,-1-3 0 0,-5 0-12 15,0-1 4-15,0 4-1 16,-9 8-5-16,2 10 1 16,-2 5-2-16,-4 3-11 15,-10 0-12-15,-10 20-14 16,-5 13 7-16,0 3 3 15,4 6 2-15,15 0 2 16,7-1-1-16,12 2 0 16,0 0 1-16,16-5 4 15,26-6 0-15,16-13-4 16,13-12-15-16,10-7-39 16,4-14-36-16,-3-23-37 0,-4-6-103 15,-9-6-42-15,-11-4 105 16,-11 0 128-16,-11 3 39 15,-15 5 111-15,-9 7 101 16,-8 9-50-16,-4 7 3 16,0 9-25-16,0 8-44 15,0 5-22-15,-10 0-38 16,-11 0-30-16,-3 15-6 16,-3 18 0-16,7 3-2 15,8 5 2-15,12 2-2 16,0 0 1-16,25-8 1 15,15 1 3-15,3-7 3 0,-1-8-4 16,-4-3-2-16,-12-7 1 16,-7-6-2-16,-13-5 1 15,-6 0 0-15,0 0 4 16,0 0 18-16,-33 0 0 16,-27 13-8-16,-23 2-8 15,-13 7-6-15,3 1-23 16,11-7-77-16,10-8-94 15,18-8-190-15</inkml:trace>
  <inkml:trace contextRef="#ctx0" brushRef="#br1" timeOffset="209402.75">7403 7213 532 0,'0'0'236'0,"0"0"-77"16,0 0-56-16,0 0-14 15,0 0-32-15,0 0-4 16,-36-66-30-16,24 66-23 16,-15 20-10-16,-15 20-1 15,-10 16 11-15,1 9 2 16,13-4 15-16,13-3-1 15,21-6-11-15,4-5-4 16,29-10 6-16,31-9 0 0,23-15 3 16,23-13-10-1,13 0-28-15,-3-22-82 0,-10-17-115 16,-10-11-329-16</inkml:trace>
  <inkml:trace contextRef="#ctx0" brushRef="#br1" timeOffset="-213865.2">9273 6789 301 0,'0'0'192'16,"0"0"-13"-16,0 0-55 16,0 0-24-16,0 0-16 15,0 0-10-15,0 0 5 16,0 0-13-16,-13-94-5 15,13 94-28-15,-2 0-16 16,2 0-16-16,-6 4-1 16,2 25-24-16,-7 16 20 15,-5 18 4-15,-1 7 14 16,1 2 24-16,5 3-13 16,7-4-5-16,4 2-2 0,0-9-12 15,2-4-2-15,13-9-2 16,7-10-1-16,3-7-1 15,-4-12 0-15,4-8-46 16,7-14-48-16,4 0-59 16,0-28-86-16,-10-16-352 15</inkml:trace>
  <inkml:trace contextRef="#ctx0" brushRef="#br1" timeOffset="-213630.49">9030 7286 521 0,'0'0'267'0,"0"0"-87"0,0 0-43 16,0 0-30-16,0 0-37 15,0 0-34-15,-11 0-10 16,17-9-12-16,26-7-9 16,21-4-5-16,16-6-2 15,6 3 2-15,-3 3-5 16,-7 5-53-16,-3 0-44 15,-4 4-57-15,-4 2-64 16,-10 1-156-16</inkml:trace>
  <inkml:trace contextRef="#ctx0" brushRef="#br1" timeOffset="-213218.94">9738 7194 581 0,'0'0'171'0,"0"0"-45"16,0 0-59-16,0 0-54 16,0 0-13-16,-122 73-4 15,107-37 2-15,8-3 1 16,7-4-4-16,0-9 1 0,17-8-5 15,12-12-3-15,5 0 12 16,-1-15 9-16,2-16 7 16,-5-3-15-1,-10 0 34-15,-5 6 28 0,-8 6 24 16,-2 7-2-16,-5 8-9 16,2 7-28-16,-2 0-19 15,0 0-29-15,6 0-8 16,5 10-20-1,7 13 16-15,7 10 12 16,0 1 0-16,6-4-16 16,2-4-51-16,3-8-52 15,4-12-19-15,-1-6-34 16,4-6-102-16,-3-28-71 16</inkml:trace>
  <inkml:trace contextRef="#ctx0" brushRef="#br1" timeOffset="-212757.79">10282 6800 512 0,'0'0'269'0,"0"0"-79"0,0 0-81 15,0 0-62-15,0 0-47 16,0 0 0-16,0 36-13 16,0 8 13-16,0 10 18 15,0 2 18-15,0 4 2 16,0-1-18-16,0-8 1 15,0-8-10-15,2-11-10 16,3-10 3-16,-3-10-3 16,0-7 0-16,-2-4 0 0,0 1 0 15,0 2 4-15,2 1 2 16,0 1 6-16,4 5 9 16,0-1-10-16,3 2-2 15,7-1-4-15,1 0-5 16,6-5 4-16,6-6 0 15,6 0 2-15,1 0 5 16,3-21-12-16,-5-4-3 16,-10-3-12-16,-8-4 13 15,-9-2 1-15,-7 3-2 16,-4 3 2-16,-30 9-2 0,-13 6-1 16,-11 13-4-1,-2 0-2-15,7 13 5 0,14 11 5 16,20 2-39-16,19-2-152 15,0-6-49-15,33-10-222 16</inkml:trace>
  <inkml:trace contextRef="#ctx0" brushRef="#br1" timeOffset="-212134.33">10864 6719 434 0,'0'0'188'0,"0"0"-2"0,0 0-61 15,0 0-33-15,0 0-13 16,0 0-11-16,-29-90-30 16,27 90-21-16,2 0-17 15,0 0-7-15,0 18-15 16,0 16 9-16,0 13 13 15,0 7 6-15,-3 6 12 16,1 4 15-16,2 0 7 16,0 2-19-16,-2-2 4 15,2-4-4-15,0-5-2 16,0-9-2-16,0-4-11 16,0-9-3-16,0-6 0 15,0-11-3-15,0-9 0 0,7-7-7 16,-1 0-67-16,12 0-65 15,16-5-52-15,3-13-129 16,5-4-346-16</inkml:trace>
  <inkml:trace contextRef="#ctx0" brushRef="#br1" timeOffset="-211774.96">11013 7349 238 0,'0'0'288'16,"0"0"-100"-16,0 0-30 15,0 0-64-15,0 0-42 16,0 0-42-16,44-46-9 16,-10 18-1-16,-3-3 4 15,-9 4 0-15,-4-4 0 0,-7 4 0 16,-8 3 9-16,-1-1 20 16,-2 7 10-16,0 4-9 15,0 6-9-15,0 4-2 16,-7 4-7-16,-2 0-16 15,-4 0-5-15,-6 6 2 16,0 13-2-16,-1 0 1 16,2 6 4-16,2-1 4 15,6 3 12-15,2 4-1 16,8-1-5-16,0 0 0 16,0-2-7-16,29-4 2 15,14-4 1-15,15-10-6 16,13-10-47-16,8 0-135 0,0-24-234 15</inkml:trace>
  <inkml:trace contextRef="#ctx0" brushRef="#br1" timeOffset="-211129.22">11481 7335 118 0,'0'0'404'16,"0"0"-249"-16,0 0-45 15,0 0-22-15,0 0-21 16,0 0-31-16,-4 10-2 16,4-10 7-16,0 0 13 15,0 0 6-15,0 0-22 16,4 0-11-16,23 0-15 16,10 0-6-16,15-9-1 15,1 1-3-15,-10-3-2 0,-10 3-5 16,-14 2-3-16,-5 2 7 15,-7 0 1-15,-5 4 0 16,0 0 2-16,-2 0-2 16,0 0-5-16,0 0-4 15,0 0-1-15,0 0 1 16,-6 0 6-16,-10 0 3 16,-10 4 3-16,-3 0-1 15,2-2 1-15,-2 0-3 16,6-2-28-16,3 0-63 0,3 0-57 15,6 0-136-15,11-16-352 16</inkml:trace>
  <inkml:trace contextRef="#ctx0" brushRef="#br1" timeOffset="-210299.57">12189 6999 372 0,'0'0'218'0,"0"0"-43"16,0 0-42-16,0 0-41 0,0 0-31 16,0 0-19-1,-20-23-35-15,20 23-7 0,0 4-12 16,0 25-12-1,0 9 24-15,-4 9 12 0,-3 6 13 16,-4-6 4-16,-2-3-3 16,2-3-4-16,-1-7-14 15,3-12-3-15,5-8-2 16,4-8 0-16,0-6 3 16,0 0 16-16,0-8 19 15,-4-24 46-15,4-12-79 16,-2-6-4-16,2-4 2 15,0 4-4-15,0 7 5 16,0 7 11-16,0 8 5 16,0 10 19-16,0 6 5 0,0 4-20 15,0 6-6-15,2 2-20 16,2 0-1-16,13 0-10 16,15 6-1-16,10 18 10 15,12 10 0-15,-5 6-7 16,-4 10 6-1,-1 1-6-15,-4-1 8 0,-2-6-3 16,-10-10-3-16,-5-12-3 16,-7-11-34-16,-10-6 39 15,1-5 4-15,5 0 4 16,5-13 11-16,5-16-5 16,-2-9-5-16,-8-6 2 0,-8-6-3 15,-4-7 0-15,0 0 4 16,-20-2 0-16,-7 5-2 15,-1 6 6-15,1 6-5 16,4 9-1-16,5 8-4 16,3 2 2-16,1 7-2 15,5 5-2-15,3 7-16 16,2 1-50-16,-3 3-48 16,2 4-92-16,5 14-72 15,0 3-156-15</inkml:trace>
  <inkml:trace contextRef="#ctx0" brushRef="#br1" timeOffset="-208755.36">13016 7159 258 0,'0'0'241'0,"0"0"-43"16,0 0-51-16,0 0-39 15,0 0-26-15,0 0-31 16,-20-12-33-16,18 12-15 15,-5 2-3-15,-9 16-13 16,-9 7 11-16,-6 8 0 16,2-1 2-16,5 2 6 15,11-6-6-15,6-5 1 16,7-2-1-16,0-9 0 16,4-8 2-16,19-4 0 0,4 0 2 15,4-24 18-15,-4-10-17 16,-8-2 6-16,-3 4-6 15,-7 4 21-15,-3 12 34 16,-3 6-4-16,-3 8-1 16,0 2-21-16,0 0-34 15,2 0-11-15,3 12-19 16,2 14 25-16,3 4 4 16,9-4 1-16,2-6-37 15,6-6-28-15,0-11-3 16,0-3 19-16,0-9 18 0,-1-22 24 15,-3-2 7 1,-6 0 0-16,-3 8 6 0,-12 9 35 16,1 10 23-16,-3 3 2 15,0 3-45-15,0 0-21 16,0 9-26-16,0 14 1 16,6 6 19-16,11-5-23 15,8-7-14-15,6-10-11 16,0-7 23-16,3-2 15 15,-1-24 16-15,-4-9 2 16,-6-1 14-16,-5 3 51 16,-7 6-16-16,-5 15 8 15,-6 8 3-15,0 4-13 16,0 0-49-16,4 4-9 0,6 21-23 16,3 3 29-1,7 3-4-15,5-7-20 0,6-9-14 16,0-12 6-1,7-3 22-15,0-9 13 0,-1-24 3 16,-3-4 4-16,-5-3 24 16,-7 3 17-16,-9 11 12 15,-7 12 3-15,-4 8 8 16,-2 6-14-16,0 0-57 0,4 0-1 16,5 6-13-1,11 15-9-15,11 9 20 0,9-7-19 16,7-2-2-16,2-9 6 15,-2-12 2-15,-5 0-43 16,-2-12 47-16,-2-20 8 16,-4-10 4-16,-7 1 0 15,-12-1 0-15,-9-2 8 16,-6 4 15-16,0 6 1 16,0 6-2-16,-6 12-1 15,-5 6 1-15,-1 7-9 16,1 3-5-16,-5 0-8 15,-1 0-4-15,-1 16 2 0,3 8-1 16,-1 2 1-16,3 9 2 16,-1 1 0-16,1 2 0 15,4 2 3-15,3 1 3 16,6-1 3-16,0-3-4 16,6-5 0-16,19-6-3 15,6-9-2-15,13-10 0 16,12-7-35-16,15-1-76 15,7-28-109-15,2-6-206 16</inkml:trace>
  <inkml:trace contextRef="#ctx0" brushRef="#br1" timeOffset="-208269.46">15400 6743 634 0,'0'0'308'0,"0"0"-52"0,0 0-113 16,0 0-39-16,0 0-58 31,0 0-42-31,-27-58-4 0,23 58-33 0,-7 14-108 16,-5 21-52-16,3 0-20 15,9 2-280-15</inkml:trace>
  <inkml:trace contextRef="#ctx0" brushRef="#br1" timeOffset="-208050.06">15379 7267 769 0,'0'0'379'0,"0"0"-167"15,0 0-17-15,0 0-41 16,0 0-60-16,0 0-43 16,-15 18-34-16,9-8-11 15,-14 12-6-15,-25 20-4 16,-29 21 2-16,-37 18-43 16,-21 12-87-16,-3-7-152 15,21-21-418-15</inkml:trace>
  <inkml:trace contextRef="#ctx0" brushRef="#br2" timeOffset="-193576.85">514 9021 621 0,'0'0'182'0,"0"0"-68"16,0 0-39-16,0 0-14 15,0 0-26-15,0 0-18 16,0 0-15-16,-2-20-2 16,2 20 0-16,0 0-4 15,-2 0 4-15,-1 0-2 0,3 0 2 16,-2 0 1-1,2 0 1-15,0 0 3 0,0 0 1 16,0 0 0-16,0-9 4 16,0-4-9-16,2 0-1 15,3 4 0-15,-3 3 0 16,-2 4 2-16,0 2 1 16,0 0-1-16,0 0 9 15,0-2 13 1,0 2 10-16,0 0-2 0,0-2-8 0,0 2-4 15,0-2-9-15,0 0 0 16,0 0 3-16,0 0-4 16,0 2-2-16,0 0 6 31,0 0-5-31,0 0-6 0,0 0-3 0,0 12-11 31,0 18-8-31,0 12 5 16,0 15 14-16,0 5 6 15,0 2-2-15,0-2 2 16,0-4-3-16,0-6-1 16,0-6 0-16,0-10-2 0,7-12-7 15,-1-9-20-15,3-13-29 16,-4-2-4-16,4-18 54 16,8-25 6-16,-1-21 2 15,9-16-2-15,-3-2 1 16,0 0 3-16,-4 9-4 15,-7 17 27-15,-4 17 27 16,-7 14 14-16,0 13 0 16,0 6-13-16,-7 6-14 15,5 0-18-15,2 0-23 16,0 2-11-16,0 26-14 16,0 15-1-16,9 16 24 0,-2 12 2 15,0 1 2 1,-1-2 1-16,-4-6 3 0,5-2 1 15,-1-9-6-15,2-11-1 16,0-10 2-16,-1-17-1 16,-3-6-1-16,-4-7-4 15,0-2-16-15,0 0-6 16,0-2 2-16,-24-20-23 16,-17-9-92-16,-5-4 13 15,-10-4 9-15,-2 1 26 16,0 6 37-16,8 6 54 15,11 9 0-15,17 9 50 16,6 3 21-16,8 4 11 0,6 1 7 16,-1 0-14-1,3-3-7-15,0-1-7 0,5-6-17 16,41-10-12-16,37-12-22 16,29-4-8-16,17 4-2 15,-17 6 1-15,-31 12-1 16,-29 8-3-16,-31 6-7 15,-15 0-37-15,-6 0-53 16,-19 26-42-16,-52 13 66 16,-40 16 23-16,-27 3-6 15,1-2 12-15,23-4 32 16,35-11 15-16,27-11 0 0,21-10 9 16,16-13 24-1,9-2 10-15,2-5 16 0,4 0 23 16,0 0 11-16,0 0-3 15,19 0-12-15,32-22-33 16,35-11-37-16,30-2-5 16,13-1 0-16,8 1-3 15,-19 7-39-15,-14 2-77 16,-16-9-120-16,-22-12-303 16</inkml:trace>
  <inkml:trace contextRef="#ctx0" brushRef="#br2" timeOffset="-192570.73">411 8857 389 0,'0'0'226'0,"0"0"-95"16,0 0-49-16,0 0-10 16,-120-26-35-16,98 36-37 15,-5 25 0-15,-8 21-4 16,-6 22 4-16,4 16 8 16,3 14 8-16,17 8 5 15,14 2-6-15,3-5 4 16,31-10-4-16,29-16-14 15,23-21 2-15,17-22 1 16,20-27-4-16,9-17-2 16,10-40-7-16,-6-31 0 15,-12-23 6-15,-16-14 0 0,-30-9 6 16,-19-3-3-16,-25 4 8 16,-28 2 37-16,-14 6 8 15,-55 11-4-15,-36 15 0 16,-35 22-23-16,-35 32-6 15,-11 28-18-15,14 11-2 16,22 50-3-16,33 11-6 16,41 14 0-16,23 10-36 15,42-7-138-15,16-18-147 16,57-34-248-16</inkml:trace>
  <inkml:trace contextRef="#ctx0" brushRef="#br2" timeOffset="-191770.66">2301 9001 437 0,'0'0'219'15,"0"0"-84"-15,0 0-11 16,0 0-23-16,0 0-24 15,0 0-16-15,-9 6 9 16,9-6-17-16,0 0-4 16,0-4-12-16,18-14-28 0,15-4-9 15,15-2-2-15,14 0-4 16,7 4-8-16,4 4-46 16,-9 8-56-16,-8 6-34 15,-13 2-46-15,-17 0-100 16,-18 2-68-16</inkml:trace>
  <inkml:trace contextRef="#ctx0" brushRef="#br2" timeOffset="-191551.6">2586 9018 552 0,'0'0'243'0,"0"0"-91"0,0 0-40 16,0 0-20-16,0 0-46 15,0 0-45-15,-24 14-1 16,24 10-24-16,0 12 12 16,-7 12 12-16,-2 6 0 15,2-2 1-15,-2-2 3 16,5-8-3-16,4-6-1 16,0-7-11-16,7-10-114 15,22-19-128-15,16 0-215 16</inkml:trace>
  <inkml:trace contextRef="#ctx0" brushRef="#br2" timeOffset="-191174.34">2796 9194 436 0,'0'0'359'0,"0"0"-229"15,0 0-45-15,0 0-51 16,0 0-34-16,0 0-17 0,-12 76 10 16,12-34 7-1,8 0-1-15,17 0 2 0,10-6-3 16,5-10-2-16,2-9-48 16,-5-16 16-16,-2-1 8 15,-12-13 28-15,-4-18 10 16,-9-7 1-16,-10 0 15 15,0 0 15-15,-6 0 18 16,-23 1-16-16,0 4-15 16,0 7-23-16,4 11-5 15,6 12-4-15,0 3-6 16,-2 0-19-16,-4 14-71 16,5 0-145-16,9-9-282 15</inkml:trace>
  <inkml:trace contextRef="#ctx0" brushRef="#br2" timeOffset="-190528.17">3941 9257 299 0,'0'0'311'0,"0"0"-136"15,0 0-22-15,0 0-60 16,0 0-26-16,0 0-27 15,0 0-23-15,0-3-17 16,0 3-9-16,0 12-6 16,0 9 1-16,0 4 14 15,0 3 4-15,0-1 0 16,4-4 2-16,1-3-3 16,1 1-3-16,4-9-2 0,-4-5-82 15,1-7-89-15,-1 0-126 16,-1-18-34-16</inkml:trace>
  <inkml:trace contextRef="#ctx0" brushRef="#br2" timeOffset="-189697.36">3879 9118 318 0,'0'0'290'0,"0"0"-181"16,0 0-17-16,0 0-38 0,0 0-29 15,0 0-21 1,-5 0 5-16,10-11 1 0,-1-4-8 16,0-2 2-16,-4 4-1 15,0 1 20-15,-4 4 6 16,-16 5-7-16,-2 3-19 16,-5 0-3-16,2 7-5 15,5 7 4-15,11 0-3 16,9-5-8-16,0 0-32 15,32-5-44-15,15-4 9 16,11 0 33-16,-3-10-23 16,-8-2 19-16,-16 6 46 0,-10 6 4 15,-8 0 16 1,-1 0 22-16,2 15 19 0,4 8 0 16,0 4 4-16,-3 8-15 15,1 4-16-15,-3 0-10 16,-1-5-12-16,-6-4-7 15,-1-12 0-15,-1-8 0 16,-4-5-1-16,2-5 0 16,2 0 11-16,6-21 44 15,3-8 37-15,5-8-85 16,2 5-6-16,-7 8 2 16,-2 12 14-16,-6 6 24 0,0 6-10 15,6 0-31 1,9 6-8-16,8 13 8 15,6 6 0-15,4 3 0 0,0 0 0 16,-1-4-1-16,6-4-5 16,1-9-20-16,8-11-42 15,4 0-8-15,-3-29 8 16,0-11-8-16,-11-6 3 16,-13-4 39-16,-13-2 34 15,-13 1 18-15,-3 11 33 16,0 12 29-16,-9 10-7 15,-9 12 16-15,-5 6-42 16,-1 0-28-16,-2 0-16 16,-1 23-3-16,6 6 0 0,11 5-1 15,10 3 1-15,0 3-1 16,26 0 1-16,19-2 2 16,8-2 0-16,5-2-1 15,-7-6 0-15,-10-7 0 16,-12-6 1-16,-14-6-2 15,-7-6-2-15,-4-1 2 16,-4-2 2-16,0 0 11 16,-19 2 3-16,-28 2-14 15,-15 6-2-15,-11 2 0 16,2-4-36-16,8-6-103 16,16-2-160-16</inkml:trace>
  <inkml:trace contextRef="#ctx0" brushRef="#br2" timeOffset="-188991">5283 9249 351 0,'0'0'239'16,"0"0"-119"-16,0 0-4 16,0 0-60-16,0 0-31 15,0 0-19-15,4-53 5 16,0 35-2-16,-2 2 33 16,-2-2 16-16,0 4-10 15,0 0-14-15,-2 4-16 16,-6 5-4-16,-4 5-8 15,-3 0-6-15,-6 0-9 16,-3 17-1-16,1 11 4 16,8 6-3-16,11 2 4 15,4 2 3-15,4-4 2 16,23-2 0-16,11-6 2 0,9-12-1 16,3-10-1-1,9-4-3-15,3-14-5 0,-2-22 8 16,-2-10 1-16,-6-2-1 15,-12-3 1-15,-16 1 0 16,-11 2 1-16,-13 1 25 16,0 4 4-16,-8 11-17 15,-19 12 1-15,-5 12 6 16,-3 8-21-16,-3 0-4 16,5 14 0-16,8 10-1 0,11 2-4 15,14 2 5-15,0-3-6 16,23 0-21-16,15 0 0 15,2-3 8-15,0 4 14 16,-4 1 5-16,-14 4 2 16,-5 1-1-16,-5 4 3 15,-5-2 1-15,-1-2 11 16,1-6 9-16,4-6-12 16,2-6 3-16,6-3 4 15,2-7-1-15,6-4-5 16,6 0 2-16,8-10 0 0,1-19-12 15,0-5-76-15,-1-9-111 16,-6-10-289-16</inkml:trace>
  <inkml:trace contextRef="#ctx0" brushRef="#br2" timeOffset="-188677.27">6133 8540 657 0,'0'0'280'0,"0"0"-121"0,0 0-49 15,0 0-48-15,0 0-50 16,0 0-12-16,-4 16-18 16,4 27 18-16,6 15 9 15,-3 10 23-15,-3 8 11 16,0 5 4-16,0 3 1 15,-7-4-14-15,-4-8-7 16,5-8-5-16,6-8-11 16,0-16-10-16,0-11 3 15,8-6-2-15,21-10 1 16,16-13-3-16,10 0-30 16,12-21-40-16,0-17-82 15,-7-10-134-15,-4-10-305 0</inkml:trace>
  <inkml:trace contextRef="#ctx0" brushRef="#br2" timeOffset="-188473.1">6050 9057 840 0,'0'0'239'0,"0"0"-105"0,0 0-61 15,0 0-73 1,177-64 0-16,-68 37-40 0,-2-2-79 16,-7 4-106-16,-7-8-114 15</inkml:trace>
  <inkml:trace contextRef="#ctx0" brushRef="#br2" timeOffset="-187594.87">7773 8566 453 0,'0'0'214'15,"0"0"-39"-15,0 0-47 0,0 0-36 16,0 0-18-16,0 0-13 15,0 0 0-15,-13-32-22 16,11 32-16-16,2 0-17 16,0 3-6-16,0 20-8 15,0 13 8-15,0 18 8 16,0 13 23-16,-5 4-1 16,-1 4 6-16,6-1-7 15,0-5-16-15,0-12-6 16,13-7-5-16,7-9 2 15,2-9-4-15,3-11-17 16,-3-6-73-16,9-15-78 0,7 0-25 16,-5-36-88-1,-4-12-226-15</inkml:trace>
  <inkml:trace contextRef="#ctx0" brushRef="#br2" timeOffset="-186888.83">7562 8901 441 0,'0'0'221'0,"0"0"-83"16,0 0-45-16,0 0-30 16,0 0-35-16,0 0-25 15,24 36 0-15,50-41 17 16,24-26-1-16,14-13-19 16,0-6-40-16,-16 1-8 15,-22 6-3-15,-27 9 11 16,-25 10 37-16,-13 8 3 0,-9 10 27 15,0 3 38-15,0 2-15 16,0 1-26-16,0 0-24 16,0 13-4-16,-5 25 4 15,-3 17 3-15,1 9 17 16,0 4 28-16,3 0-13 16,4-6-13-16,0-10-13 31,9-13-5-31,6-13-4 15,-4-14 5-15,-1-8-3 16,-6-4 3-16,9-6 19 16,5-23 28-16,2-8-38 15,-4-4-6-15,-6 11-4 0,-2 12 14 16,-6 10 18-16,-2 7 21 16,2 1-24-16,0 0-33 15,7 4-17-15,7 18-4 16,10 3 20-16,13 1 2 15,3-2 0-15,9-1 4 16,-2-12-5-16,-2-2 0 16,-7-9-1-16,-5 0-3 15,-2-16 4-15,-4-12 1 16,-2-6 0-16,-11-6 3 16,-9-3-1-16,-7-1 0 15,0-2-1-15,-20 4 2 0,-5 5-2 16,3 16-2-16,6 10 4 15,3 11 8-15,-3 0-7 16,-3 17-5-16,-8 21-4 16,0 10 4-16,4 8 12 15,13 3 4-15,10-5 14 16,0-7 8-16,10-4-23 16,22-9-10-16,13-8 2 15,13-6-4-15,15-12-3 16,20-8-32-16,21-6-54 15,20-32-78-15,-1-20-153 16</inkml:trace>
  <inkml:trace contextRef="#ctx0" brushRef="#br2" timeOffset="-186040.6">9883 8718 304 0,'0'0'223'0,"0"0"-12"16,0 0-34-16,0 0-68 15,0 0-38-15,0 0-49 16,11 11-22-16,16 25 0 15,13 16 20-15,7 10 14 16,-1 6 4-16,6-2-6 16,-3-1-21-16,-9-11-9 0,-4-12 2 15,-14-12-3-15,-7-12-1 16,-5-12 0-16,-8-6 1 16,2 0 4-16,-2-6 18 15,3-26 59-15,1-16-25 16,-4-12-39-16,-2-9-4 15,0 1-2-15,0 2-2 16,0 12-8-16,0 11 8 16,0 14-2-16,0 13-5 15,0 8 0-15,0 5-3 16,0 3-8-16,0 0-61 0,0 12-97 16,0 24-64-1,17 1-6-15,1-3-198 0</inkml:trace>
  <inkml:trace contextRef="#ctx0" brushRef="#br2" timeOffset="-185412.97">10741 8824 192 0,'0'0'498'16,"0"0"-309"-16,0 0-76 15,0 0-65-15,-116 13-38 0,74 25-8 16,9 11 2-16,8-2-4 16,16-5 1-16,9-8-2 15,5-10 1-15,16-9-3 16,6-13-6-16,2-2 6 16,5-19 3-16,3-17 9 15,0-4-4-15,-8 0 11 16,-10 5 11-16,-5 10 35 15,-10 11-2-15,-1 9 15 16,-3 5-12-16,0 0-53 0,2 0-10 16,6 19-24-16,8 13 20 15,13 6 4-15,9 2 0 16,11-4 0 0,2-7-3-16,-4-11-33 0,-5-16 7 15,-4-2 14-15,-3-17 15 16,0-21 1-16,-9-12 4 15,-10-8-5-15,-8-10 5 16,-8-7 7-16,0-11 11 16,0-6-4-16,-8-2-5 15,-8 12 1-15,3 17-5 16,2 27 20-16,1 20 30 0,8 17 13 16,0 1-25-16,0 0-48 15,0 18 0-15,-3 21-16 16,5 18 16-16,0 16 3 15,0 10 2-15,0 9 5 16,3 5 15-16,-1 1-2 16,4-6-7-16,4-9-9 15,3-14-6-15,9-13 3 16,0-9-4-16,7-14-20 16,4-12-39-16,10-11-76 15,3-10 16-15,4-12-147 16,-2-28-206-16</inkml:trace>
  <inkml:trace contextRef="#ctx0" brushRef="#br2" timeOffset="-184972.57">11494 8882 495 0,'0'0'286'0,"0"0"-89"16,0 0-66-16,0 0-43 16,0 0-48-16,0 0-40 15,-2 23-4-15,2-3-13 0,8 8 17 16,6 2 3-16,1 3-2 16,4-3-2-16,-1-7 1 15,-1-9-5-15,1-7-15 16,0-7 0-1,2-4 20-15,5-26 3 0,-6-13 2 16,-1-7-5-16,-5 0 3 16,-1 6 3-16,-3 12 11 15,-5 16 22-15,-4 12 21 0,0 4 9 16,0 0-53 0,2 0-16-16,8 21-17 0,3 16 17 15,5 3 1-15,-1 4 0 16,1 3 1-16,0-3-2 15,0-4 0-15,-1-4-24 16,1-12-65-16,7-11-62 16,11-13-45-16,8-1-174 15</inkml:trace>
  <inkml:trace contextRef="#ctx0" brushRef="#br2" timeOffset="-184344.75">12138 8997 349 0,'0'0'304'0,"0"0"-135"15,0 0-66-15,0 0-59 16,0 0-23-16,0 0-8 16,9-76-10-16,0 52 7 15,0-2 3-15,-5 4 12 16,-4-1 20-16,0 4-6 15,0 3 6-15,0 1-9 16,0 4-1-16,-4 1-5 16,-3 4-10-16,3 4-9 0,-3-1-4 15,2 3-7 1,-3 0-5-16,-9 7-5 0,0 16 2 16,-3 4 8-16,5 4 0 15,5 6 0-15,10 3 0 16,0 0 0-16,3-4 1 15,23-5 0-15,13-12-1 16,14-11-21-16,5-8-21 16,8-5-19-16,-3-23-26 15,-3-8 5-15,-6-6 34 16,-7-1 37-16,-7-3 11 16,-11-2 2-16,-9 0 13 0,-9 5 26 15,-11 10 26-15,0 8-10 16,-14 14-10-16,-17 11-19 15,-5 0-22-15,3 11 6 16,6 19 2-16,12 9-13 16,13 1-1-16,2 2 0 15,0-1 1-15,27 0-2 16,4-2-1-16,6-2-1 16,-1-3 3-16,-3-4-1 15,-6-6-4-15,-9-7 5 16,-9-8-1-16,-7-4 0 15,-2-4 1-15,-20 2 0 16,-36-2 1 0,-28 2-1-16,-19-2-1 0,-2-1-70 0,18-5-149 15</inkml:trace>
  <inkml:trace contextRef="#ctx0" brushRef="#br2" timeOffset="-180808.36">13849 8682 300 0,'0'0'120'0,"0"0"-60"0,0 0 4 0,0 0-27 16,0 0-19-16,0 0-7 16,0 0-3-16,0 0 1 15,-74 40-1-15,74-40 15 16,0 0 35-16,0 0 55 16,0-11-24-16,0-9-76 15,0-4 2-15,-2 0-9 16,0 5 10-16,-2 3-6 15,-3 7 4 1,3 3-9 0,2 4-5-16,-4 2-1 0,2 0-8 15,2 5-4-15,-2 17-51 16,4 4-92-16,0 5-46 16,8-2-19-16,21-4-42 15</inkml:trace>
  <inkml:trace contextRef="#ctx0" brushRef="#br2" timeOffset="-180371.84">13849 9028 74 0,'0'0'88'0,"0"0"-11"16,0 0-11-16,0 0 3 15,0 0-10-15,0 0 9 16,-4 60-15-16,4-51-10 16,0 1-13-16,0-1-16 0,0-6 1 15,2 2-9-15,5-5 1 16,-1 0 2-16,3 0 2 15,3 0 14-15,-6-5 9 16,1-7 18-16,-7 1-2 16,0 1 5-16,0 2-7 15,-7-1-14-15,-15 3-15 16,-1 3-18-16,-1 3-1 16,4 0-1-16,2 0 0 15,5 2-2-15,6 7 2 16,7 2-7-16,0-1 0 15,15-5-36-15,33-5-85 0,12 0-32 16,6-14-224-16</inkml:trace>
  <inkml:trace contextRef="#ctx0" brushRef="#br2" timeOffset="-179119.85">2241 9887 185 0,'0'0'78'0,"0"0"-41"16,0 0 16-16,0 0 9 15,0 0 5-15,0 0-23 16,0 0-7-16,-45 0 0 0,45 0 4 16,0 0-2-1,0 0-15-15,0 0-7 0,0 0-4 16,0 0 1-16,0 0 0 16,2 3-4-16,35 6-9 15,20-1 7-15,32 1 19 16,31-7-18-16,32-2-2 15,22 0-7-15,20 0-16 16,11-14-98-16,-9-21-119 16</inkml:trace>
  <inkml:trace contextRef="#ctx0" brushRef="#br2" timeOffset="-178224.68">4153 9993 280 0,'0'0'101'15,"0"0"-52"-15,0 0 3 16,0 0 31-16,0 0-13 16,0 0-5-16,0 0-28 15,-48-17-20-15,65 17-2 16,31-2-8-16,35-2 6 16,33-4 28-16,35-8-14 15,37-2-18-15,30-4-5 16,20 3-3-16,12 4-1 15,-5 2 0-15,-12 8 0 0,-14 1 3 16,-27-3-3-16,-34 0-1 16,-35-5 1-16,-38 0-3 15,-35 3 3 1,-25 3 0-16,-21 1 1 0,-4-2 1 16,0 3 6-16,-13-2 19 15,-11 2-5-15,-1 2-21 16,8 1 9-16,7-2 3 15,8 1 0-15,2 2-7 16,0-1-5-16,0 1 4 16,0-2-3-16,0 2-1 0,0 0 0 15,16 0 0-15,5 0 0 16,16-3 3-16,3-3 0 16,6-2 6-16,8-4-5 15,6-4 2-15,9 0-5 16,-3 2-2-16,-12 3 0 15,-18 5 0 1,-18 6-12-16,-18 0-41 16,0 6-74-16,-16 15 10 0,-26-4-47 15,-10-14-307-15</inkml:trace>
  <inkml:trace contextRef="#ctx0" brushRef="#br2" timeOffset="-177354.83">7987 9753 314 0,'0'0'114'0,"0"0"-35"16,0 0 27-16,0 0 0 15,0 0-17-15,0 0-23 16,-7-11-24-16,59-2-23 16,25-3-13-16,31-6 15 15,23-1-5-15,25-8 8 16,25 1-8-16,22-1-12 15,11 8 1-15,-8-1 0 16,-11 3-2-16,-24 7 0 16,-28 1-2-16,-30 4-1 15,-35 2 0-15,-34 5 0 16,-23-3-1-16,-17 5 3 0,-4 0-1 16,0 0 0-1,0 0 2-15,0 0 3 0,-13-1-2 16,-1 1-3-16,-1 0-1 15,3 0-4-15,3 0-7 16,1 0-43-16,-1 4-72 16,-3 3-85-16,0 0-80 15</inkml:trace>
  <inkml:trace contextRef="#ctx0" brushRef="#br2" timeOffset="-176316.73">10706 9559 366 0,'0'0'79'16,"0"0"0"-16,0 0 22 16,0 0-5-16,0 0-46 15,0 0-40-15,148-54 21 16,-40 37 23-16,25-3-18 16,27 1-1-16,23-2 0 15,7 3-13-15,-5 2-13 16,-7 0-9-16,-11 1 1 15,-13 1-1-15,-18-1 0 16,-23 5 2-16,-35 0-2 0,-29 3 2 16,-24 1 6-16,-16 5 10 15,-9 0 7-15,0-2 10 16,0 1-12 0,0 2-12-16,0-1-5 15,0 1-6-15,0-3 0 0,-2 3-3 16,2 0 1-16,-3 0 0 0,1 0-4 15,2 0 4-15,-2 0 2 16,2 3 1-16,0-2-1 16,0-1 0-16,4 2 3 15,32 1 8-15,24-3 12 16,19 0 9 0,14 0-8-16,5 0-17 0,4 0 0 15,3-9-6-15,0-3 0 16,-10 2-1-16,-18-2 2 15,-25 5-2-15,-20 1 0 0,-16 1 0 16,-14 3 1-16,-2 2-1 16,0 0-6-16,-18 0-17 15,-22 0-15-15,-20 2-74 16,-14 4-88-16,-8-6-216 16</inkml:trace>
  <inkml:trace contextRef="#ctx0" brushRef="#br0" timeOffset="-164511.04">4485 10772 462 0,'0'0'212'15,"0"0"-95"-15,0 0 17 16,0 0-40-16,0 0-23 0,0 0-21 16,0 0-5-16,0 0-24 15,57-10-18-15,-20-2-6 16,2 5 4-16,5 2-2 16,10-1 0-16,6 2 1 15,3-2-2-15,-7 6-47 16,-12 0-79-16,-17 0-76 15,-23 0-139-15,-4 2-66 16</inkml:trace>
  <inkml:trace contextRef="#ctx0" brushRef="#br0" timeOffset="-164244.62">4662 10830 404 0,'0'0'261'0,"0"0"-78"15,0 0-44-15,0 0-24 16,0 0-39-16,0 0-38 16,-19 0-34-16,19 7-4 15,0 14-26-15,0 14 18 16,0 4 8-16,0 4 8 16,0 3 1-16,0-3-7 15,0-6 1-15,0-6 0 0,0-4-3 16,0-11-40-16,0-9-76 15,4-7-42-15,3 0-104 16,-3-13-66-16</inkml:trace>
  <inkml:trace contextRef="#ctx0" brushRef="#br0" timeOffset="-164056.35">4565 11131 181 0,'0'0'241'16,"0"0"-131"-16,0 0 23 15,0 0-2-15,0 0-53 16,0 0-34-16,-11 14-16 16,11-10-12-16,6 0-6 15,19 2 12-15,10-3 1 0,10-3-11 16,4 0-12-16,5 0 0 16,2 0-129-16,-1-23-213 15</inkml:trace>
  <inkml:trace contextRef="#ctx0" brushRef="#br0" timeOffset="-163145.18">5015 11039 535 0,'0'0'172'15,"0"0"-55"-15,0 0-30 16,0 0-57-16,0 0-29 15,0 0-1-15,-6 26-16 0,6-10 16 16,0 2 6-16,0-3-2 16,0-7 3-16,0-4-1 15,2-2-1-15,-2-2 3 16,2 0 2-16,2 0 19 16,5-7 42-16,7-17 18 15,3-8-80-15,6-1-9 16,-2 9 0-16,-10 9-1 15,-6 9 2-15,-3 6-2 16,-2 0-1-16,3 0-16 16,6 14-9-16,2 10 21 15,5 4 6-15,2 0 2 16,3-4-1-16,4-3 0 0,4-6-1 16,0-9-33-16,7-6-33 15,-1 0 3-15,1-19 24 16,-1-10 20-16,-5-6 7 15,-8-5 12-15,-3 0 6 16,-8 5 10-16,-4 7 26 16,-4 7 12-16,-5 8 11 15,0 4-1-15,0 7-6 16,0 2-21-16,0 0-37 16,-10 6-6-16,-7 16-13 0,-1 5 10 15,9 3 3-15,9-1 3 16,0-2-4-16,27-1 7 15,13 0 2-15,5-4-1 16,-5-2-1-16,-3 0 0 16,-14-6 0-16,-8-4 0 15,-13-1-3-15,-2-5-2 16,0-4 1-16,0 0 4 16,-28 1 14-16,-19-1-8 15,-16 2-6-15,-6-2-29 16,3 0-76-16,10 0-70 15,18-14-214-15</inkml:trace>
  <inkml:trace contextRef="#ctx0" brushRef="#br0" timeOffset="-162441.46">5931 11012 381 0,'0'0'244'0,"0"0"-132"16,0 0 17-16,0 0-78 0,0 0-19 16,0 0-4-1,0-25-2-15,0 13-5 0,0 1-2 16,0 5 16-16,0 1 3 15,0 1-8-15,0 1-14 16,0 1 2-16,0 2-11 16,0 0-7-16,0 0 0 15,0 0-9-15,0 0-5 16,0 2-4-16,0 13 5 16,0 0 9-16,0 3 3 15,2-1-6-15,15-3 3 16,8-5 4-16,11-4 5 15,7-5 10-15,1 0-4 0,7-18 3 16,-9-9-5-16,-4 0-5 16,-11-3 4-16,-13 1 0 15,-12 2 3-15,-2 2 16 16,-4 1-8-16,-23 10-15 16,-2 8-4-16,-3 6-1 15,6 0-10-15,1 4 2 16,12 12-5-16,8-2 2 15,5 0 5-15,0 2 0 16,9-3-3-16,16-2 2 16,8-1 8-16,3-2 7 15,-3 0-4-15,-4 0-3 16,-6 1-2-16,-6 1-2 0,-3 1 2 16,-8 6-6-16,-1 1 2 15,-1 4 6-15,-2 1 3 16,2-3 14-16,6-6-9 15,-1-3-2-15,4-3 1 16,7-6 2-16,9-2 6 16,4 0-8-16,3 0 2 15,6-17-9-15,3-1-55 16,1-14-127-16,6-10-196 16</inkml:trace>
  <inkml:trace contextRef="#ctx0" brushRef="#br0" timeOffset="-162031.46">6829 10474 12 0,'0'0'363'15,"0"0"-292"-15,0 0-11 16,0 0 11-16,0 0-16 15,0 0-5-15,-14-55-8 16,12 55 6-16,0 0-1 16,-1 0-1-16,3 0 2 0,0 0-7 15,0 0-3-15,0 0-5 16,0 0-14-16,0 0-6 16,-4 0-13-16,0 16 2 15,-3 12 6-15,0 12 25 16,3 8 11-16,-3 7-1 15,1 2 7-15,1 2-9 16,0-1-4-16,1-1-13 16,4-5 3-16,0-2-20 15,0-13 0-15,0-5 0 16,0-6-4-16,2-7 0 0,5-5-2 16,-5-5-1-1,5-3-10-15,2-6-62 0,7 0-98 16,7-1-59-16,6-29-143 31</inkml:trace>
  <inkml:trace contextRef="#ctx0" brushRef="#br0" timeOffset="-161796.47">6652 10828 356 0,'0'0'304'0,"0"0"-144"15,0 0-24-15,0 0-47 16,0 0-21-16,0 0-19 16,-16 2-2-16,16-2-14 15,10 0-17-15,30 0-13 16,18 0 2-16,17-4-4 16,1-6-1-16,-9 1-74 15,-9 3-38-15,-8-6-80 16,-6-11-230-16</inkml:trace>
  <inkml:trace contextRef="#ctx0" brushRef="#br0" timeOffset="-161090.49">5969 11015 343 0,'0'0'115'0,"0"0"-22"16,0 0 2-16,0 0-16 16,0 0-8-16,0 0 6 15,4-18-23-15,9-4-50 16,1 4 3-16,-8 0 7 15,-6 4 20-15,0-1 1 16,0 4-8-16,0-1-7 16,-8 1-6-16,-6 3-12 0,-6 0-2 15,0 4-1-15,-3 4-1 16,6 0 1-16,-1 0-8 16,5 2-2-16,-1 10 7 15,5 2-2-15,3 6-3 16,4 2 5-16,0 2 0 15,2 2 4-15,0 1 0 16,0-2 0-16,17 0-1 16,8-7 1-16,12-8-22 15,13-10-57-15,14 0-73 16,3-22-219-16</inkml:trace>
  <inkml:trace contextRef="#ctx0" brushRef="#br0" timeOffset="-160601.97">5919 11069 149 0,'0'0'27'0,"0"0"3"16,0 0 9-16,0 0 2 15,0 0-2-15,0 0 23 16,0 28 3-16,0-20 7 15,0 1-21-15,5-2-5 16,11-2-16-16,13-3-4 16,19-2-15-16,24 0-11 0,12-29-74 15,1-11-277 1</inkml:trace>
  <inkml:trace contextRef="#ctx0" brushRef="#br0" timeOffset="-158172.86">7924 10899 387 0,'0'0'166'16,"0"0"-26"-16,0 0-24 16,0 0-27-16,0 0-24 15,0 0-15-15,0 0-8 16,-6 0-13-16,4 0-9 0,2 1-20 16,0 11-7-16,-2 7 7 15,2 4 8-15,-3 4 10 16,1 3 11-16,-2 0-11 31,-3 2-5-31,0-4-5 0,3-3-7 0,2-6 3 16,2-9-1-16,0-6-3 15,0-4-25-15,0 0-58 16,24-16-10-16,10-16-94 16,-1-8-233-16</inkml:trace>
  <inkml:trace contextRef="#ctx0" brushRef="#br0" timeOffset="-158062.52">7924 10899 137 0</inkml:trace>
  <inkml:trace contextRef="#ctx0" brushRef="#br0" timeOffset="-157842.22">7924 10899 137 0,'-102'-73'378'0,"100"73"-218"0,2 0-49 0,0 0-31 0,9 0-76 0,20-12-4 16,4-3-27-16,3-2 13 16,-10 3-1-16,-12 2 15 0,-7 6 10 15,-7-1 17-15,0 2 33 16,0-1-25-16,-16 2-22 16,-10 4-13-16,-3 0 0 15,-4 0-6-15,3 16 4 16,6 2-1-16,8-2-4 15,9 2 7-15,7-4-24 16,0-2-37-16,9-2-31 16,22-2-7-16,12-4-13 15,8-4-21-15,0 0-31 16,-1 0-76-16</inkml:trace>
  <inkml:trace contextRef="#ctx0" brushRef="#br0" timeOffset="-157310.47">8130 10834 103 0,'0'0'76'0,"0"0"9"16,0 0 34-16,0 0-14 15,20 130-12-15,-18-95-7 16,0-8-39-16,1-5-19 16,3-9-15-16,-2-7 3 15,1-6-3-15,4 0 8 16,4-14 91-16,5-18-27 16,2-8-72-16,-2 3-2 15,-5 7-5-15,-3 15 7 16,-4 6 21-16,-4 9 20 0,3 0-54 15,8 10-7 1,3 16-4-16,11 9 9 0,-1-2 2 16,3-1 0-16,7-1 4 15,-1-13-4-15,5-9 0 16,-1-9 4-16,1 0 1 16,2-20 3-16,1-20-4 15,-4-12-3-15,-7-3-1 16,-10-11 0-16,-13-3 3 15,-9-6-1-15,0 0 6 16,-23-1-6-16,-8 7 10 16,2 14 4-16,4 20 17 15,10 14 26-15,7 16-4 16,2 5-15-16,6 0-31 0,-2 0-9 16,0 26-20-16,2 16 17 15,-2 16 3-15,2 8 3 16,0 8 11-16,0 5-1 15,4-1 4-15,10 0-3 16,1-6-10-16,3-9 3 16,5-9-4-16,4-16 0 15,-4-9-1-15,0-10-2 16,-3-13-31-16,4-6-66 16,5 0-40-16,8-22-69 15,-4-18-425-15</inkml:trace>
  <inkml:trace contextRef="#ctx0" brushRef="#br0" timeOffset="-157075.18">8421 10903 600 0,'0'0'299'0,"0"0"-173"16,0 0-34-16,0 0-81 15,141-33-11-15,-60 21-2 16,-2 4-1-16,2 2 2 0,-4 5 1 16,-3 1-31-1,-7 0-44-15,-7 0-70 0,-11 0-109 16,-13-6-125-16</inkml:trace>
  <inkml:trace contextRef="#ctx0" brushRef="#br0" timeOffset="-156777.33">9065 10851 407 0,'0'0'166'0,"0"0"-82"15,0 0-41-15,0 0-17 16,0 0 17-16,-33 107-8 16,31-66-5-16,2 3-1 0,0-6-8 15,0-4-12 1,4-8 0-16,10-8-6 0,3-8 0 15,4-10 5-15,3 0 29 16,5-12 14-16,2-19-15 16,-4-4-17-16,-7-3-8 15,-11-3 0-15,-9 4 19 16,0 5-7-16,-9 6-6 16,-18 9-14-16,-4 11-3 15,-3 6-4-15,-1 0-33 16,2 12-91-16,6-1-207 15</inkml:trace>
  <inkml:trace contextRef="#ctx0" brushRef="#br0" timeOffset="-143333.28">1098 10839 248 0,'0'0'154'0,"0"0"-2"0,0 0-28 16,0 0-26-16,0 0-15 16,0 0-23-16,0 0-23 15,0 0-6-15,-78-46-10 16,76 46-16-16,-7 0-5 16,-9 8-9-16,-11 21 0 15,-11 7 9-15,4 4 1 16,1 3 0-16,12-2-1 15,17 3-3-15,6 0 2 16,17 3 0-16,24-3 1 0,1-4 1 16,-2-4 0-1,-3-6 7-15,-8-8-6 0,-6-4-1 16,-14-10 1-16,-7-3-2 16,-2-4 0-16,0-1 6 15,0 0 1-15,0 0 6 16,-15 0-4-16,-43 3-5 15,-36 4-4-15,-18 4-3 16,4-2-3-16,16-3-2 16,26-6-15-16,12 0-29 15,18 0-30-15,16-19-43 16,20-9-76-16,12-12-166 16</inkml:trace>
  <inkml:trace contextRef="#ctx0" brushRef="#br0" timeOffset="-142813.72">1209 10993 182 0,'0'0'175'0,"0"0"-79"0,0 0-23 16,0 0-48-16,0 0-25 15,0 0 4-15,0 62 13 16,0-26 27-16,0-1-4 15,2-2-24-15,8-5-1 16,-2-8-7-16,1-8-4 0,1-6 1 16,-6-5-1-16,5-1 4 15,4 0 24-15,9-11 33 16,7-11-25-16,2-3-18 16,-4-2-13-16,-4 5-2 15,-8 4 10-15,-11 4 15 16,-2 2 8-16,-2 4 6 15,0 5-10-15,0 0-9 16,0 3 0-16,0 0-9 16,0 0-15-16,0 0-3 15,0 0-8-15,2 8-14 16,8 16-1-16,5 11 18 0,3 13 1 16,0 7 2-1,-7 6 2-15,-2-6 0 0,-9 4 2 16,0-12 2-16,0-6 6 15,-2-9-2-15,-16-12 1 16,-6-4 4-16,-15-8 2 16,-13-2 0-16,-16-2-4 15,-7-4-11-15,4 0-4 16,10-4-40-16,16-21-61 16,30-12-116-16,15-7-302 15</inkml:trace>
  <inkml:trace contextRef="#ctx0" brushRef="#br0" timeOffset="-142360.99">1693 10975 150 0,'0'0'447'0,"0"0"-250"15,0 0-74-15,0 0-47 16,0 0-41-16,0 0-35 0,6 24-19 16,25 5 8-1,12 12 11-15,4 5 5 0,4 3 0 16,-2-6-5-16,-2-1 0 16,-7-6 1-16,-11-14 0 15,-9-6-1-15,-11-11-12 16,-7-5 3-16,0 0-5 15,0-9 12-15,-2-18-7 16,0-8-30-16,0-7 26 16,-8-4 13-16,-13 2 4 0,4 8 12 15,1 12 11 1,9 12 27 0,1 10 19-16,2 2-1 0,-8 0-67 0,-13 30-5 15,-15 14 0 1,-20 13 3-16,-6 12 14 0,-1 5-9 15,7 2-8-15,6-5-15 16,14-21-171-16,18-29-302 16</inkml:trace>
  <inkml:trace contextRef="#ctx0" brushRef="#br0" timeOffset="-141843.55">2397 10975 409 0,'0'0'136'0,"0"0"-75"16,0 0-49-16,0 0-12 15,0 0 0-15,0 0 3 16,7 64 6-16,1-48 4 16,0-6-6-16,-2-4 1 15,-2-6 0-15,3 0 12 16,-1 0 57-16,6-16 6 0,-1-8-57 16,-2-3-17-1,-7-1-7-15,-2-2 9 0,0 5-2 16,-13 0-5-16,-2 11-4 15,-4 10-7-15,-3 4-10 16,-5 4-11-16,3 22-6 16,8 9-92-16,14-2-60 15,2 2-109-15</inkml:trace>
  <inkml:trace contextRef="#ctx0" brushRef="#br0" timeOffset="-141531.02">2426 11307 173 0,'0'0'75'0,"0"0"4"16,0 0-16-16,-20 115-21 16,20-91-29-16,0-8 16 15,0-6 3-15,2-2-14 16,4-6 16-16,2-2 1 15,0 0 34-15,3 0-1 16,1-14-18-16,-6-4 7 16,-3-4 4-16,-3 0-10 15,0-2 3-15,0-1-30 16,-7 10-6-16,-11 2-8 16,1 7-9-16,-4 6-1 15,-1 0-15-15,-1 10-11 16,2 19-27-16,7 3-82 0,7-4-109 15,7-6-169-15</inkml:trace>
  <inkml:trace contextRef="#ctx0" brushRef="#br0" timeOffset="-140808.99">291 12052 364 0,'0'0'161'15,"0"0"6"-15,0 0 1 16,0 0-58-16,0 0-47 15,0 0-7-15,-22-13-19 16,83-5-25-16,41-4-7 16,49-5-2-16,45-2 8 15,16 0-3-15,18-2-6 16,-1 1-2-16,-17 2-1 16,-21 6 1-16,-35 6 0 0,-36 5-13 15,-35 6-3-15,-27 5-5 16,-24 0-8-16,-17 0 0 15,-14 0-8-15,-3 0-30 16,-18 13-51-16,-32 10 47 16,-25 4 15-16,-27 5 14 15,-24 5 16-15,-20 3-5 16,-28 4 6-16,-20 8 21 16,-18 2 4-16,-14 3 21 15,12-7 58-15,37-10 1 16,50-12 4-16,63-13-23 15,39-9-29-15,25-6-7 16,9 0 13-16,58 0-11 0,65 0-20 16,57-17 6-16,36-5-3 15,15-4-8-15,-8 4 2 16,-18-2-4-16,-11-2-24 16,-29-8-189-16,-28-9-89 15</inkml:trace>
  <inkml:trace contextRef="#ctx0" brushRef="#br0" timeOffset="-135197.09">10264 10513 447 0,'0'0'147'16,"0"0"7"-16,0 0-33 16,0 0-29-16,-29-120-36 15,29 102-4-15,0 8 15 16,0 4-25-16,0 4-1 0,-2 2-4 16,0 0-26-16,-3 0-8 31,5 0-3-31,-2 4-10 0,2 20-5 0,0 10 10 15,0 15 5-15,-2 7 14 32,-2 3-7-32,-1 7 17 0,3 3-6 0,2 0-4 31,0-2 2-31,0 4-13 16,11-12 0-16,9-6 1 0,2-8 1 15,0-16 0-15,1-8-4 16,-4-8-1-16,0-9-27 15,3-4-46-15,2-8-16 16,-1-22-23-16,-10-6-30 16,-13 0-83-16,-11 1-57 15,-29 7 146-15,-7 6 136 16,-4 5 0-16,4 2 44 16,5 5 1-16,8 2 33 15,12 7-5-15,9-2 25 16,5 3-8-16,6 0-2 15,2-1-13-15,0 1 8 16,0-3-4-16,0 1-13 16,0-2-13-16,0-2-13 0,21-2-10 15,23-4-29-15,18-1-1 16,17 2-2-16,3 1-1 16,-6 4-21-16,-7 4-64 15,-9-2-21-15,-13 4-48 16,-11-2-7-16,-14 2-44 15,-13 0 35-15,-9 0 21 16,0 0 50-16,-9 4 102 16,-5 0 41-16,-1-2 73 15,1 0 3-15,-1 2 3 16,-3 4-21-16,-2 2-2 0,0 4-32 16,2 4-26-16,5 3-20 15,4-2-2-15,7-2-11 16,2-10-6-16,0 0-2 15,0-7 2-15,9 0 0 16,13-3 14-16,4-15 32 16,1-6-13-16,-7 6 2 15,-9 6 8-15,-9 8 17 16,-2 4 6-16,0 0-31 16,0 0-35-16,0 0-19 15,8 19 10-15,5 5 9 16,5-1 2-16,9-1-2 0,-1-2-8 15,5-8-36-15,3-7-59 16,-3-5-18-16,-5 0 1 16,-1-18 16-16,-7-10 33 15,-7-8 51-15,-7-5 20 16,-4-7 7-16,0-6 21 16,-2 0 31-16,-9 2 7 15,5 10-2-15,4 9 46 16,2 15 7-16,0 8-29 15,-3 7-1-15,3 3-5 16,0 0-42-16,0 0-40 16,0 17-7-16,0 17-7 15,0 16 14-15,0 7 23 0,0 5 1 16,5 0-9-16,6 0 0 16,2-6-5-16,3-14-7 15,-8-9 0-15,-1-15-3 16,-4-9 0-16,-3-9 3 15,2 0 5-15,-2 0 4 16,0 0-8-16,2 1 1 16,-2 1-5-16,7 2-7 0,3 1 0 15,7 3 7-15,2-1 4 16,1-7-1-16,3 0 3 16,-2 0-3-16,4 0 8 15,-4-10-5-15,-3-6-2 16,-10-5-4-16,-8-2 0 15,0-8 0-15,-8 3-8 16,-23 6 5-16,-10 7 0 16,-8 8-2-16,0 7-4 15,5 0-3-15,10 0-25 16,12 4-63-16,12 8-42 16,10-6-42-16,10-6-149 15</inkml:trace>
  <inkml:trace contextRef="#ctx0" brushRef="#br0" timeOffset="-134680.55">11363 10519 424 0,'0'0'227'0,"0"0"-47"16,0 0-47-16,0 0-30 15,0 0-27-15,0 0-33 16,0 0-37-16,0-38-6 15,0 60-19-15,0 12 19 16,0 12 5-16,0 4 15 0,0 9 16 16,0-1-10-16,0 2-1 15,6-2 5-15,8-8-14 16,-1-4-7-16,5-9-6 16,2-10 2-16,-4-8 0 15,-5-13 2-15,-5-4-4 16,4-2 4-16,7 0 4 15,10-14 6-15,4-12-8 16,4-7-3-16,-10-3-1 16,-7 2 1-16,-9 3-3 15,-9-1-3-15,0 3 2 16,-4 3-1-16,-15 8-1 16,2 6-3-16,1 8 2 15,5 4-5-15,-9 0-3 16,-3 14-1-16,-2 11 2 0,0 2 8 15,4 5 0-15,11-1 3 16,2 1-1-16,8-4 0 16,0-2 0-16,0 0 0 15,16-3 1-15,13-3 1 16,13-3 0-16,10-5-4 16,12-4-9-16,7-8-77 15,6 0-200-15,-2-28 15 16</inkml:trace>
  <inkml:trace contextRef="#ctx0" brushRef="#br0" timeOffset="-134098.86">11944 11007 54 0,'0'0'146'0,"0"0"-46"15,0 0-10-15,0 0 6 16,0 0-15-16,0 0-10 15,-20 8 6-15,20-8 1 16,0 0 15-16,0 0-21 16,0 0-6-16,0 0-4 15,0 0-8-15,0 0-13 16,4 0-20-16,14 0-10 16,12 0 6-16,3 0-15 15,-2 0-1-15,0 0-1 16,-4 0-6-16,0 0-40 15,0-3-47-15,-6-2-28 16,-2 1-46-16,-11 0 2 0,-8-1-8 16,0 4 7-16,0 1-25 15</inkml:trace>
  <inkml:trace contextRef="#ctx0" brushRef="#br0" timeOffset="-133815.78">12092 10993 112 0,'0'0'96'15,"0"0"-22"-15,0 0 22 16,0 0 13-16,0 0-27 15,0 0-9-15,-58 0-20 16,55 0-25-16,1 1-6 16,-5 4 2-16,-2-1-1 15,1 0 11-15,-6 1-12 0,5 2-1 16,-2 0 0-16,-1-1-11 16,4-4 0-16,1 3-5 15,3-5-2-15,2 0 0 16,2 0 0-16,0 0-2 15,0 0 2-15,0 0 1 16,0 0 0-16,0 2-2 16,0-2-1-16,0 0-1 15,0 0-6-15,0 0-20 16,8 0-46-16,17 0-44 16,11 0-100-16</inkml:trace>
  <inkml:trace contextRef="#ctx0" brushRef="#br0" timeOffset="-132827.22">12564 10787 540 0,'0'0'197'0,"0"0"-88"16,0 0-23-16,0 0-34 16,0 0-32-16,0 0-20 15,-16-21-6-15,16 21 2 16,-3 0-7-16,-5 0 3 16,-5 12 8-16,-5 11 4 15,-1 8 10-15,0 3 9 16,-1 6 2-16,2-3 5 15,0-2-4-15,7-6-3 16,4-5-16-16,2-8-2 16,3-8-4-16,0-4 0 15,2-4 1-15,0 0 4 16,0 0 6-16,0 0 33 16,-2-4 36-16,2-12-7 0,-2-6-51 15,2-5-19-15,0 1 6 16,0 2-7-16,0 2 3 15,0 3-3-15,0 1 0 16,2-1-1-16,2 6-2 16,1 1 1-16,0 1-2 15,-3 5 0-15,2 0 1 16,-4 2 3-16,3 0-1 16,-3-3 2-16,0-2-1 15,0-1-1-15,2 0 2 0,-2-3-4 16,0 2 2-16,2-3 0 15,-2 2-1-15,0-1 0 16,2 2-1-16,-2-3 0 16,0 1 2-16,2 1-2 15,0 1 2-15,3 1-1 32,-3 3 0-32,-2 4 0 0,0 1 0 0,0 2 1 15,0 0-2-15,5 0-2 16,-3 0-12-16,7 0-3 15,6 16-12-15,10 10 26 16,8 2 1 0,0 0 4-16,1 1-2 0,0 0 0 0,-3 1 0 15,-3-1 0-15,1-2 0 16,0 0 0-16,0-2 1 16,-4-3-1-16,-5-5-4 15,-7-7 3-15,-6-5 2 16,-5-5-2-16,-2 0 2 15,0 0 6-15,0 0-3 16,0 0 7-16,0 0-1 16,0 0 0-1,0 0 2 1,0-5 24-16,0-18-11 0,0-7-20 16,0-6 5-16,0-3 3 15,-9-6-1-15,1-3 0 16,-3 2-5-16,1 5 1 15,4 8-4-15,-1 7 5 16,3 8 5-16,4 7-4 16,-2 8-1-16,2 0-9 15,0 3-4-15,0 0-31 16,0 0-89-16,6 17-104 16,17 7-42-16,1 3-55 15</inkml:trace>
  <inkml:trace contextRef="#ctx0" brushRef="#br0" timeOffset="-132295.5">13125 10816 298 0,'0'0'203'16,"0"0"-38"-16,0 0-35 15,0 0-24-15,0 0-44 16,0 0-25-16,-11-38-16 16,9 38-21-16,-5 0-2 15,-4 4-12-15,-4 14 14 16,-1 8 0-16,5 2-5 16,6-1 0-16,5-8-16 0,0-5 3 15,0-7-4 1,16-7 12-16,10 0 10 0,8-17 21 15,3-6-14-15,-3-2 7 16,-7 8 16-16,-11 4 30 16,-10 7 26-16,-6 4-1 15,0 2-30-15,2 0-55 16,0 0-3-16,5 8-20 16,0 12 18-16,2 4-7 15,2 0-50-15,7-6-77 16,1-5-83-16,8-12-223 15</inkml:trace>
  <inkml:trace contextRef="#ctx0" brushRef="#br0" timeOffset="-131559.48">13542 10826 458 0,'0'0'206'16,"0"0"-90"-16,0 0-45 16,0 0-24-16,0 0-26 15,0 0-19-15,-4-19-2 16,2 19-5-16,2 0-5 0,0 0-5 16,0 0-2-1,0 9 17-15,0 1 1 0,0-4-1 16,0-1-3-16,0-2 3 15,0-3 2-15,0 3 2 16,0-3-1-16,0 0 8 16,0 0 14-16,0 0 24 15,0 0 3-15,0 0-11 16,-4 0-21-16,2 0-14 16,2 0-6-16,0 1-9 15,-4 4-2-15,2 2-2 16,0 1 13-16,-1-2 0 0,3-4 1 15,0-2-1-15,0 0 9 16,0 0 10-16,0 0 38 16,0 0 27-16,0-18-1 15,0-4-65-15,7-4-8 16,3 4-3-16,0 2-4 16,-3 6 3-16,-1 8-4 15,-1 2-2-15,-2 4 0 16,-3 0-7-16,2 0-10 15,0 11-19-15,0 16 5 16,2 2 22-16,1 1-8 16,1-9 2-16,-1-7 2 15,0-8 0-15,-1-3 5 0,3-3 8 16,8 0 5-16,9-23 16 16,10-7-10-16,1 1-8 15,-6 2 1 1,-4 8 4-16,-9 10 8 0,-7 5 6 15,-5 4-1-15,0 0-21 16,3 3-14-16,0 18-3 16,0 8 13-16,-3 2 1 15,0 3-1-15,1 2-29 16,2-5-43-16,4-6-64 16,2-7-128-16,5-14-50 15</inkml:trace>
  <inkml:trace contextRef="#ctx0" brushRef="#br0" timeOffset="-131168.36">14043 10866 492 0,'0'0'202'15,"0"0"-62"-15,0 0-32 16,0 0-42-16,0 0-37 15,0 0-28-15,58-22 1 16,-39 4 2-16,-2-2 0 16,-4 1 26-16,-6-4 15 0,-5 2 1 15,-2-4 2-15,0 3-15 16,0 2-21-16,-2 6 3 16,-8 5-12-16,6 7-3 15,-2 2-7-15,-5 0-3 16,-3 0 2-16,-3 6 0 15,-2 13-1-15,-1 5 8 16,1 2 1-16,0 4 0 16,4 3 9-16,1-2 0 15,12-1-1-15,2-2-8 16,0-3 3-16,33-7 0 16,15-11-3-16,14-7-36 0,7 0-101 15,2-18-68 1,5-11-304-16</inkml:trace>
  <inkml:trace contextRef="#ctx0" brushRef="#br0" timeOffset="-129592.3">15240 10882 340 0,'0'0'169'0,"0"0"-7"0,0 0-47 15,0 0-11-15,0 0-25 16,0 0-17-16,-21-66-9 15,21 60 7-15,0 2-13 16,0 2-2-16,0 2-4 16,0 0-17-16,-2 0-10 15,2 0-14-15,0 0-3 16,0 8-12-16,0 19-10 16,23 8 23-16,6 8-1 15,4-2 5-15,0-2-2 16,-1-8 2-16,-6-8-2 15,-8-9 2-15,-7-8 2 16,-6-6-3-16,-3 0 8 16,4 0 7-16,6-20 46 15,8-14-27-15,0-12-29 0,0-3 1 16,-5-1-2-16,-2 2 2 16,-1 6-5-16,-3 10-2 15,-1 8 2-15,-2 7-2 16,-2 9-2-16,-4 7 2 15,0 1-8-15,0 0-52 16,2 9-99-16,5 18 3 16,3 3 14-1,7-6-167-15,5-7-234 16</inkml:trace>
  <inkml:trace contextRef="#ctx0" brushRef="#br0" timeOffset="-128935">15857 10851 469 0,'0'0'179'16,"0"0"-36"-16,0 0-52 16,0 0-35-16,-127-31-52 15,89 61-4-15,0 10 0 16,4 7-1-16,17-3-1 15,17-8 1-15,0-10-9 16,17-10-6-16,17-14 7 0,4-2 9 16,2-10 10-16,-2-22 10 15,-5-5-11-15,-8 1 3 16,-10 4 24-16,-6 7 26 16,-6 8-3-16,-1 11 0 15,-2 2 1-15,0 4-25 16,0 0-35-16,2 0-17 15,4 14-11-15,6 13 19 16,8 4 8-16,6-1-17 16,8-5-36-16,9-7-27 0,1-13-30 15,5-5-48-15,2-8-54 16,-6-28-23-16,-10-10 55 16,-12-8 24-16,-12-8 157 15,-9-8 136-15,-2-4-28 16,0-9-45-16,-4-3 31 15,-8 6 49-15,1 12-17 16,0 22-12-16,2 21 24 16,2 13-59-16,3 11-20 15,2 1-16-15,2 0-20 16,0 0-23-16,0 0-8 16,-2 8-8-16,2 20 7 0,-3 12 9 15,3 12 5-15,0 8 9 16,0 6 10-16,0 1 4 15,0 2-4-15,0 0-3 16,0-5-10-16,0-2-1 16,0-9-7-16,3-8 0 15,12-8-1-15,9-15-2 16,17-14-54-16,8-8-40 16,9-8-19-16,-2-27-117 15,-12-5-147-15</inkml:trace>
  <inkml:trace contextRef="#ctx0" brushRef="#br0" timeOffset="-127931.28">16538 10740 106 0,'0'0'292'15,"0"0"-82"-15,0 0-66 16,0 0-42-16,0 0-47 16,0 0-33-16,0 11-18 15,0 14 6-15,0 11 30 16,0 2-19-16,0 1-10 15,0-3-2-15,21-4-5 16,3-7 1-16,-2-8-3 16,-6-12 0-16,-1-5 6 15,1 0 0-15,4-26 17 16,2-9-19-16,-1-5-2 16,-4-5 1-16,-5 1-5 0,-6 6 6 15,-1 11-2-15,-5 8 17 16,0 11 29-16,0 6 12 15,0 2-22-15,0 0-40 16,0 0-7-16,0 18-18 16,0 12 16-16,0 9 9 15,6 5 1-15,10 1-1 16,-1-7 1-16,6-5-2 16,1-13-1-16,-2-8-14 15,-4-10-5-15,8-2 12 16,-2-7-16-16,7-20 25 15,0-8 0-15,-6-4-3 0,-5-3 3 16,-10 1 1-16,-5 1 1 16,-3 4 0-16,0 9 3 15,0 12 3-15,-9 7 8 16,-3 4 5-16,1 4-17 16,-9 0-4-16,-3 2-4 15,2 19-2-15,3 10 3 16,7 3-2-16,7 2-4 15,4 3 6-15,0-4 1 16,15-3 2-16,11-5 0 16,6-7 2-16,1-10 4 0,7-10-1 15,5 0 1-15,9-17-6 16,-2-16 0-16,0-6-45 16,-8 0-21-16,-10 0-6 15,-10 3-13-15,-12 4-5 16,-12 6 11-16,0 6-7 15,0 3 16-15,-2 7 24 16,-8 1 29-16,6-1 5 16,-1 2 12-16,5 2 1 15,0 2 18-15,0 0 52 16,0-1 34-16,-2 4 2 16,2-4-5-16,-2 1-39 0,0 2-6 15,0 1-5-15,0 1-11 16,2 0-11-16,0 0-11 15,0 0-10-15,0 0-9 16,0 0-1-16,-2 0-3 16,-1 0-4-16,-2 0-6 15,-4 6-3-15,-1 10 17 16,-4-1 2-16,3 5 4 16,2 3-5-16,9 3-1 15,0 4-3-15,3 2 1 16,23 1 3-16,14 5-1 0,2-5 0 15,-1-5-1-15,-8-3-56 16,-13-11 50-16,-11-7-6 16,-4-3 12-16,-5-4 1 15,0 0 0-15,-19 0 0 16,-27 0 4-16,-16 3-7 16,-10 2 3-16,3-1-56 15,15-4-136-15,17-4-332 16</inkml:trace>
  <inkml:trace contextRef="#ctx0" brushRef="#br0" timeOffset="-127383.43">18526 9712 469 0,'0'0'173'16,"0"0"39"-16,0 0-85 15,-53-103-39-15,44 95-14 16,4 4-17-16,3 4-20 0,-5 0-24 15,-10 8-13 1,-14 32-12-16,-17 20 12 0,-12 24 14 16,-4 14 13-16,-3 21 17 15,5 15-4-15,8 14 7 16,14 15 4-16,18-1-22 16,13-3-19-16,9-19-2 15,17-11-8-15,30-25 0 16,27-30-31-16,17-29-113 15,21-44-98-15,8-15-65 16,5-44-458-16</inkml:trace>
  <inkml:trace contextRef="#ctx0" brushRef="#br0" timeOffset="-120792.92">18764 10967 48 0,'0'0'15'15,"0"0"-10"-15,0 0-5 0,0 0-30 16</inkml:trace>
  <inkml:trace contextRef="#ctx0" brushRef="#br0" timeOffset="-120193.35">19069 10887 125 0,'0'0'87'16,"0"0"-7"-16,0 0 6 15,0 0 3-15,0 0-9 16,0 0-13-16,-10 0 0 15,7 0-7-15,1 0-12 0,2 0-16 16,0 2-15 0,-2-1-2-16,2-1-4 0,0 3-2 15,0-3 4-15,0 0-2 16,0 0-6-16,11 1-5 16,35 1 4-16,37 1 14 15,31-3-9-15,26 0-1 16,9-3-3-16,1-9-4 15,-8-2-2-15,-17 0-9 16,-18 2-28-16,-22 2-6 16,-23 4-33-16,-20 2-1 15,-13 2-52-15,-9 2-44 16,-4-2 33-16,-11 0-69 16</inkml:trace>
  <inkml:trace contextRef="#ctx0" brushRef="#br0" timeOffset="-119309.55">20832 10872 151 0,'0'0'75'0,"0"0"-32"16,0 0 13-16,0 0 48 15,0 0-7-15,0 0-43 16,-16 4-27-16,16-4-10 16,0 0-10-16,0 0 0 15,0 0-2-15,0 0 8 16,0 0 6-16,0 0 20 15,0 0 5 1,0-2-16-16,5-8-28 0,-3 0 5 0,-2 5-2 16,0 0 4-16,0 5-3 15,0 0 3-15,0 0-7 16,0 0-4-16,-21 0-11 31,-7 5-3-31,-1 6-7 0,9-3 14 0,11-2 10 16,9-2-7-16,0-4 4 31,0 0 3-31,0 0 2 16,0 0 6-16,0 0 2 15,5 0-2-15,6-12 4 16,2-3-8-16,-6 7-3 0,-3 2 16 16,-4 1-4-16,0 3 9 15,0 2-11-15,0 0 1 16,0 0-11-16,0 0-2 15,0 0-3-15,0 0-2 16,0 0-2-16,0 0-5 16,0 0 9-16,0 0 5 15,-2 0-2-15,-2 0 4 16,4 0-2-16,0 0 3 0,0 0 3 16,0 0 3-16,0 0 9 15,0 0 12-15,0 0 18 16,0-2-29-16,2-4-12 15,0 4 3-15,-2 0-3 16,0 2-5-16,0 0-2 16,0 8-15-16,0 20-1 15,-2 17 16-15,-31 10 3 16,-15 8-3-16,-5 1-15 16,0 0-107-16,10-16-105 15,14-20-206-15</inkml:trace>
  <inkml:trace contextRef="#ctx0" brushRef="#br0" timeOffset="-118601.95">21298 10839 279 0,'0'0'163'15,"0"0"-69"-15,0 0-28 16,0 0-20-16,0 0-17 16,0 0-17-16,71 0-7 15,20 0 23-15,43-9 13 16,24-7-10-16,18-2-7 16,13 0 2-16,5-3-17 15,9 4-9-15,7-3 2 16,-10 1-1-16,-17 8-1 15,-32 3-5-15,-39 6 5 0,-45 2-27 16,-36 0-18-16,-29 0-23 16,-4 10-91-16,-36 1 44 15,-7-5-109-15</inkml:trace>
  <inkml:trace contextRef="#ctx0" brushRef="#br0" timeOffset="-117545.58">23675 10694 163 0,'0'0'160'0,"0"0"-57"15,0 0 2-15,0 0-20 16,0 0-29-16,0 0-12 15,2 0-4-15,-2 0-1 16,5 0-7-16,1 0-2 16,3 0-13-16,3-4-13 15,-2-6-3-15,-5 4 3 16,-3 0 1-16,-2 1 16 0,0 5 9 16,0 0 1-1,0 0-16-15,0 0-7 0,0 0-8 16,0 0-4-16,0 0 1 15,0 0-4-15,0 0-2 16,0 0-9-16,0 0-12 16,0 0 5-16,0 0 17 15,0 0 2-15,0 0 4 16,0 0-4-16,0 0 1 16,0 0 1-16,0 0-1 15,0 0 5-15,0 0 5 16,0 0-2-16,0 0-3 0,0 0 0 15,0 0-6 1,0 0 2-16,0 0-3 0,0 5 7 16,2-1-4-16,1-2 3 15,-1-2-1-15,0 0 2 16,3 0 3-16,-1 0 4 16,5 0 9-16,5 0 4 15,-6-8-12-15,-3 1-4 16,-3 5 3-16,-2-2 3 15,0 2-6-15,0 2-4 16,-2 0-9-16,-9 0-10 16,-3 0 6-16,1 0 3 31,2 0 9-31,6 0 0 0,5 0-4 0,0 0-16 0,0 0 5 16,0 0 4-16,0 0 4 15,0 0 8-15,9 0 1 16,2 0 13-16,0 0-2 15,1 0 0-15,-1 6-7 16,2 6 4-16,0 7 3 16,-2 2 5-16,-1 4-11 15,-4-2-5 1,-4 2 3 0,-2-1-3-16,0 2-2 15,-4-2-13-15,-21 1-69 16,-6-10-92-16,0-11-179 0</inkml:trace>
  <inkml:trace contextRef="#ctx0" brushRef="#br0" timeOffset="-117030.52">24286 10628 326 0,'0'0'130'0,"0"0"-59"16,0 0-1-1,0 0-5-15,0 0-30 0,0 0-13 16,-23 1-7-16,28-1 8 15,24 0 0-15,13 0 43 16,18 0-5-16,20 0-25 16,18-1-16-16,25-14-19 15,24-1 3-15,20-2-8 16,11 1-23-16,-4-3-41 16,-16 3-24-16,-20 4 26 15,-24 0-14-15,-14 3-25 16,-6 2-78-16,-7 1 58 15,-2-2 29-15</inkml:trace>
  <inkml:trace contextRef="#ctx0" brushRef="#br0" timeOffset="-116355.5">26028 9346 512 0,'0'0'97'16,"0"0"90"-16,0 0-78 0,0 0-25 15,129-74-44-15,-20 106-30 16,36 38 5-16,18 31 15 16,-3 33-9-16,-17 20-6 15,-34 9-6-15,-45 5-7 16,-46-5-3-16,-28-13 1 15,-71-4-2-15,-33-15-1 16,-26-14-9-16,2-19-30 16,17-33-76-16,32-36-136 15,41-29-159-15</inkml:trace>
  <inkml:trace contextRef="#ctx0" brushRef="#br0" timeOffset="-115694.04">27854 9951 345 0,'0'0'105'15,"0"0"-73"-15,0 0-8 16,0 0 10-16,0 0-16 16,0 0-2-16,8 31 37 15,7-31 24-15,1 0-21 16,-1 0-15-16,-3-10 6 15,-6 0-23-15,-1-1-7 16,-3 4-4-16,-2 1 1 16,0 2-14-16,-2 4-6 15,-21 0-44-15,-8 10-50 16,-2 14-47-16,-3 8-78 0,3 2-95 16</inkml:trace>
  <inkml:trace contextRef="#ctx0" brushRef="#br0" timeOffset="-115409.64">27889 10533 655 0,'0'0'271'15,"0"0"-147"-15,0 0 14 16,0 0-26-16,0 0-40 0,0 0-40 15,6-9-24-15,-6 9-8 16,0 4-10-16,0 3 0 16,4 4-10-16,-1 0 8 15,-1 1 11-15,-2-2 1 16,0 1-2-16,0 2-2 16,0 10-6-1,-42 8 8-15,-45 13 2 0,-44 15-1 16,-10-7-131-16,7-2-555 15</inkml:trace>
  <inkml:trace contextRef="#ctx0" brushRef="#br0" timeOffset="-105422.14">1677 12781 677 0,'0'0'216'0,"0"0"-97"16,0 0-3-16,0 0-29 15,0 0-12-15,0 0-21 16,-7-52-31-16,7 52-20 15,0 0-3-15,0 0-13 16,-2 18-14-16,2 16 1 0,-4 14 26 16,-5 9 3-16,-3 4-3 15,-1 4 0-15,3-9 6 16,0-14-6 0,8-18 1-16,2-17-1 0,0-7-16 15,0 0-4-15,0-25 20 16,14-19 18-1,10-20-18-15,2-8-30 0,1 4 24 16,-4 6 6-16,-10 8 0 16,-9 11 3-16,-1 11 22 0,-3 13 6 15,0 8 10-15,0 9 3 16,0 2-11-16,0 0-33 16,0 4-15-16,7 24-14 15,-1 11 4-15,3 16 24 16,0 7 1-16,-6 5 4 15,-1-1-2-15,-2-2 5 16,0-5-3 0,2-15-2-16,0-17-1 15,2-10-2-15,-1-16-27 16,-1-1-60-16,0 0-13 16,0-25-12-16,2-20-132 15,-4-11-382-15</inkml:trace>
  <inkml:trace contextRef="#ctx0" brushRef="#br0" timeOffset="-105186.78">1109 12968 35 0,'0'0'507'0,"0"0"-289"0,0 0-37 15,0 0-29-15,0 0-28 16,0 0-50-16,-89-10-48 15,124-8-26-15,30-6-14 16,32-6 1-16,22 2 8 16,13 3 2-16,-3 7-5 15,-6 2-23-15,-15 4-17 16,-7 3-53-16,-17 0-26 16,-12-1-75-16,-25-2-154 15</inkml:trace>
  <inkml:trace contextRef="#ctx0" brushRef="#br0" timeOffset="-104888.64">1205 13083 305 0,'0'0'102'0,"0"0"17"0,0 0 19 16,0 0-14-1,0 0-34-15,0 0-2 0,-7 0-2 16,7 0-21-16,0 0-32 16,2 0-11-16,32 0-22 15,32-3 0-15,32-15 0 16,30-5 0-16,8-8-9 15,1-5-96-15,-9-4-98 16,-26-5-237-16</inkml:trace>
  <inkml:trace contextRef="#ctx0" brushRef="#br0" timeOffset="-104082.39">2522 12661 556 0,'0'0'213'0,"0"0"-54"15,0 0-26-15,0 0-54 16,0 0-25-16,0 0-23 15,35-54-31-15,19 36-3 16,8 1 2-16,5 7-11 16,-9 5-34-16,-9 5-42 15,-4 0-28-15,-8 5-65 0,-6 11-68 16,-8-3-41-16</inkml:trace>
  <inkml:trace contextRef="#ctx0" brushRef="#br0" timeOffset="-103784.21">2749 12666 603 0,'0'0'210'16,"0"0"-84"-16,0 0-32 15,0 0-43-15,0 0-36 0,0 0-15 16,-9 0-9-16,7 9-10 15,2 5 3-15,-2 6 16 16,0 4 15-16,2-1 1 16,-3-1-5-16,3 2-7 15,0-1 0-15,0-1 0 16,0 0 3-16,0-4-7 16,0-2-17-16,3-3-79 15,10-3-62-15,-5-4-51 16,4-6-101-16</inkml:trace>
  <inkml:trace contextRef="#ctx0" brushRef="#br0" timeOffset="-103548.75">2630 13086 397 0,'0'0'182'16,"0"0"-34"-16,0 0 16 15,0 0-60-15,0 0-45 16,0 0-13-16,0 0-7 16,0 0-12-16,19 0-18 15,10-2-2-15,10-4-7 16,9 2 0-16,-8 0-1 16,2 4-33-16,3-4-76 0,-3-2-85 15,1-10-161-15</inkml:trace>
  <inkml:trace contextRef="#ctx0" brushRef="#br0" timeOffset="-102809.75">3089 12852 507 0,'0'0'240'0,"0"0"-89"0,0 0-57 32,0 0-38-32,0 0-56 0,0 0-7 0,-15 6-9 15,13 19-8-15,-4 10 24 16,3 3 1-16,3-4-1 16,0-4 0-16,0-9 1 15,0-10 2-15,0-7-2 16,0-4 4-16,0 0 10 15,0-20 16-15,5-19 45 16,8-8-74-16,5-3 4 0,-1 8-6 16,-1 9 0-1,-7 14 4-15,-5 6 16 0,-1 11 29 16,-1 2-26-16,0 0-23 16,10 0-19-16,9 18-10 15,6 10 28-15,6 7-2 16,1 2 3-16,2 1-3 31,-2-3-27-31,-3-9-51 16,2-10-23-16,-2-16 6 15,5 0-46-15,1-10 5 16,4-20-79-16,-5-4 41 16,-5-7-14-16,-6 4 191 0,-10 1 137 15,-5 2 8-15,-2 5 39 16,-8 3-5-16,0 4-21 15,0 6-37-15,0 8-37 16,0 4-2-16,-5 4-40 16,-4 0-33-16,-8 0-9 15,-4 18-15-15,-1 10 9 16,5 2 2-16,11 0-9 16,6 3 12-16,0-5-5 0,18-2 6 15,9-2 0-15,2-4 1 16,0-1 1-1,0-2 0-15,-4-3 0 0,-5-7-1 16,-7-1 0-16,-8-1-1 16,-5-5 0-16,0 0-2 15,-2 0 2-15,-34 8 2 16,-22 6-2-16,-20 9-18 16,-7 2-56-16,7-7-66 15,18-18-214-15</inkml:trace>
  <inkml:trace contextRef="#ctx0" brushRef="#br0" timeOffset="-101963.2">3972 12896 263 0,'0'0'228'0,"0"0"-168"16,0 0 4-16,0 0-26 15,0 0-28-15,0 0-9 16,-4 0 19-16,4 0 26 16,0 0 50-16,0-6 19 15,4-12-16-15,5-7-85 16,0-3-6-16,0 2 4 16,-5-2-5-16,-2 4-5 15,-2 4 2-15,0 7 6 16,0 4 14-16,0 7 8 0,0-2-7 15,0 4-14-15,0 0-11 16,-2 0-6-16,-8 0-6 16,-7 2 2-16,-3 14 4 15,1 2 1-15,3 2-2 16,5 2 1-16,6 3 1 16,5-3 0-16,0 1-3 15,9 1-5-15,16-3 1 16,6-5 5-16,7-10 0 15,1-6 7-15,2 0 1 16,-1-22 4-16,0-8 0 0,-7-3 1 16,-4 3-5-16,-8 1-1 15,-15 4 6-15,-6 5-1 16,0 6 19-16,0 4-6 16,-15 6-16-16,-8 4-2 15,1 0-11-15,2 0 4 16,9 0 0-16,6 4-1 15,5 2-10-15,0 2-34 16,3 2 19-16,19 2 31 16,5 0 2-16,6 3 1 15,-2-2 1-15,-4 3-2 0,-7 3-1 16,-6 3-2 0,-4 3 2-16,-1 5 1 0,-4 3 9 15,-2-2 8-15,-3 0-2 16,0-1-1-16,0-8-4 15,2-5-3-15,2-6-6 16,7-11 4-16,9 0-3 16,14-11 17-16,13-22-19 15,8-7-9-15,3-6-98 16,0-4-95-16,2-5-272 16</inkml:trace>
  <inkml:trace contextRef="#ctx0" brushRef="#br0" timeOffset="-101570.74">4691 12403 620 0,'0'0'236'0,"0"0"-120"16,0 0-12-16,0 0-29 15,0 0-15-15,0 0-9 0,-4-63-24 16,4 63-25-16,0 0-2 16,0 0-12-16,0 16-7 15,0 11-5-15,0 11 24 16,0 12 8-16,2 7 9 16,-2 8 8-16,0 6 0 15,0-2-7-15,0 1 0 16,0-1-9-16,0-7 2 15,0-12-2-15,0-6-8 16,10-16 2-16,3-10-3 16,7-8 2-16,9-10-2 15,13-4 0-15,12-24-44 0,8-14-149 16,-4-9-157 0</inkml:trace>
  <inkml:trace contextRef="#ctx0" brushRef="#br0" timeOffset="-101349.83">4545 12797 657 0,'0'0'271'16,"0"0"-96"-16,0 0-27 15,0 0-72-15,0 0-54 16,0 0-21-16,53-14-2 0,17-3-45 15,14 4-19 1,9-1-71-16,-1-3-31 0,-1-4-115 31,-2-8-284-31</inkml:trace>
  <inkml:trace contextRef="#ctx0" brushRef="#br0" timeOffset="-100326.6">5861 12797 507 0,'0'0'218'16,"0"0"-82"-16,0 0-16 15,0 0-26-15,0 0-8 16,0 0-23-16,0 0-8 16,0-38-17-16,0 38-6 15,0 0-32-15,0 0-6 16,0 10-17-16,2 17-4 0,4 9 27 15,0 5 1-15,1 0 2 16,1-3 0-16,4-6-2 16,-3-8-1-16,1-6-63 15,0-10-102-15,1-8-33 16,0-14-136-16,-7-20-207 16</inkml:trace>
  <inkml:trace contextRef="#ctx0" brushRef="#br0" timeOffset="-99872.91">5768 12633 100 0,'0'0'439'16,"0"0"-312"-16,0 0-38 15,0 0-34-15,0 0-40 16,0 0-15-16,-5 0-13 15,21 0 13-15,4-12 22 16,0-2-12-16,-5 2 0 16,-5 4 20-16,-8 4 16 15,-2-1 20-15,0 4-27 16,0-4-26-16,0 4-13 0,-2 1-1 16,-12 0-15-1,-1 0 7-15,-5 6-3 0,7 8-7 16,3-2-2-16,10-4-17 15,0 0 7-15,0-5-8 16,0-3-7-16,14 0 46 16,-1 0 13-16,1 0 18 15,-6-13 16-15,-3-1-16 16,-5 2-6-16,0 1-11 16,0 8 3-16,0 0-4 15,-11 3-13-15,-5 0-11 16,-6 15 4-16,4 11-16 0,9 2-64 15,9-5-110-15,13-12-121 16</inkml:trace>
  <inkml:trace contextRef="#ctx0" brushRef="#br0" timeOffset="-99151.36">6183 12787 392 0,'0'0'259'0,"0"0"-119"16,0 0-38-16,0 0-59 16,0 0-43-16,0 0-4 15,0 56-17-15,8-16 21 16,5 7 1-16,3-7 4 16,-3-10-3-16,1-14 1 15,-7-12-3-15,-1-4 0 0,2 0 10 16,0-29 27-16,7-10 64 15,1-11-96-15,4-5-2 16,-4 10-3-16,-5 8 5 16,-4 15 0-16,-7 12 36 15,0 6 24-15,0 4-49 16,2 0-16-16,7 16-37 16,6 18 19-16,12 15 18 15,10 2 1-15,13-2 1 16,6-7-4-16,6-16-4 15,1-19 0-15,-3-7-22 0,-4-23 21 16,-12-21-1 0,-9-13 1-16,-14-4 7 0,-15-5 6 15,-6-5 0-15,-6-5 16 16,-21-2-6-16,-7 1 9 16,-1 11 2-16,6 21 2 15,11 18 4-15,5 15 30 16,8 12 2-16,5 0-25 15,0 0-40-15,0 12-21 16,0 22-15-16,0 16 34 16,3 15 1-16,9 5 2 15,5 6 4-15,4 2 13 16,4 2-9-16,6-4 0 0,2-3-3 16,8-7-6-1,-3-16 0-15,-3-14-1 0,1-16-11 16,-5-12-59-16,4-8-63 15,-3-10-56-15,-3-28-184 16</inkml:trace>
  <inkml:trace contextRef="#ctx0" brushRef="#br0" timeOffset="-98916.84">6640 12796 757 0,'0'0'240'0,"0"0"-100"16,0 0-55-16,0 0-67 15,0 0-18-15,119-95-9 16,-30 71-3-16,12 2-3 16,-5 4-31-16,-9 8-24 15,-12 8-29-15,-8 2-69 16,-11 0-146-16,-12 2-45 15</inkml:trace>
  <inkml:trace contextRef="#ctx0" brushRef="#br0" timeOffset="-98555.09">7467 12825 601 0,'0'0'163'0,"0"0"-71"15,0 0-29-15,0 0-44 16,0 0-19-16,0 0-16 16,-4 53 5-16,0-19 11 15,2 1 2-15,2-4 9 16,0-7 0-16,0-6-4 16,2-10-1-16,10-6-2 15,5-2 7-15,5-20 27 0,3-16 16 16,-1-10-36-16,-12-3-3 15,-12 7 12-15,0 2 14 16,-25 8-20-16,-15 6-9 16,-1 9-10-16,-3 14-2 15,2 3-3-15,9 3-17 16,10 22-113-16,21-1-114 16,2-8-265-16</inkml:trace>
  <inkml:trace contextRef="#ctx0" brushRef="#br0" timeOffset="-97724.29">7303 12747 473 0,'0'0'156'0,"0"0"-67"16,0 0-6-16,0 0-27 15,0 0-41-15,0 0-15 16,-36-32-10-16,32 32-14 16,-4 22 16-16,-4 10 6 15,1 2-1-15,7 6 2 16,4 4-5-16,0-3 0 15,23 1 6-15,9-6 0 16,4-12 12-16,-5-8-8 16,-2-16-4-16,2 0 8 15,1-10 16-15,3-26-2 16,-4-6-7-16,-4-4-11 16,-12-1-3-16,-13 5 2 0,-2 4 1 15,-10 6 5-15,-19 12-7 16,-11 8-2-16,-5 12-4 15,-6 0-4-15,4 26 6 16,9 14-58-16,20 1-100 16,18-4-137-16</inkml:trace>
  <inkml:trace contextRef="#ctx0" brushRef="#br0" timeOffset="-94256.56">8635 12557 542 0,'0'0'213'0,"0"0"-56"0,0 0-44 16,0 0-10-16,0 0-16 16,0 0-19-16,0 0-41 15,-82-96-27-15,45 113-17 16,-6 16 16-16,7 7-1 16,16 2-1-16,20 0-10 15,0 0-3-15,41-4 11 16,11 0 5-16,9-4 7 0,-3-6-4 15,-15-6-2-15,-20-6-2 16,-13-8 0-16,-10-4-6 16,0-1-2-16,-16 5 9 15,-36-1 1-15,-14 6 18 16,-5-3-12-16,13-7-3 16,24-3-4-16,14-6-3 15,11-28-11-15,9-16-25 16,0-11-60-16,36-16-31 15,26-3 20-15,12-2-43 16,6 9 62-16,-6 16 36 16,-12 9 55-16,-15 17 13 15,-18 10 46-15,-13 8 49 16,-12 9 19-16,-4 4-13 0,0 0-22 16,0 0-48-16,0 0-24 15,0 0-20-15,0 18-20 16,0 10 11-16,0 12 9 15,0 8 16-15,0 4 13 16,0 9 23-16,0-2-13 16,0 4-6-16,0-7-8 15,0 0-4-15,2-7-9 16,9-8-3-16,1-6-8 16,1-10 0-16,5-2 3 0,3-9 0 15,13-8-4-15,15-6-48 16,14-16-73-16,3-27-125 15,-1-12-383-15</inkml:trace>
  <inkml:trace contextRef="#ctx0" brushRef="#br0" timeOffset="-94022.65">8785 12719 577 0,'0'0'317'0,"0"0"-142"16,0 0-45-16,0 0-51 16,0 0-37-16,0 0-25 15,40-40-17-15,13 30-12 16,14 0 0-16,5 6-21 16,-1 2-56-16,0 2-52 15,-9 0-46-15,-10 0-115 16,-17-2-37-16</inkml:trace>
  <inkml:trace contextRef="#ctx0" brushRef="#br0" timeOffset="-93318.22">9329 12645 251 0,'0'0'175'0,"0"0"-90"0,0 0-54 16,0 0 64-16,0 0-24 16,-25 107-11-16,25-81-19 15,0-5-22-15,4-5-9 16,14-8-3-16,2-8-5 15,0 0 13-15,3-9 25 16,-1-22 10-16,0 0-10 16,-6 0 10-16,-7 7 8 15,-5 10 37-15,-4 6 0 16,0 5-28-16,0 3-18 16,0 0-49-16,4 5-16 15,6 19-26-15,5 12 38 0,10 6 3 16,6 2 1-16,11-8-12 15,7-13-34-15,7-18-48 16,9-5 50-16,1-28-57 16,-1-17-16-16,-9-10-26 15,-14-7 51-15,-13-7 76 16,-11-2 16-16,-7-5 18 16,-5 9 62-16,-6 13 26 15,0 16-2-15,0 18 43 16,0 9-26-16,0 10-9 15,0 1-49-15,0 0-63 16,0 12-4-16,0 26-31 16,0 16 34-16,0 14-2 0,0 4 6 15,0 3-6-15,0-12 3 16,5-10-1-16,0-20 0 16,-1-16-1-16,-2-13 2 15,-2-4 4-15,0-8 19 16,0-24 23-16,0-6-46 15,-4-5 1-15,-12 7-2 16,-6 13 1-16,-7 15-6 16,-12 8-9-16,-3 12-8 15,-5 24-9-15,7 8-6 16,13 4-15-16,20-4-22 16,9-8-2-16,0-11 11 0,20-15 40 15,13-10 13-15,10-3 13 16,3-25 13-16,-1-2 33 15,-11 4 45 1,-15 8 25-16,-7 10-14 16,-8 6-44-16,9 2-47 0,8 0-11 15,8 2-7-15,6 14 4 16,3 4-49-16,7-2-82 16,9-6-92-16,12-8-182 15</inkml:trace>
  <inkml:trace contextRef="#ctx0" brushRef="#br0" timeOffset="-92315.68">10445 12783 377 0,'0'0'161'16,"0"0"-57"-16,0 0-29 15,0 0-52-15,0 0-18 16,0 0 21-16,74-61 9 16,-66 44 18-16,-3 1 1 15,-5-4-10-15,0-2-10 16,0-3-4-16,-7 0-4 16,-11 0-4-16,1 6-20 15,1 7 1-15,5 10-3 0,-3 2-2 16,-3 0-12-16,-4 12 7 15,-1 15 4-15,4 6-3 16,4 5 5-16,10 2-1 16,4 0 0-16,4-3 2 15,25-7 0-15,9-12-4 16,9-17 1-16,5-1-6 16,6-16 6-16,-1-17-13 15,-3 0-7-15,-14 3 18 16,-14 10 5-16,-14 8 38 15,-10 10 36-15,-2 2 16 16,0 0-89-16,0 10-1 0,0 16-28 16,0 12 28-16,0-2 0 15,18-6-6-15,6-10-28 16,3-16-4-16,7-4 24 16,5-19 14-16,2-20 5 15,-3-3 0-15,-9 4 8 16,-9 9 51-16,-11 14 31 15,-5 7-14-15,1 6-10 16,-3 2-48-16,14 0-23 16,7 20-32-16,14 14 18 15,7 4 13-15,6-2-30 16,-4-3-6-16,1-16 9 16,1-13-2-16,0-4 29 0,-2-20 1 15,-1-22 0-15,-3-16 2 16,-11-12 4-16,-12-16 4 15,-15-13 18-15,-4-8 11 16,-4 0-23-16,-21 13 16 16,-2 22-11-16,7 29 9 15,7 27 36-15,6 16 20 16,3 0-43-16,0 5-43 16,-4 27-15-16,4 19 6 15,2 20 8-15,2 11-1 16,0 14 1-16,0 6 1 15,0 9 0-15,0-5 0 16,0 0 1-16,0-16-1 16,0-14 0-16,0-22 2 15,16-25-4-15,17-25-20 0,18-4-20 16,9-34-85-16,6-12-146 16,-12-1-223-16</inkml:trace>
  <inkml:trace contextRef="#ctx0" brushRef="#br0" timeOffset="-92079.28">11265 12584 650 0,'0'0'293'0,"0"0"-127"16,0 0-39-16,0 0-56 15,0 0-38-15,0 0-30 16,185-7-3-16,-87 5 0 16,-1 2-2-16,-9 0-30 15,-4 0-32-15,0-9-54 16,8-9-129-16,17-11-484 16</inkml:trace>
  <inkml:trace contextRef="#ctx0" brushRef="#br0" timeOffset="-88610.44">12759 12722 235 0,'0'0'162'0,"0"0"-19"16,0 0-12-16,0 0-22 16,0 0-30-16,0 0-8 15,-42-81 0-15,38 75 6 16,2 2-1-16,0 1 4 15,0 2-20-15,-2 1-23 16,4 0-21-16,0 0-16 16,0 0-12-16,0 20-11 15,8 16 7-15,17 10 15 0,6 6 1 16,0-1 0 0,2-1 1-16,-2-6 1 0,-1-12-2 15,-13-8 0-15,-3-15-1 16,-10-4 1-16,0-5 1 15,-2 0 16-15,3-6 7 16,1-22 26-16,4-12-30 16,-1-4-9-16,-3 2-4 15,-2-3 6-15,-2 3-5 32,1 1 1-32,4 2-5 0,0 5-3 0,-1 8-1 15,-2 10-1-15,-2 7-1 0,1 8 2 16,-3 1-5-16,2 0-55 15,10 0-89-15,5 20-134 16,14 10 151-16,10-2-147 16,3-8-62-16</inkml:trace>
  <inkml:trace contextRef="#ctx0" brushRef="#br0" timeOffset="-87999.88">13408 12691 569 0,'0'0'203'0,"0"0"-83"16,0 0-62-16,0 0-58 16,-129 28 0-16,89 14 0 15,11 3-2-15,18-8-1 16,11-4-2-16,0-13-8 15,11-10 3-15,13-10-2 16,8-3 12-16,5-28 27 16,5-9-10-16,-1-3-8 15,-12 7 6-15,-12 5 36 16,-5 10-5-16,-10 9 34 0,0 6-13 16,-2 4-16-1,0 2-38-15,3 0-13 0,7 8-22 16,11 18-8-16,10 6 30 15,11 6 0-15,1-8 0 16,5-8 0-16,-3-13-38 16,-3-9 23-16,0-10 6 15,-1-27 9-15,-8-10 3 16,-6-12 4-16,-9-7-3 16,-14-4 4-16,-4-3 12 15,0-1 7-15,-11 3-3 16,-7 8-10-16,5 17 12 15,6 16 20-15,3 16 8 0,4 8-3 16,-3 6-7 0,3 0-42-16,0 0-2 0,0 22-31 15,0 20 1-15,0 16 29 16,-2 12 1-16,0 6 0 16,2 1 3-16,0-3 1 15,16-9 0-15,11-13-4 16,4-9 0-16,6-9-1 15,3-9-39-15,10-6-71 16,6-9-92-16,-4-10-119 16,6 0-406-16</inkml:trace>
  <inkml:trace contextRef="#ctx0" brushRef="#br0" timeOffset="-87401.75">14357 12578 459 0,'0'0'248'0,"0"0"-81"16,0 0-45-16,0 0-39 15,0 0-50-15,0 0-33 16,-2-6-21-16,0 33-2 16,0 7 23-16,2 4 1 15,0-6-1-15,0-6 3 16,10-10 1-16,2-9-1 0,1-7 0 15,10 0 8-15,6-27 22 16,8-11-21-16,-3 0-2 16,-8 3-4-16,-10 8 22 15,-7 15 25-15,-5 6 9 16,-4 6-1-16,0 0-60 16,7 0-1-16,11 20-30 15,11 10 20-15,11 9 10 16,2-6 2-16,3-5-2 15,-3-8-25-15,-2-14 12 0,1-6 1 16,-2 0 4 0,-3-26 8-16,-1-12 7 0,-8-4-5 15,-8-6 4-15,-9-2 5 16,-8 6 7-16,-2 4 1 16,0 10 9-16,-4 9-7 15,-7 9 8-15,2 8-18 16,4 4-8-16,5 0-3 15,-4 0-14-15,-4 16-11 16,-1 14 22-16,-1 6 0 16,6 4 2-16,4 3-2 15,0-1 3-15,0-2-1 16,9-2 1-16,13-8-1 0,9-6 0 16,14-10 1-16,10-14 14 15,22 0-14-15,18-16-93 16,15-16-149-16,3-4-43 15,-13-1-227-15</inkml:trace>
  <inkml:trace contextRef="#ctx0" brushRef="#br0" timeOffset="-87088.31">15723 12414 141 0,'0'0'386'0,"0"0"-195"0,0 0-75 15,0 0-39-15,0 0-21 16,0 0-39-16,-109-6-11 15,100 25 2-15,5 2-5 16,1 8 2-16,3 2-3 16,0 5 4-16,0 1 0 15,0-2 6-15,12-4 0 16,-4-3 2-16,3-4-6 16,5-4 5-16,2-4-6 15,-1-4 3-15,2-3-4 16,-6-6 5-16,-9 2-7 0,-4-5-1 15,0 1-1 1,-17 3 5-16,-39-2-7 0,-20 0 0 16,-18-2-34-16,-2 0-124 15,15-9-338-15</inkml:trace>
  <inkml:trace contextRef="#ctx0" brushRef="#br0" timeOffset="-86142.33">16871 12052 480 0,'0'0'185'16,"0"0"-3"-16,2-105-42 15,-2 89-27-15,0 7-19 16,0 9-28-16,0 0-21 15,-5 0-45-15,-28 23-3 16,-21 25-6-16,-17 23 9 16,-9 17 12-16,-1 18 12 15,8 13 6-15,6 15 10 16,9 10-7-16,16 20 6 0,16 1 2 16,26-9-24-16,26-16-16 15,56-37-1-15,43-35-31 16,35-40-101-16,19-28-170 15,5-52-329-15</inkml:trace>
  <inkml:trace contextRef="#ctx0" brushRef="#br0" timeOffset="-79806.96">17345 12709 296 0,'0'0'158'0,"0"0"-57"16,0 0 9-16,0 0-39 15,0 0-21-15,0 0-11 16,0 0-5-16,-9-10-5 16,-9 10-19-16,-4 0-9 0,-2 0 0 15,1 0 1 1,-2 0-1-16,4 9-1 0,-2 2 0 16,7 1 0-16,5-4-3 15,7-6 0-15,4 0-6 16,0-2-13-16,0 0 10 15,7 0 12-15,13-8 0 16,5-11 1-16,-6 4 3 16,-1 1-3-16,-9 2 4 15,-5 6 3-15,1 1 19 16,-5 0 4-16,0 4-4 16,0 1-1-16,0 0-8 0,0 0-10 15,0 0-4-15,0 0-4 16,0 0-2-16,0 0 2 15,0 0-7-15,0 0 4 16,0 0-4-16,0 0 4 16,0 0 0-16,0 0-1 15,0 7 4-15,0 7 2 16,0 2 0-16,0 4 4 16,0 2 1-16,0 2 6 15,0 6-7-15,0 0 6 16,0 5-1-16,0-1 3 15,0-5-6-15,0-4-3 16,0-5-1-16,0-8 2 0,0-2-3 31,0-6 0-31,0-3 1 0,0 2 3 0,0-1-2 32,0 2 1-32,0 2-6 0,0 2 5 0,0 0-1 15,0 3-4-15,0-4 1 31,0 0 0-31,0 0 1 16,0-3-1-16,0-2 1 16,0 2 0-16,0-2-2 15,0 0 0-15,0 0 0 16,0 0 0-16,0-2 1 0,0 0 1 16,0 0 0-16,0 0 3 15,0 0 2-15,0 0-2 16,0 0 1-16,0 0-1 15,0 0-5-15,0 0-4 16,0 0 2-16,0 0-6 16,0 0 1-16,0 0-6 15,0 0 5-15,0 0 3 16,0 0 5-16,0 0 1 16,0 0 1-16,0 0 0 0,0 0 2 15,0 0-1-15,0 0 3 16,0 0-1-16,0 0-1 15,0 0 1-15,0 0-5 16,0 0-8-16,0 0-12 16,0 0-14-16,0 0-7 15,0 0 20-15,0 0 2 16,0 0 8-16,0-8-18 0,0 2-15 16,0-2 29-16,0-2-16 15,2 3-28-15,0-2-43 16,3 3-43-16,2 4-14 15,-5-2 44-15,2 2 42 16,-4 0 49-16,0 2 24 16,0 0 28-16,0 0 42 15,0 0 15-15,0 0 5 16,0 0-20-16,0 0-6 16,0 0-6-16,0-2-15 15,0 2-15-15,0 0-17 16,0 0-11-16,0 0-2 15,0 0-1-15,-18 0 3 0,-6 14 2 16,-7 5 0-16,0-4 3 16,8 1-4-16,7-8-1 15,8-3 1-15,5-4-1 16,1 1 2-16,2-2 5 16,0 0 13-16,0 0 30 15,0 0 6-15,0 3-3 16,0-3-16-16,0 1-13 15,0-1-7-15,0 0-6 16,0 0-11-16,18 0 0 0,16 0 3 16,12 0-1-1,4-4-2-15,-2-2 2 0,-5-2 0 16,-10 4 1-16,-10-2-2 16,-10 2 0-16,-5 2-2 15,-1 0 0-15,-4-2-1 16,-1 1 1-16,2 0 1 15,-4-1 3-15,3 3 0 16,-3-4-1-16,0 4 4 16,0-2-1-16,0-1 0 15,0 4-1-15,0 0 0 16,0 0-4-16,0 0-2 16,0 0-6-16,0 0 2 0,0 0-9 15,-12 0 1 1,-3 0 8-16,-6 0-1 0,0 0 5 15,3 0 2-15,-1 0 0 16,0 0 1-16,1 0-1 16,-2 0 0-16,2 0 0 15,5 0 0-15,3 0-1 16,6 0-16-16,4 2-91 16,0-2-118-16,23 0-207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8:55:50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69 9 8052,'0'0'4882,"-69"-9"-4882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8:56:18.78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17270 12616 92 0,'0'0'132'0,"0"0"-29"16,0 0-35-16,0 0-10 16,0 0-30-16,0 0 0 15,0 0 12-15,-12-44 0 16,12 43-5-16,-2-1-4 0,2-2-4 16,-3 1 1-16,1 2-7 15,0-1-2-15,2 0 7 16,-2 2-8-16,2 0-1 15,0 0 2-15,0 0-6 16,0 0-10-16,0 0-3 16,0 0-3-16,0 0 3 15,-2 0 0-15,2 0 1 16,-2 0 3-16,-1 0-4 16,-3 0-1-16,-6 5-2 0,-5 14 3 15,-8 5 15 1,-2-1-11-16,3 2-3 0,1-3 0 15,8-4 2-15,6-6-1 16,5-6-2-16,4-3-2 16,0-3-13-16,0 0 14 15,0 0 1-15,0-3 14 16,9-9-7-16,4 0-1 16,5-3-6-16,4 2-2 15,8-3 2-15,-2 0 0 16,1 0-2-16,-7 0 2 0,-8 4 2 15,-7 1-2-15,-5 4 5 16,0 3-3-16,-2-2 6 16,0 2-3-16,0 0-5 15,0 0 1-15,2 0-1 16,0-2 0-16,0 0-2 16,3 1 2-16,-3 4 2 15,-2-1-1-15,0 2 0 16,0 0 7-16,0 0-8 15,0 0-11-15,-2 2-4 16,-13 11 15-16,-6 4 4 16,-1 1-2-1,-2 2 0-15,-5 0-2 16,-2 2 2-16,-6 5-2 16,-1-4 1-16,1 4-1 0,4-4 1 0,8-2-1 31,8-7 0-31,7-2-1 15,8-5 1-15,2-5 0 16,0-2 0-16,0 0 1 16,0 0 8-16,0 0 1 15,0 0-10-15,12-12-2 16,3 2-11-16,5-3-30 16,2 2-34-16,4 1-23 0,6 1-10 15,-1 2-49 1,0-3 5-16,-6 0-101 0</inkml:trace>
  <inkml:trace contextRef="#ctx0" brushRef="#br0" timeOffset="488.65">17272 12615 162 0,'0'0'57'0,"0"0"-22"15,0 0-15 1,0 0 18-16,0 0-10 0,0 0 9 16,0 0-13-16,4-53 18 15,-4 53-5-15,0 0-19 16,0 0-11-16,0 0 0 15,0 0-5-15,-4 4 12 16,-10 11 23-16,-4 3 1 16,-2 2-2-16,-2 2-8 15,-10 2-14-15,-5 2-2 0,-7-1-11 16,-2 2 0-16,9-4-1 16,10-6-1-16,14-7-31 15,13-7-65-15,0-3-64 16,4 0-81-16</inkml:trace>
  <inkml:trace contextRef="#ctx0" brushRef="#br0" timeOffset="1761.41">18080 13091 130 0,'0'0'208'15,"0"0"-90"-15,0 0-38 16,0 0-48-16,0 0-32 16,0 0-2-16,-8 17-6 15,8-13 4-15,0 0 4 16,0-4 2-16,0 0 8 16,0 0 10-16,6 0 18 15,3 0 20-15,5-4-19 16,1-8-31-16,-6 2-6 15,-4 4 5-15,-5 0 18 0,0 2 12 16,0 2-6-16,0 2-20 16,0 0-11-16,-19 0-13 15,-3 6 9-15,-5 10 1 16,12 0 1-16,6-2-14 16,7-2-23-16,2-7-16 15,0 0 4-15,0-3 21 16,0-2 17-1,7 0 13-15,-1 0 18 0,-2 0 8 16,-2-8 7-16,1 2-7 16,-3 5 15-16,0-2-6 0,0 3-11 15,0 0-18 1,0 0-6-16,0 0-7 0,0 0-1 16,0 0 2-16,2 0-3 15,5-3 1-15,2-2 6 16,2-3 2-16,3 2 8 15,-4 2-7-15,-3 0 0 16,-3 4 9-16,-4 0 4 16,0 0-3-16,5 0-11 15,2 0-1-15,2 16 1 16,4 8 5-16,-2 4-4 16,-2 0 4-16,-7 10-3 0,-2 0 1 15,-9 6-6 1,-24 6-14-16,-12-7-124 0,-6-9-247 15</inkml:trace>
  <inkml:trace contextRef="#ctx0" brushRef="#br0" timeOffset="4850.62">18905 12448 301 0,'0'0'151'0,"0"0"-27"16,0 0-3-16,0 0-39 15,0 0 2-15,0 0-27 16,-54-102-5-16,52 100-12 16,0 2-1-16,2 0-26 15,-2 0-13-15,2 12-13 0,0 21-5 16,0 12 15-16,0 4 6 15,2-1-2-15,20-7 2 16,10-8-3-16,1-11-3 16,-4-12-10-16,-10-10-2 15,-5 0 15-15,-3-15 4 16,1-14 12-16,-1-9-7 16,-5-1-9-16,-6 1 8 15,0 6-3-15,0 7 3 16,0 7 1-16,0 5 9 15,0 7 4-15,0 3-7 16,0 3-14-16,0 0-1 0,0 2-16 16,0 21-13-16,0 10 6 15,0 6-17-15,20 4-14 16,12 1-30-16,16-2-75 16,12-10-81-16,-2-13-194 15</inkml:trace>
  <inkml:trace contextRef="#ctx0" brushRef="#br0" timeOffset="5571.36">19420 12619 345 0,'0'0'196'0,"0"0"-78"15,0 0-9-15,0 0-25 16,0 0-57-16,0 0-27 16,-8-20-17-16,6 35 2 15,-2 10 15-15,0 2 18 16,-1 0 7-16,5 1-4 16,-2 0-10-16,2-4-3 0,0-1 0 15,0-8-6-15,0-7 0 16,0-4 1-16,0-4 0 15,0 0 8-15,0-8 13 16,0-18 50-16,0-4-57 16,0-7-8-16,0 4 5 15,2-3-6-15,3 4-1 16,1 4 7-16,0 1-6 16,-3 8 10-16,2 0 7 15,-5 6-9-15,0 5 4 16,0 4-8-16,0 4-9 15,0 0-3-15,2 0-9 0,7 8-18 16,7 18 13 0,3 9 13-16,8 4 1 0,4-5 1 15,7-4-1-15,3-6 0 16,-10-9 0-16,-5-8-15 16,-6-7 2-16,3 0 13 15,4-24 13-15,2-12-5 16,0-6-7-16,-8 4 1 15,-3 1-1-15,-7 14 5 16,-4 3 0-16,-4 9 11 16,-1 7 3-16,0 2-1 15,-2 2-12-15,2 0-7 0,5 2-16 16,4 20-18 0,7 11 34-16,4 7-2 0,2 6 2 15,3-1 4-15,-5 4-3 16,1-4 0-16,-6 0 1 15,-3-4-1-15,-3-6-1 16,-7-3 0-16,-2-4 0 16,-2 1-2-16,0-8-73 15,-4-6-64-15,-21-13-74 16,2-2-202-16</inkml:trace>
  <inkml:trace contextRef="#ctx0" brushRef="#br0" timeOffset="6434.81">20220 12729 111 0,'0'0'285'0,"0"0"-113"16,0 0-56-16,0 0-20 0,0 0-25 15,0 0-38-15,-3-40-17 16,-2 40-16-16,-8 0-12 16,-5 20 5-16,-4 4 6 31,2 4 1-31,11 0-1 0,9-3-3 0,0-3 1 15,0-6-3-15,7-9-3 16,10-7-2-16,8 0 11 16,4-12 19-16,4-16-6 15,-6 0-8-15,-6 3 4 16,-9 8-1-16,-7 7 19 16,-5 6 30-16,0 2-10 15,0 2-47-15,0 2-9 0,0 19-5 16,0 2 13-1,9 4 1-15,13-4 0 0,9-6 1 16,6-7-1 0,2-10-4-16,-1 0 2 0,2-15 2 15,-1-12 3 1,-8-6-3-16,-5-1 0 0,-8 6 5 16,-5 4 11-16,-8 8 13 15,-3 9 15 1,-2 4 4-16,0 3-18 0,0 0-30 0,0 8-23 15,5 16 1 1,3 6 22-16,8 3 0 0,6-8 0 16,7-5-3-1,2-10-13-15,0-10-1 0,-2 0 17 16,-2-10 0 0,-4-20 9-16,-3-6 5 0,-5 1-4 15,-4 6 0-15,-6 9 19 16,-3 8 6-16,1 10 8 15,-3 2-12-15,0 0-31 16,2 4-24-16,0 28-4 0,2 12 28 16,0 16 1-1,-1 8-1-15,-3 5 0 0,0-2-1 16,-3-8 1-16,-19-13 0 16,-7-12 6-16,-7-18-5 15,-8-11 10-15,-9-9 3 16,-3 0-14-16,-2-24-31 15,13-7-111-15,12-13-82 16,13-1-197-16</inkml:trace>
  <inkml:trace contextRef="#ctx0" brushRef="#br0" timeOffset="6827.61">21298 12664 453 0,'0'0'225'0,"0"0"-106"15,0 0-28-15,0 0-36 16,0 0-32-16,0 0-23 15,-56-39-7-15,13 61 4 0,1 8 5 16,7 1-2-16,12-2 0 16,15-1-8-16,8-8-6 15,0-3-28-15,0-8 3 16,19-6 12-16,6-3 26 16,10 0 1-16,6-18 18 15,1-3 2-15,-7 7 23 16,-6 2 19-16,-8 6 2 15,-6 4-1-15,1 2-24 16,3 0-29-16,4 0-10 0,4 8-1 16,-2 7-1-1,-3 0-18-15,-2 5-87 0,-2-5-62 16,-5-4-162-16</inkml:trace>
  <inkml:trace contextRef="#ctx0" brushRef="#br0" timeOffset="7313.34">21487 12214 327 0,'0'0'184'0,"0"0"9"15,0 0-53-15,0 0-45 16,0 0-91-16,0 0-4 15,-4 18-17-15,13 20 17 16,4 6 0-16,-2 0 4 0,-2-6-3 16,2-10 3-16,-2-8-4 15,-2-11 0-15,-3-8 0 16,3-1 0-16,7-10 16 16,5-20 10-16,6-10-22 15,-1 0 2-15,-6 6 19 16,-7 10 16-16,-2 10 22 15,-7 10 9-15,-2 4-19 16,2 0-53-16,3 2-11 16,6 22-28-16,4 14 32 15,6 12-60-15,4 9-41 16,-2-6-65-16,-2-4-275 16</inkml:trace>
  <inkml:trace contextRef="#ctx0" brushRef="#br0" timeOffset="8048.88">22160 12847 338 0,'0'0'197'0,"0"0"-89"0,0 0-101 15,0 0-7-15,0 0-14 16,0 0 13-16,20 31 1 16,-6-27 0-16,-4-4 0 15,1 0 25-15,3 0 63 16,-3-4-16-16,-2-6-17 16,-6 0-2-16,-3 2-7 15,0 1 2-15,0 1-23 16,0 2-22-16,-10 0-3 15,-7 4-17-15,-6 0-9 16,5 0-7-16,9 0 12 0,7 0 3 16,2 4-8-16,0-1 13 15,0-3 5-15,0 0-3 16,23 0 11-16,4 0 31 16,2 5-10-16,-6 6-2 15,-2 2-10-15,-8 13-4 16,1 5 6-16,-8 6-2 15,-4 6-4-15,-2-1-1 16,0 4-4-16,-31 3 0 16,-9-4-76-16,-5-8-202 15</inkml:trace>
  <inkml:trace contextRef="#ctx0" brushRef="#br0" timeOffset="10307.94">23397 12641 481 0,'0'0'172'0,"0"0"-91"16,0 0 3-16,0 0-55 16,0 0-21-16,42-110-2 0,-11 104-5 15,7 3-1 1,2 3 0-16,-4 0 0 0,-11 5-5 15,-8 16 4-15,-13 8-15 16,-4 10 9-16,0 6 7 16,-15 5 24-16,-14 0-4 15,0-3-6-15,6-8 4 16,8-13-15-16,11-9 0 16,1-10-3-16,3-7 1 15,0 0 12-15,0 0 12 16,20-3 35-16,16-9-12 15,9-2-41-15,5 2-4 0,4 3-3 16,2 5-4 0,2 4-46-16,4 0-58 0,1-6-128 15,4-6-138-15</inkml:trace>
  <inkml:trace contextRef="#ctx0" brushRef="#br0" timeOffset="10730.61">24045 12681 435 0,'0'0'189'0,"0"0"-80"16,-12-119-63-16,41 82-46 0,14 9-7 16,1 9 4-1,-1 12 2-15,-11 7-6 0,-11 0 2 16,-7 22-1-16,-14 13-4 15,0 9 10-15,-7 11 6 16,-27-3 35-16,-3 4-8 16,1-4 4-16,7-3-17 15,9-2-19-15,20-2 4 16,0-7-5-16,14-10-9 16,21-14-12-16,7-14-1 15,3 0 22-15,-5-22 15 16,-11-11-6-16,-6-1 18 0,-13 1 33 15,-10-1 1-15,0 0 3 16,-24-1-32-16,-27 4-22 16,-21 1-10-16,-3 11-2 15,2 9 0-15,12 6-12 16,23 4-32-16,21 0-64 16,17 0-116-16,0 0-169 15</inkml:trace>
  <inkml:trace contextRef="#ctx0" brushRef="#br0" timeOffset="11217.23">24292 12126 210 0,'0'0'159'0,"0"0"1"16,0 0-16-16,0 0-4 15,0 0-36-15,0 0-35 16,29-101-24-16,18 101-37 16,27 10-6-16,19 28 0 15,14 15 8-15,-2 12 3 16,-9 16 0-16,-17 13-1 15,-16 17-5-15,-22 11-3 0,-28 12-4 16,-13 12-2-16,-42 8 2 16,-35-9 1-16,-8-21 0 15,-1-33-1-15,-1-39-74 16,9-42-37-16,13-22-143 16</inkml:trace>
  <inkml:trace contextRef="#ctx0" brushRef="#br0" timeOffset="13955.51">1421 14189 145 0,'0'0'142'0,"0"0"-37"0,0 0 12 15,0 0-23-15,0 0 10 16,0 0 3-16,-23-74-23 15,23 66-20-15,-2 2-11 16,2 2-6-16,0 4 8 16,-2 0-20-16,2 0-25 15,0 0-10-15,-2 22-31 16,2 18 6-16,-4 12 25 16,-1 12 3-16,-1-2 2 15,1 0-4-15,2-8 0 16,1-10 2-16,0-13-3 0,2-16-5 15,0-11-19-15,0-4 1 16,0-11 23-16,18-29 18 16,11-15-15-16,5-9 0 15,-8-4 2-15,-1 8-1 16,-10 10 3-16,-6 15 17 16,-4 12 21-16,-3 13 1 15,-2 7 10-15,0 3-32 16,0 0-24-16,0 9-22 15,2 20-6-15,5 14 22 16,-3 9 5-16,1 2 1 16,-1-4 3-16,3-1 1 0,4-5-3 15,0-6-1-15,-1-10 0 16,-4-11-16-16,-4-12-50 16,0-5-38-16,-2 0 43 15,0-18 36-15,0-14-123 16,-29-2-44-16,-27-1 93 15,-31 10 70-15,-26 6 25 16,-13 13 8-16,0 6 8 16,15 0 53-16,20 5 2 15,26 9 20-15,27-11-26 16,22 3-27-16,16-2-34 0,0 5-5 16,48-5 5-1,25-4 9-15,29 0 28 0,28-8 2 16,8-16-26-1,5 2-6-15,-10 1-5 0,-27 7-1 16,-21 6 3-16,-31 4-4 16,-23 4 0-16,-16 0-3 15,-15 0 2-15,0 6-17 16,-29 19-18-16,-40 10 36 16,-31 14 11-16,-24 4-7 15,1-1-4-15,19-2 0 16,23-8 0-16,30-15 2 0,19-10 0 15,17-10 7-15,13-1 1 16,2-6-3-16,0 0 6 16,27 0-12-16,40 0 5 15,53-22 48-15,43-13-36 16,28-7-18-16,0-10-85 16,-17-1-339-16</inkml:trace>
  <inkml:trace contextRef="#ctx0" brushRef="#br0" timeOffset="14519.07">3297 14303 494 0,'0'0'196'0,"0"0"-80"16,0 0-9-16,0 0-27 15,0 0-33-15,0 0-43 16,0-37-4-16,0 56-25 16,0 11 15-16,4 7 10 15,8-2 0-15,-1-7 6 16,2-7-2-16,1-14-3 15,-1-7 0-15,9 0 4 16,12-20 3-16,10-17 15 16,5-10-10-16,-2 7-7 15,-15 10 22-15,-15 13 48 0,-11 10 27 16,-4 7-22-16,-2 0-48 16,8 0-33-16,7 24-33 15,12 22 21-15,10 16 9 16,6 16-66-16,4-5-150 15,9-10-322-15</inkml:trace>
  <inkml:trace contextRef="#ctx0" brushRef="#br0" timeOffset="15196.57">7033 14133 529 0,'0'0'259'0,"0"0"-100"15,0 0-60-15,0 0-51 16,0 0-48-16,0 0-15 15,0 0-12-15,37 39 27 16,-24-8 1-16,-1-5 3 16,0-6 1-16,-3-10-3 15,-5-4 1-15,1-6-1 16,2 0 7-16,8-12 13 16,12-22 73-16,6-8-69 0,1 2-5 15,-12 12 24 1,-11 12 26-16,-7 7 9 0,-4 9-12 15,0 0-55-15,10 0-13 16,9 11-28-16,22 21 8 16,28 12 16-16,24 1-152 15,16-20-137-15,9-14-407 16</inkml:trace>
  <inkml:trace contextRef="#ctx0" brushRef="#br0" timeOffset="15824.07">10567 13814 616 0,'0'0'253'0,"0"0"-127"0,0 0-59 16,0 0-67-16,0 0-6 15,0 0-11-15,-13 54 17 16,13-18 5-16,0 0-5 16,0-4-2-16,4-7 2 15,7-10 0-15,-2-6 1 16,3-9 0-16,10-5 6 16,12-21 56-16,8-7 9 15,5-2-18-15,-14 9-17 16,-9 8 17-16,-8 8 22 15,-10 6-6-15,-3 0-24 16,1 4-41-16,8 0-5 0,3 26-27 16,5 22 13-1,1 20-32-15,-6-5-176 0,7-13-214 16</inkml:trace>
  <inkml:trace contextRef="#ctx0" brushRef="#br0" timeOffset="16544.43">14486 13962 397 0,'0'0'213'0,"0"0"-92"0,0 0-18 16,0 0-91-16,0 0-12 16,0 0-6-16,7 90 6 15,13-45 28-15,0-1-17 16,1-4-7-16,2-10 5 15,-2-10-5-15,4-12-1 16,-1-8-2-16,10 0 2 16,3-34 22-16,1-10 14 15,-3-3 0-15,-10 2 35 16,-9 13-8-16,-7 11 17 16,-7 12-2-16,-2 4-4 15,0 5-39-15,0 0-38 16,4 0-14-16,5 13-12 0,11 16 25 15,5 14-4-15,6 7-19 16,7-9-175-16,9-10-199 16</inkml:trace>
  <inkml:trace contextRef="#ctx0" brushRef="#br0" timeOffset="17361.91">17073 13824 321 0,'0'0'220'0,"0"0"-25"16,0 0-63-16,0 0-39 15,-89-104-19-15,78 98-8 16,2 4 2-16,3 2-25 15,-8 4-43-15,-13 33-8 16,-15 26 8-16,-14 27 1 16,-2 16 13-16,5 19 4 15,15 4 4-15,23 8-6 0,15-1-13 16,55-19 5-16,43-15-6 16,33-26-2-16,25-29-47 15,14-29-120-15,-3-18-4 16,-9-38-241-16</inkml:trace>
  <inkml:trace contextRef="#ctx0" brushRef="#br0" timeOffset="18257.34">17650 14143 200 0,'0'0'275'15,"0"0"-95"-15,0 0-48 16,0 0-28-16,0 0-50 16,-22-113-35-16,40 104 1 15,4-4-20-15,0 12 1 16,3 1-2-16,-1 0-1 16,1 9 1-16,-6 18-10 15,-7 7 8-15,-12 8-1 16,0 5 3-16,-22 9 1 15,-14 1 5-15,-4-7 0 16,9-10 6-16,13-12-2 0,12-11-4 16,6-13-1-16,0-3-3 15,0-1 2-15,0 0 18 16,12 0 10-16,22 0 28 16,13-5-14-16,9-10-29 15,6 2-11-15,9 0-5 16,10-1-6-16,1 4-68 15,3 0-80-15,-5-8-202 16</inkml:trace>
  <inkml:trace contextRef="#ctx0" brushRef="#br0" timeOffset="18962.54">18459 14339 255 0,'0'0'152'16,"0"0"-94"-16,0 0-27 0,0 0-12 15,0 0 29 1,0 0 19-16,49 16 0 0,-29-16-11 16,0 0-11-16,-6-8 12 15,-3-2-5-15,-5 2-13 16,-6-2-10-16,0 6 13 16,0-2-8-16,-11 2-27 15,-16 4-7-15,-6 0-11 16,-2 0 7-16,3 10 1 15,10 2-2-15,11 2-10 16,7-6-20-16,4-5-3 16,0 0 0-16,0-3 19 15,0 0 12-15,0 0 7 16,15 0 9-16,1 0 31 16,-1-8-14-16,1 2 1 0,-7 2-3 15,2 0-4-15,-2 4-7 16,2 0-13-16,0 0-1 15,3 0 0-15,3 10-4 16,-5 8 1-16,-4 7 1 16,-3 3-3-16,-5 7 6 15,0 9 3-15,-9 4-3 16,-14 8-34-16,-3-7-119 16,3-12-189-16</inkml:trace>
  <inkml:trace contextRef="#ctx0" brushRef="#br0" timeOffset="20749.99">19381 13994 391 0,'0'0'195'15,"0"0"-27"-15,0 0-32 16,0 0-62-16,0 0-5 16,0 0-15-16,-33-67-30 15,33 67-24-15,0 0-14 16,0 7-13-16,0 21 21 15,18 8 6-15,1 3 2 16,4 1-1-16,0-2 0 16,-3-6-1-16,-5-8 0 15,-1-8-2-15,-8-10-7 16,-6-6 3-16,0 0 6 0,0-4 19 16,0-20 1-1,0-8-20-15,-4-8 3 0,-8 2 1 16,4 4-1-16,1-1-3 15,5 11 0-15,0 10 11 16,2 5 8-16,-2 4 26 16,2 5 9-16,0 0-50 15,0 0-4-15,0 0-22 16,0 18 0-16,13 8 22 16,9 11 0-16,7 5-40 15,0 6-76-15,7-10-104 16,-1-9-330-1</inkml:trace>
  <inkml:trace contextRef="#ctx0" brushRef="#br0" timeOffset="21677.58">20008 14373 260 0,'0'0'223'0,"0"0"-40"0,0 0-35 16,0 0-26-16,0 0-39 15,0 0-27-15,0-58-38 16,0 58-18-16,0 8-18 16,0 18 3-16,0 12 15 15,0 11 4-15,0 1 3 16,0 10 2-16,0 4 0 15,0 0-3-15,-4-5-2 16,-2-13 1-16,6-18-4 16,0-11 1-16,0-17-2 0,0 0-14 15,0 0 14-15,-2-31 2 16,-4-18-2-16,-5-15-15 16,-3-2 3-16,-3-5 0 15,-4 8 10-15,6 2 2 16,6 10 1-16,6 2 0 15,3 5 7-15,12 8 14 16,24 0-12-16,14 11 1 16,8 8-4-16,5 9-5 15,-7 8-2-15,-7 0 0 16,-9 8-5-16,-7 18-1 16,-10 3 4-16,-10 8-2 0,-13-1 3 15,0 0 1-15,-18 0 0 16,-27-1 5-16,-3-8-5 15,-4-3-2-15,3-5-30 16,9-8-40-16,7-6-63 16,10-5-102-16,15 0-164 15</inkml:trace>
  <inkml:trace contextRef="#ctx0" brushRef="#br0" timeOffset="22413.46">20611 14436 452 0,'0'0'232'16,"0"0"-63"-16,0 0-93 15,0 0-57-15,-147 0-19 16,105 23-1-16,6 14 0 15,5 6-2-15,15 2-7 16,14 0-18-16,2-6-25 16,4-16-4-16,12-6 23 15,3-17 17-15,-2 0 17 0,5-18 76 16,7-20-2-16,3-4-37 16,-3-2-7-16,-3 4 5 15,-8 7 3-15,-2 12 2 16,-8 2-7-16,-3 13 4 15,-3 5-6-15,-2 1-15 16,0 0-16-16,6 0-14 16,4 7-7-16,5 16 4 15,6 4 17-15,3 10-7 16,3-1-2-16,4 2-18 16,-2-11-13-16,-5-6-26 15,-4-11 16-15,-1-10 22 0,0-12 15 16,1-15 12-16,3-15 2 15,-6 3 0-15,-3-1 2 16,-7 8 10-16,-3 10 17 16,-2 10 22-16,-2 6 14 15,0 3-16-15,2 3-41 16,5 0-9-16,9 0-23 16,6 21 10-16,10 10 13 15,3 4 0-15,1 5 0 16,-5-2-1-16,-9-7 1 15,-7-14-1-15,-8-11 1 0,-3-6 2 16,-4 0 12 0,5-6 36-16,0-30 60 0,3-8-67 15,1-8-32-15,-5-2 2 16,-1 4-10-16,-3 5 1 16,0 15-2-16,0 10-2 15,0 10 2-15,0 9-2 16,0 1-7-16,0 0-51 15,0 7-132-15,0 15 41 16,18 10-42-16,11 1-59 16,8-3-141-16</inkml:trace>
  <inkml:trace contextRef="#ctx0" brushRef="#br0" timeOffset="23038.06">21574 14419 515 0,'0'0'237'0,"0"0"-99"16,0 0-47-16,0 0-65 16,0 0-26-16,0 0-12 15,-111 65 11-15,73-13-3 16,13 3-2-16,17-12-12 16,8-5-56-16,0-20-9 15,4-10 28-15,11-8 19 16,10-2 36-16,4-26 53 15,4-11 0-15,-2-4-30 16,-6 4 11-16,-2 4 11 0,-11 12-4 16,-1 6 4-1,-5 7 3-15,-4 7-19 0,-2 3-19 16,0 0-10-16,2 13-28 16,2 17-1-16,3 9 25 15,3 3-13-15,9-7-15 16,1-3-37-16,4-14-7 15,0-14 3-15,6-4-43 16,1 0 81-16,4-26 3 16,-4-6 10-16,-4-3 22 0,-9 8 28 15,-9 9 73 1,-7 8 48-16,-2 8-44 0,0 2-65 16,0 0-40-1,0 12-27-15,0 12-6 0,0 7 30 16,2-4-23-16,10-9-12 15,1-6 3-15,5-12 3 16,6-2 32-16,9-28 23 16,10-14 38-16,-1-2-29 15,-1 8 19-15,-15 10 18 16,-8 11 3-16,-11 13 25 16,-5 4-41-16,2 0-56 15,6 22-20-15,-2 18 0 16,5 14 17-16,-1 7-1 15,5-3-31-15,8-3-85 0,13-21-44 16,11-23-251-16</inkml:trace>
  <inkml:trace contextRef="#ctx0" brushRef="#br0" timeOffset="23475.7">22472 14033 487 0,'0'0'274'16,"0"0"-93"-16,0 0-98 16,0 0-69-16,0 0-14 15,0 0-29-15,7 50 29 16,10-14 2-16,-1-4-2 16,2-5-9-16,-5-4-36 15,-4-13-13-15,-5-5 21 16,1-5 33-16,4-2 4 15,4-25 56-15,7-9-31 16,3 4 5-16,-6 0 1 0,-3 10 0 16,-5 12 39-16,-7 6 14 15,-2 4-36-15,2 0-48 16,0 15-25-16,2 21-2 16,4 17-18-16,1 8-80 15,3-2-87-15,11-7-338 16</inkml:trace>
  <inkml:trace contextRef="#ctx0" brushRef="#br0" timeOffset="24163.07">23120 14752 443 0,'0'0'163'16,"0"0"-90"-16,0 0-66 15,0 0-5-15,0 0-2 16,0 0 1-16,107 0 2 15,-72 0-1-15,-1 0-2 16,-10 0 2-16,-7 0 11 16,-9-4 61-16,-8 0 23 15,0-1-9-15,0 0-34 16,0-2-32-16,-6 1-22 16,-19 1-9-16,-6 5 4 0,0 0-10 15,2 0-26-15,6 14-15 16,8-4 11-16,8 2 1 15,5-10 8-15,2 1 7 16,0-3 19-16,0 0 10 16,0 0 29-16,15 0 27 15,10 0-27-15,4-9 1 16,-2 0-18-16,-5 3-1 16,-4 3 3-16,-3 3-3 15,-1 0-11-15,-3 0 1 16,-5 22-2-16,-3 5 1 0,-3 10-6 15,-22 12 6 1,-21 1-1-16,-8-3-39 0,14-12-190 16</inkml:trace>
  <inkml:trace contextRef="#ctx0" brushRef="#br0" timeOffset="25915.33">24152 14347 144 0,'0'0'376'0,"0"0"-174"0,0 0-95 16,0 0-28-16,0 0-54 15,116-68-19-15,-65 68-4 16,2 0-2-16,3 0-2 16,-9 8 2-16,-11 10-3 15,-12 9-2-15,-13 2-4 16,-11 9 3-16,0 4 6 15,-11 7 4-15,-16 2 14 0,-4 1 0 16,2-1-6-16,2-9 1 16,5-10 0-16,7-10-6 15,8-8-5 1,4-7 0-16,3-6-1 0,0-1 9 16,0 0 25-16,3 0 20 15,21 0 2-15,17-8-40 16,17-7-10-16,11 3-6 15,2-3-1-15,5 3-26 16,1 2-98-16,2-3-142 16,-4-4-295-16</inkml:trace>
  <inkml:trace contextRef="#ctx0" brushRef="#br0" timeOffset="26322.28">25294 14377 293 0,'0'0'321'0,"0"0"-125"16,0 0-85-16,0 0-51 16,0 0-46-16,0 0-14 15,-73 5-3-15,40 18 2 16,0 8 1-16,10-1-1 16,10-3 0-16,6 0-2 15,7-7 2-15,0-2-3 16,14-6 3-16,30-6 1 15,18-6 13-15,17 0 7 16,3-10-16-16,-9-9-4 16,-4 6-42-16,-9 5-34 15,-6 2-73-15,-5 2-116 0,-13 4-220 16</inkml:trace>
  <inkml:trace contextRef="#ctx0" brushRef="#br0" timeOffset="26824.6">25246 14506 176 0,'0'0'142'0,"0"0"5"16,0 0-27-16,0 0-1 16,0 0-35-16,0 0-21 15,15-22-8-15,-15 22-15 16,0 0-5-16,0-2 5 16,0 2-2-16,0-6 3 15,0-2 7-15,0-5-21 16,2 1-8-16,0 5 7 15,-2-7-3-15,0 6 1 16,0 2-4-16,0 0 3 16,0 3-2-16,0 3-9 15,0 0-3-15,0 0-9 16,0 0 0-16,0 0-4 0,0 0-5 16,0 0 1-16,0 0-4 15,3 0-6-15,0 19 1 16,1 6 17-16,5 14 0 15,-1 5 1-15,4 6-1 16,-1 3 3-16,-5 2-1 16,-1 0-2-16,-5-1-6 15,0 0-138-15,0-10-11 0,-22-6-114 16,2-12-246 0</inkml:trace>
  <inkml:trace contextRef="#ctx0" brushRef="#br0" timeOffset="27298.06">25379 14043 276 0,'0'0'391'0,"0"0"-167"0,0 0-137 16,0 0-22-16,168-77-12 31,-86 91-17-31,25 30-4 16,8 12 11-16,-5 15-29 15,-16 5-11-15,-23 12-6 16,-18 16-3-16,-26 13 3 15,-27 15-4-15,-20 7-8 16,-60 8-24-16,-42 7-21 16,-32 6-29-16,-18-10-82 15,5-28-294-15</inkml:trace>
  <inkml:trace contextRef="#ctx0" brushRef="#br0" timeOffset="30871.87">25816 12537 538 0,'0'0'108'16,"0"0"10"-16,0 0-64 15,0 0-4-15,60-113-41 16,-46 110-9-16,-8 3-2 16,-3 0-5-16,-3 15-121 15,-3 17 33-15,-23 1-50 16,-8-3-67-16</inkml:trace>
  <inkml:trace contextRef="#ctx0" brushRef="#br0" timeOffset="31264.16">25803 13044 435 0,'0'0'183'0,"0"0"-63"15,0 0-27-15,0 0-14 16,0 0-26-16,0 0-14 16,0-66-39-16,0 82 0 15,-12 30-25-15,-32 24 12 0,-25 18-69 16,-18-2-135-16,0-5-336 15</inkml:trace>
  <inkml:trace contextRef="#ctx0" brushRef="#br0" timeOffset="32197.07">26786 14201 157 0,'0'0'316'0,"0"0"-150"15,0 0-81-15,0 0-45 16,0 0-40-16,0 0-46 16,0 0-128-16,15-2 36 15,-13 32-93-15</inkml:trace>
  <inkml:trace contextRef="#ctx0" brushRef="#br0" timeOffset="32431.66">26859 14811 145 0,'0'0'497'16,"0"0"-257"-16,0 0-136 15,0 0-29-15,0 0-42 16,0 0-8-16,31-39-25 15,-31 50-20-15,-2 17 6 16,-21 13 14-16,-14 16 0 16,-21 0-64-16,-1-12-200 15</inkml:trace>
  <inkml:trace contextRef="#ctx0" brushRef="#br0" timeOffset="33390.18">26757 14271 45 0,'0'0'81'0,"0"0"-65"15,0 0 14 1,0 0-10-16,0 0-12 0,0 0-3 16,0 0-5-16,0 0 0 15,0 34 34-15,17-36-9 16,-1-10-14-16,-3-4 8 15,-6 2 19-15,-5 5 5 16,-2 0 19-16,0 5-14 16,0-2-26-16,0 2-15 15,0 2-7-15,-5 0-1 32,-8 2-4-32,-2 0 4 0,1 0-4 0,6 0-11 0,-1 0 2 31,-1 4 0-31,4 6 4 0,-1 3-19 0,3-4-71 15,4-1-107-15</inkml:trace>
  <inkml:trace contextRef="#ctx0" brushRef="#br0" timeOffset="34222.71">26781 14172 250 0,'0'0'124'0,"0"0"-24"15,0 0-58-15,0 0-18 16,0 0-24-16,0 0 2 16,-2-7 1-16,2 7 0 0,0 0-3 15,0 0-3 1,-3 0-1-16,3 0-5 0,-2 1-22 16,2 10-23-16,0-7-123 15</inkml:trace>
  <inkml:trace contextRef="#ctx0" brushRef="#br0" timeOffset="34524.49">26781 14266 172 0,'0'0'134'16,"0"0"-52"-16,0 0-49 0,0 0-33 15,0 0-53 1,0 0-92-16</inkml:trace>
  <inkml:trace contextRef="#ctx0" brushRef="#br0" timeOffset="34726.54">26781 14266 139 0,'-65'17'161'0,"65"-17"-83"0,0 0-46 0,0 0-32 16,9 0-21-16,9 0-69 16,4-4-78-16</inkml:trace>
  <inkml:trace contextRef="#ctx0" brushRef="#br0" timeOffset="34882.98">26794 14266 184 0,'0'0'124'0,"0"0"-26"16,0 0-55-1,0 0-29-15,0 0-14 0,0 0-28 16,0 0-88-16,-6-25-78 15</inkml:trace>
  <inkml:trace contextRef="#ctx0" brushRef="#br0" timeOffset="34992.35">26794 14266 189 0,'-11'-2'30'0,"11"-4"-18"16,0 0-12-16,9 1-100 0</inkml:trace>
  <inkml:trace contextRef="#ctx0" brushRef="#br0" timeOffset="35212.21">26761 14279 19 0,'0'0'307'0,"0"0"-160"15,0 0-68-15,0 0-68 0,0 0-11 16,0 0-61-16,0-26-120 16</inkml:trace>
  <inkml:trace contextRef="#ctx0" brushRef="#br1" timeOffset="66328.85">585 15842 435 0,'0'0'221'16,"0"0"-58"-16,0 0-79 0,0 0-26 15,0 0-11-15,0 0 5 16,0 0-3-16,0 0-30 15,-8-43-19-15,6 63-23 16,0 13 1-16,-2 13 22 16,4 10 2-16,0-2 9 15,0 8-8-15,0-1-3 16,0-6 7-16,4-11-2 16,4-12-5-16,1-18-12 15,-3-14-29-15,2-9 31 16,-4-35 10-16,0-15 13 15,-4-12-6-15,0 0-2 0,0 3 7 16,0 1 0-16,0 15 2 16,0 15 1-16,0 10 11 15,0 12-1-15,2 15 26 16,1 0-39-16,1 0-12 16,10 19-24-16,3 17 8 15,6 12 12-15,-1 6 4 16,-5 10 16-16,2-1-2 15,-6-1-1-15,-2 0-4 16,0-12-6-16,-2-6 0 16,0-12 3-16,-4-16-1 15,-3-11-5-15,0-5-67 16,-2-18-55-16,0-23-56 0,-9-7-476 16</inkml:trace>
  <inkml:trace contextRef="#ctx0" brushRef="#br1" timeOffset="66563.23">382 16036 466 0,'0'0'199'0,"0"0"-72"16,0 0-45-16,0 0-25 16,0 0-32-16,0 0-9 15,16 4 13-15,22-4 7 16,27-6 14-16,19-16-14 0,8-4-21 15,4-1-15-15,-23 10-19 16,-22 2-58-16,-24 7-18 16,-27 2-44-16,0 6-51 15,-42 0-76-15</inkml:trace>
  <inkml:trace contextRef="#ctx0" brushRef="#br1" timeOffset="66752.33">461 16160 36 0,'0'0'193'0,"0"0"-43"15,0 0-10-15,0 0-30 16,0 0 24-16,0 0-43 16,-71 80-18-16,71-80-16 15,0 0 11-15,21 0-14 16,31-22-23-16,21-6 7 0,21-8-17 16,9 2-21-16,-5-2-10 15,-5-5-125-15,-8-9-144 16,-20-12-464-16</inkml:trace>
  <inkml:trace contextRef="#ctx0" brushRef="#br1" timeOffset="67127.48">525 15593 711 0,'0'0'188'0,"0"0"-98"15,0 0-36-15,-143 94-11 16,106-40-14-16,5 9-1 16,13 8-4-16,7 9-7 15,12 13-10-15,2 5-1 16,27-4 1-16,17-5-3 16,2-21 0-16,8-24-4 15,8-23 2-15,5-21 0 16,10-7 9-16,16-57-2 15,10-33 2-15,2-16-11 16,-11-14-36-16,-27 9 0 16,-36 7 9-16,-33 7 24 0,-13 16 1 15,-51 16-8 1,-21 23 10-16,-15 31-3 0,-21 18 0 16,-3 33-6-16,7 20 2 15,24 12 0-15,37-1-50 16,33-12-268-16,23-9-392 15</inkml:trace>
  <inkml:trace contextRef="#ctx0" brushRef="#br1" timeOffset="68040.48">1831 15829 553 0,'0'0'230'15,"0"0"-93"-15,0 0-51 16,0 0-3-16,0 0-32 16,0 0-17-16,11-23-15 15,23 15-19-15,14-9 2 16,10 2-2-16,7-2 0 0,2 3 0 15,0-9-32-15,-9 6-110 16,-10-1-125-16,-19 3-174 16</inkml:trace>
  <inkml:trace contextRef="#ctx0" brushRef="#br1" timeOffset="68307.22">2232 15759 467 0,'0'0'212'16,"0"0"-56"-16,0 0-62 16,0 0-50-16,0 0-26 0,0 0-14 15,-7 52 6-15,5-28 23 16,-2 10-1-16,1 6 10 16,-1 0-9-16,2-3 3 15,-2 3-15-15,4-8-7 16,0 2-6-16,0-10-6 15,0-9-2-15,0 0-6 16,8-15-102-16,5 0-98 16,-1 0-240-1</inkml:trace>
  <inkml:trace contextRef="#ctx0" brushRef="#br1" timeOffset="68653.81">2497 15892 495 0,'0'0'254'16,"0"0"-96"-16,0 0-71 16,0 0-33-16,0 0-50 15,0 0-4-15,-15 0-24 16,8 27 11-16,4 8 13 0,1-3 5 15,2-5 6-15,0-3-4 16,0 1-3-16,7-13-1 16,7-6-1-16,-6-6 1 15,4 0 0-15,7-14 17 16,4-16 19-16,0-8-25 16,-8-1-8-1,-13 3-1-15,-2 5-2 0,0 8-3 16,-17 9-1-16,-10 14-12 0,-7 0-28 15,5 6-40 1,11 6-177-16</inkml:trace>
  <inkml:trace contextRef="#ctx0" brushRef="#br1" timeOffset="91968.46">3083 15990 445 0,'0'0'150'0,"0"0"-33"0,0 0-44 15,0 0-32-15,0 0-21 16,0 0-12-16,0 0-1 15,58-94-6-15,-35 94 5 16,-2 0-5-16,0 9-1 16,-1 17 0-16,-5 6 1 15,1 9 4-15,-7 3 9 16,-5-5 4-16,-2 3-4 16,-2-17-7-16,0-5-3 15,0-13-3-15,0-7 1 16,0 0 15-16,0-13 16 0,0-24 39 15,0-7-72-15,0 0 0 16,7 5 0-16,7 7 1 31,1 6-4-31,9 3-1 0,14 9-17 0,16 4-15 16,13 7-79-16,9 3-60 16,-5 0-129-16</inkml:trace>
  <inkml:trace contextRef="#ctx0" brushRef="#br1" timeOffset="93033.96">3689 16087 468 0,'0'0'136'0,"0"0"-25"0,0 0-9 16,0 0-33-16,0 0-26 15,0 0-42-15,7-25-1 16,6 11 0-16,3 0 3 16,-8-4 6-1,-1 1 2-15,-7 4 10 0,0-5 8 0,0 4-4 16,-2 2-5 0,-13 6-15-16,-4 1-5 0,-4 5-2 15,-6 0-7-15,2 15 1 16,6 7-1-16,6 3 1 15,10 8 3-15,5-1 0 16,0 3 2-16,27 1 0 16,20-11-5-16,18-6-23 15,20-19-10-15,6 0-9 16,-7-21-53-16,-12-11-27 31,-22-4 26-31,-18 0 71 16,-14 4 33-16,-16 9 84 15,-2 3 46-15,0 6 8 0,-9 9-43 16,-11 5-53 0,-11 0-30-16,-9 18-12 0,-3 14-1 15,5 12-2-15,16-8 3 16,20 0-5-16,2-6 3 16,18-12-30-16,17-13-29 15,1-5 28-15,-1-9 33 16,-3-21 8-16,-3-6 3 15,-9 0-2-15,-7 8 1 16,-6 6 49-16,-4 14 8 16,-1 0 1-16,-2 8-10 15,0 0-49-15,2 0-9 0,4 12-35 16,7 10 28 0,12 10 7-16,11-2 0 0,11-2-17 15,11-11-44-15,9-8 0 16,4-9-25-16,1-22 43 15,-8-18-33-15,-8-10-30 16,-16-12 47-16,-11-8 59 16,-12-7 31-16,-7 1 44 15,-6 8-1-15,-4 16 25 16,0 16-5-16,0 14 16 16,0 12-15-16,-4 6-15 15,-4 4-49-15,0 9-31 16,-3 27-31-16,2 17 22 0,6 8 7 15,3 4 1 1,7-3 1-16,15-9 0 0,1-18-4 16,-5-12 1-16,-10-9-4 15,-5-14 4-15,-3 0 3 16,0 0 28-16,-5-10 17 16,-19-11-42-16,-12 7-3 15,-11 9-4-15,-6 5-7 16,-1 18-8-16,10 18 6 15,17 4-14-15,18 0-31 0,9 0-27 16,22-16 2 0,26-11 17-16,12-13 35 0,4-15 31 15,-4-19 18-15,-7-3 9 16,-14 7 64-16,-15 13 33 16,-8 7-12-16,-6 4-27 15,9 6-69-15,14 0-15 16,9 0-1-16,10 6-6 15,1 12-6-15,7 0-137 16,3-10-113-16,4-8-391 16</inkml:trace>
  <inkml:trace contextRef="#ctx0" brushRef="#br1" timeOffset="93755.02">6185 15538 506 0,'0'0'238'0,"0"0"-82"16,0 0-52-16,0 0-65 15,0 0-39-15,0 0-26 16,-21 63 24-16,13-5 2 16,-1 4 42-16,2 2-14 15,7 3-7-15,0-10 2 16,0-7-21-16,24-10 6 16,3-9-1-16,0-13-7 15,-4-12-16-15,0-6-55 16,6-6-16-16,3-30-16 15,-6-13-217-15</inkml:trace>
  <inkml:trace contextRef="#ctx0" brushRef="#br1" timeOffset="94380.34">5944 15815 270 0,'0'0'199'0,"0"0"-71"15,0 0-35-15,0 0-35 16,0 0-10-16,0 0-39 15,162-40 17-15,-54 6-19 16,-4 2-7-16,-15 2 0 16,-26 10-4-16,-30 6 8 15,-19 7 0-15,-12 6 26 0,-2 1 45 16,0 0-29 0,0 0-44-16,0 6-2 0,0 19-14 15,0 16 14-15,4 6 6 16,5 3 1-16,5-1 5 15,1-8 1-15,3-10-10 16,-5-4 2-16,-2-13-2 16,-3-10 0-16,-4-4 2 15,2 0 4-15,7-13 15 16,8-19 56-16,6-8-74 16,2-5 1-16,-5 9-5 15,-7 13 0-15,-7 11 11 16,-6 12 12-16,5 0-24 15,6 4-1-15,10 23-23 16,10 6 22-16,4 5 1 0,5 2 0 16,6-7 2-16,-2-11 1 15,-3-10-1-15,-5-11 4 16,0-1-3-16,-2-13 6 16,-2-19 4-16,-7-8-3 15,-12-13-1-15,-10 3-6 16,-7-4 2-16,-3 14 3 15,-18 9-4-15,-4 14 0 16,3 17 6-16,-5 0-3 16,-2 8-7-16,-5 24 0 0,3 8 2 15,6 10 1 1,13 2 3-16,7-2 0 0,5-6 3 16,15-12-9-16,30-10 4 15,24-5 7-15,25-16-11 16,26-1-33-16,16-6-120 15,0-32-171-15</inkml:trace>
  <inkml:trace contextRef="#ctx0" brushRef="#br1" timeOffset="95107.53">8406 15406 188 0,'0'0'274'0,"0"0"-41"15,0 0-78-15,0 0-44 16,0 0-20-16,0 0-38 16,0-63-40-16,0 80-13 15,0 13-23-15,-2 20 23 16,-9 8 43-16,-1 9 12 15,-1 5 3-15,4-5-23 16,4 0-15-16,-1-5-8 16,6-8-4-16,0-1-3 15,0-12-1-15,38-9 1 16,24-8 2-16,16-18-7 0,16-6-53 16,2-7-67-16,-11-25-88 15,-21-9-149-15</inkml:trace>
  <inkml:trace contextRef="#ctx0" brushRef="#br1" timeOffset="95637.69">8325 15762 309 0,'0'0'216'16,"0"0"-78"-16,0 0-20 0,0 0-31 15,0 0-35 1,0 0-15-16,-62 4-11 0,95-4-26 15,30 0 6-15,24-4-6 16,18-4 0-16,-9 3-6 16,-14 1-64-16,-15 4-22 15,-18 0-18-15,-8 0 14 16,-16 0-39-16,-9 0 50 16,-11 0 34-16,-5 0 51 15,0 0 2-15,0 0 55 31,-23 9-14-31,-14 8 3 0,-8 11 65 0,-4 6-10 16,11 6-25-16,12-4-43 16,13-3-26-16,13-7-3 15,0-4-4-15,19-8-3 0,12-14 3 16,7 0 6-16,5-11 26 16,-1-23 3-16,-7-6-23 15,-6-2 20-15,-6 0 27 16,-10 6-5-16,-4 12 15 15,-4 8-7-15,-3 11-4 16,-2 5-9-16,2 0-43 16,2 0-6-16,5 2-27 15,3 25 6-15,3 6 21 16,3 6 0-16,1 2 1 16,4-1-1-16,6-8-12 15,7-10-82-15,13-14-20 0,13-8-13 16,7-17-124-16,2-27-242 15</inkml:trace>
  <inkml:trace contextRef="#ctx0" brushRef="#br1" timeOffset="96078.93">9522 15400 467 0,'0'0'255'0,"0"0"-87"0,0 0-107 16,0 0-59-16,0 0 3 15,0 0 21-15,-40 129 24 0,36-71-3 16,0 2-10 0,4 2-6-16,0 0-3 0,0-8-8 15,0-14-5-15,0-9-7 16,0-14-3-16,2-11-1 16,0-6 1-16,-2 0 22 15,0 0 32-15,0 0 23 16,0 0-25-16,0 0-27 15,0 0-30-15,2 0-2 16,7 12-13-16,7 3-1 16,8-2 16-16,2 0 1 31,1-5-1-31,2-8-4 0,5 0 2 16,3-4 1-16,0-18 0 15,-8-9 1-15,-12 4 0 16,-6 0 4-16,-11 6 0 15,0 6-4-15,-28 3-4 16,-26 12-17-16,-10 0 9 16,-6 14 6-16,10 16-2 15,18 1-14-15,13-4-119 16,16-1-95-16,10-12-142 16</inkml:trace>
  <inkml:trace contextRef="#ctx0" brushRef="#br1" timeOffset="96676.9">10133 15396 603 0,'0'0'323'16,"0"0"-185"-16,0 0-40 15,0 0-65-15,0 0-33 16,0 0-27-16,0 44 12 16,-2-4 15-16,-3 10 12 15,3 4 12-15,-2 7-2 0,4-1 6 16,0-4-8-16,0-2-8 16,0-14-3-16,0-3-5 15,2-6 1-15,7-12-4 16,1-7 2-16,6-3 3 15,2-4-1-15,11-5 12 16,12 0 5-16,9-14 4 16,4-17-12-16,0-5-6 15,-10 1-4-15,-13-1 0 16,-9 3 2-16,-11 4 3 16,-9 2 0-16,-2-1 2 15,0 6 5-15,-13 4-6 16,-9 4-10-16,2 7-5 0,-6 6-3 15,1 1-8 1,0 0 11-16,0 6 0 0,4 10 0 16,-2 2-1-16,1 4 3 15,5 10-1-15,-2-2 0 16,9 7 2-16,2 4 2 16,8-1 1-16,0 0 2 15,18-1-1-15,18-1-1 16,7-8 1-16,7-4 2 15,6-12 0-15,9-14-4 16,13-8-12-16,8-24-7 16,11-8-101-16,5-10-164 0,-2-11-221 15</inkml:trace>
  <inkml:trace contextRef="#ctx0" brushRef="#br1" timeOffset="99017.45">1944 16459 352 0,'0'0'96'16,"0"0"-88"-16,0 0-8 16,0 0-1-16,0 0-2 15,0 0 3-15,-17 18 0 16,17-14 9-16,0-4 9 15,0 0 24-15,0 0 25 16,0 0-4-16,0 0 0 16,0 0-2-16,0 0-12 0,0 0-12 15,0 0-14 1,13 0-23-16,39 4 14 0,41-4-10 16,45 0 27-16,47 0-21 15,33-4-7-15,16-4-3 16,14-3-36-16,-19-14-212 15,-26-15-402-15</inkml:trace>
  <inkml:trace contextRef="#ctx0" brushRef="#br1" timeOffset="99630.71">4275 16517 217 0,'0'0'97'0,"0"0"-39"16,0 0 33-16,0 0-6 15,0 0-33-15,0 0-11 16,0 4 6-16,0-4-1 16,0 0-13-16,0 0-8 15,38 0-1-15,43 0 21 16,48 0 16-16,56-17-27 0,41-6-24 16,26 4-7-16,5-2 2 15,-24 7-5-15,-23 2-8 16,-23-2-80-16,-17-8-166 15,-12-14-328-15</inkml:trace>
  <inkml:trace contextRef="#ctx0" brushRef="#br1" timeOffset="100402.59">6378 16499 267 0,'0'0'130'0,"0"0"-39"16,0 0 13-16,0 0-2 15,0 0-43-15,0 0-54 16,190-14 21-16,17-12 26 16,65-6-10-16,46-7-20 15,27 2-12-15,12 3-8 16,-16 5-2-16,-25 8-35 15,-54 6-81-15,-60 11-20 0,-64 0-149 16</inkml:trace>
  <inkml:trace contextRef="#ctx0" brushRef="#br1" timeOffset="100889.43">9759 16374 320 0,'0'0'262'0,"0"0"-147"16,0 0-26-16,0 0-20 15,0 0-14-15,0 0-25 16,-9 0-8-16,44 0-11 0,36 0-1 16,34-18 19-1,29 0-21-15,13 1-8 0,-3-2-2 16,-1 5-45-16,-3 6-96 15,-8-1-75-15,-5-8-155 16</inkml:trace>
  <inkml:trace contextRef="#ctx0" brushRef="#br1" timeOffset="101628.43">11458 15633 432 0,'0'0'167'0,"0"0"-47"16,0 0-19-16,0 0-24 16,0 0-77-16,0 0-1 0,-31-18-20 15,31 36 15 1,13 0 3-16,3-8 3 0,5-3 2 15,-6-2-1-15,1-5-1 16,-3 0 13-16,3-14 10 16,-1-8-11-16,-4-4-7 15,-8-1-1-15,-3 5-2 16,0 4-2-16,-14 12 0 16,-11 2-3-16,-4 4-7 15,-2 6 4-15,4 25 0 16,14 3-42-16,13 4-127 15,11 0-139-15</inkml:trace>
  <inkml:trace contextRef="#ctx0" brushRef="#br1" timeOffset="101956.58">11535 16066 176 0,'0'0'78'0,"0"0"-17"0,0 0-16 16,0 0 11-16,0 0-3 15,0 0-19-15,-16 46 3 16,16-44-12-16,0 4 6 16,8-6 24-16,15 0 13 15,4 0-42-15,-3-8 37 16,-4-12-45-16,-11-2 15 0,-9-5-2 15,0 6 1-15,-14-3-6 16,-19 6-5-16,-7 6-13 16,5 3-7-16,1 9-1 15,10 0-4-15,6 4 1 16,9 13-4-16,9 7-22 16,6-2-106-16,34-5-116 15</inkml:trace>
  <inkml:trace contextRef="#ctx0" brushRef="#br1" timeOffset="102554.29">11720 15821 474 0,'0'0'210'0,"0"0"-55"0,0 0-58 16,0 0-88-16,0 0-9 16,187-19-4-16,-63 6-74 15,12-10-213-15</inkml:trace>
  <inkml:trace contextRef="#ctx0" brushRef="#br0" timeOffset="127690.45">2700 17179 319 0,'0'0'157'15,"0"0"-19"-15,0 0-13 16,0 0 38-16,0 0-60 0,0 0-9 16,0 0-12-16,0-64-17 15,0 64-32-15,0 0-28 16,0 0-5-16,0 3-19 15,0 17-14-15,0 19 14 16,0 15 19-16,0 8 2 16,0 6-1-16,0-2-1 15,0-7 1-15,0-14 2 16,13-14-3-16,3-13-9 16,2-18-38-16,2 0-4 15,-1-37 51-15,6-17 1 16,-5-20 4-16,-7-2 2 15,-3 4-5-15,-8 10 6 0,-2 13 29 16,0 17 16-16,0 14-6 16,0 9-16-16,0 9 8 15,0 0-39-15,0 0-5 16,0 18-26-16,0 18-1 16,0 18 32-16,7 8 3 15,1 10-2-15,2-2-1 16,5-6 0-16,3-7 0 15,-1-15-1-15,0-12 1 16,-7-16 0-16,-5-6-16 0,-5-8-32 16,0-4 23-16,0-29-18 15,0-11-134-15,-5-6-123 16,-17-1-118-16</inkml:trace>
  <inkml:trace contextRef="#ctx0" brushRef="#br0" timeOffset="127910.98">2524 17271 328 0,'0'0'180'16,"0"0"-87"-16,0 0 0 15,0 0-9-15,0 0-9 16,0 0-1-16,-11 0-16 16,18 0-9-16,39 0-14 0,22-4 0 15,18-9 13 1,3 0-28-16,-20 7-17 0,-16 2-3 15,-10 4-36-15,-7 0-83 16,-11 0-64-16,-23 0-102 16,-2 0-92-16</inkml:trace>
  <inkml:trace contextRef="#ctx0" brushRef="#br0" timeOffset="128083.02">2312 17572 75 0,'0'0'226'0,"-125"57"-45"0,105-49-29 16,16-8 25-16,4 0-18 15,0 0-51-15,9 0-30 16,42-25-65-16,38-11-8 16,42-4-5-16,31 3 9 15,2 5-9-15,-4 7-3 16,-10 6-61-16,-9 1-106 16,-12-12-168-16</inkml:trace>
  <inkml:trace contextRef="#ctx0" brushRef="#br0" timeOffset="128948.5">4302 17044 666 0,'0'0'225'16,"0"0"-103"-16,0 0-37 15,0 0-37-15,0 0-48 16,0 0-10-16,-116 35 5 15,74 15 5-15,6 0-2 16,16 2 0-16,16-2-6 16,4-6 2-16,21-8-4 0,27 1 3 15,12-12 7-15,4 1 0 16,-3-8 1-16,-19-8 0 16,-13 2 0-16,-18-6-1 15,-8 3-8-15,-3-9 8 16,0 4-5-16,-12 5 5 15,-37 10 1-15,-23 3 29 16,-15 0-15-16,-1-4-15 16,8-4-18-16,9-10-43 15,8-4-82-15,20-14-238 16</inkml:trace>
  <inkml:trace contextRef="#ctx0" brushRef="#br0" timeOffset="129423.09">4747 17477 416 0,'0'0'83'0,"0"0"3"16,0 0-11-16,0 0 6 15,0 0-49 1,0 0-16-16,69-84-1 15,-64 60 34-15,-5 3 9 16,0 6-1-16,-5 3 2 16,-8 6-24-16,2 2 2 0,2 4-17 0,-8 0-20 15,-4 10-13-15,1 12 9 32,0 8 3-32,6 2-3 15,12 0-4-15,2 4 2 16,0 3 3-16,10-12-1 15,14 0 0-15,5-13 4 16,9-7 6-16,13-7-2 0,9-7-4 16,11-30-41-1,3-11-85-15,-7-16-162 0,-7 2-314 16</inkml:trace>
  <inkml:trace contextRef="#ctx0" brushRef="#br0" timeOffset="129688.21">5164 17004 495 0,'0'0'209'16,"0"0"-34"-16,0 0-49 15,0 0-49-15,0 0-48 16,0 0-29-16,-18-10-6 0,18 33-12 16,0 8 18-16,0 9 36 15,5 9 12-15,1 1 16 16,-3 4-17-16,-1-6-12 15,0 2-9-15,3-6-13 16,1 0-4-16,3-8-8 16,5-10-1-16,1-7-8 15,10-14-128-15,10-5-68 16,10-5-127-16</inkml:trace>
  <inkml:trace contextRef="#ctx0" brushRef="#br0" timeOffset="130063.36">5496 17405 129 0,'0'0'594'0,"0"0"-486"0,0 0-34 16,0 0-33-16,0 0-17 15,0 0-5-15,34-7 12 16,-8-8-19-16,1-7 1 15,-11 4-1-15,-5-4 18 16,-7 0 16-16,-4 0-5 16,0 1 4-16,0 6-7 15,0 1-14-15,-4 10-1 16,-1 4 3-16,-1 0-25 16,-6 0-1-16,-5 12-28 0,-6 12 27 15,-1 6 0-15,2 2-2 16,8-2 2-16,3-6 1 15,7-1 0-15,4-6-1 16,0-1-1-16,6-2 2 16,34-4 0-16,20-10-2 15,23 0-37-15,9-10-181 16,-8-26-150-16</inkml:trace>
  <inkml:trace contextRef="#ctx0" brushRef="#br0" timeOffset="130533.03">6129 17168 368 0,'0'0'255'0,"0"0"-95"15,0 0-71-15,0 0-46 16,0 0-34-16,0 0-8 16,-85 9-1-16,63 15 4 15,2 6 4-15,0 6 4 16,7 3 20-16,4-2-4 16,6 3-13-16,3-8-7 15,0-2 0-15,18-8-3 16,15-8 1-16,19-9-6 0,17-5-10 15,16-19-63 1,2-21-138-16,-3-8-242 0</inkml:trace>
  <inkml:trace contextRef="#ctx0" brushRef="#br0" timeOffset="130830.16">6570 16874 419 0,'0'0'243'15,"0"0"-17"-15,0 0-123 16,0 0-53-16,0 0-27 0,0 0-23 16,-11-12-6-1,11 29-10-15,0 10 16 0,-2 13 20 16,-3 8 38-16,-1 6 0 16,-4 0 7-16,2-1-19 15,-1 4-7-15,5-2-13 16,1-1-10-16,3-6-9 15,0-4-4-15,0-12-2 16,16-4-1-16,2-8 0 16,8-14-2-16,10-6-25 15,11-4-42-15,4-32-86 16,5-14-168-16,-7-11-464 16</inkml:trace>
  <inkml:trace contextRef="#ctx0" brushRef="#br0" timeOffset="131033.68">6405 17275 664 0,'0'0'256'0,"0"0"-138"16,0 0-26-16,0 0-33 15,0 0-35-15,0 0-22 16,73 0-2-16,8-16 0 15,17-8-61-15,4-2-123 0,-1-6-156 16</inkml:trace>
  <inkml:trace contextRef="#ctx0" brushRef="#br0" timeOffset="131995.91">7681 16946 538 0,'0'0'224'0,"0"0"-60"16,0 0-78-16,0 0-31 16,0 0-32-16,0 0-23 15,-2-4-1-15,25 12-19 16,12 15 20-16,13 4 18 15,0 3 6-15,1 2-18 0,3 3-2 16,-6-3 1-16,-8-10-5 16,-9-5-71-16,-11-8-12 15,-9-7-63-15,-5-2 24 16,-4-2 52-16,0-24-88 16,-4-5-25-16,-13-9 183 15,3 4 11-15,3 0 72 16,1 8 68-16,4 6 7 15,-1 10 9-15,5 12-32 16,-2 0-34-16,4 0-73 16,-7 0-28-16,-7 12-28 15,-10 24 14-15,-12 4 14 0,-1 5 17 16,-1-9-7-16,7-9-10 16,8-8-32-16,5-7-53 15,7-8-50-15,7-4-54 16,4-12 4-16</inkml:trace>
  <inkml:trace contextRef="#ctx0" brushRef="#br0" timeOffset="132262.91">7853 16808 330 0,'0'0'334'0,"0"0"-116"16,0 0-88-16,0 0-51 15,0 0-30-15,0 0-31 16,0-15-18-16,0 15-11 0,0 9-5 15,0 15 6 1,5 10 10-16,-1 8 28 0,4 6 9 16,-2 0 16-16,0-2-14 15,3 2-11-15,-5-7-11 16,2-6-15-16,-4-8 1 16,-2-10-2-16,0-2-1 15,0-11-14-15,0 0-91 16,0-4-55-16,0 0-61 15,0-12-105-15</inkml:trace>
  <inkml:trace contextRef="#ctx0" brushRef="#br0" timeOffset="132450.04">7669 17034 721 0,'0'0'235'15,"0"0"-97"-15,0 0-44 16,0 0-39-16,0 0-50 15,0 0-5-15,84 0-1 16,8 0 1-16,23 0 0 16,11-4-9-16,3-6-132 15,0-16-168-15</inkml:trace>
  <inkml:trace contextRef="#ctx0" brushRef="#br0" timeOffset="133252.51">9709 16848 637 0,'0'0'234'16,"0"0"-101"-16,0 0-34 16,0 0-34-16,0 0-25 15,0 0-6-15,-91-68-34 16,86 81-7-16,-1 28-34 0,-3 17 39 15,2 18-1-15,3 4 3 16,-1 9 27-16,3 1 4 16,-4 0 19-16,-3-6-11 15,-1-8-25-15,6-10-4 16,0-16-5-16,4-9-2 16,0-19-3-16,0-10-3 15,0-12-63-15,-7 0-29 16,-17-16-28-16,-16-20-205 15,-14-4-305-15</inkml:trace>
  <inkml:trace contextRef="#ctx0" brushRef="#br0" timeOffset="133424.37">9188 17427 349 0,'0'0'230'0,"0"0"-68"16,0 0-35-16,0 0-28 16,0 0-21-16,0 0-9 15,-13-88-35-15,50 82-34 16,21 2-1-16,21 0 0 15,19 0 1-15,8 0-4 16,10-2-21-16,0-1-146 16,-7-8-150-16,-20-7-284 15</inkml:trace>
  <inkml:trace contextRef="#ctx0" brushRef="#br0" timeOffset="133786.81">9812 17218 445 0,'0'0'226'0,"0"0"-87"16,0 0-58-16,0 0-44 15,0 0-25-15,0 0-12 16,7 23-10-16,20-8 10 16,6 6 39-16,5 6 5 15,1 2-1-15,4 7-17 16,-9 0-8-16,-5 8-13 15,-12-7 3-15,-7-6-7 16,-8 0 1-16,-2-13 1 0,0-8-2 16,0-10 4-16,0 0 5 15,-12-10 20-15,-15-20-7 16,-4-11-15-16,14 1-7 16,5 0 5-16,12 0-6 15,0 4 0-15,12 3-8 16,19 8-7-16,13 3-16 15,10 4-30-15,12 8-49 16,3 6-64-16,-6 4-83 0,-8 0-240 16</inkml:trace>
  <inkml:trace contextRef="#ctx0" brushRef="#br0" timeOffset="134150.04">10418 17361 472 0,'0'0'286'0,"0"0"-166"0,0 0-52 15,0 0-66-15,0 0-2 16,0 0-28-16,-25 84 28 16,18-43 6-16,7 4 3 15,0-4-6-15,14-7-3 16,10-6 2-16,-3-12 4 15,-3-10-3-15,-1-6 5 16,3-14 27-16,1-16 25 16,-4-12-38-16,-10-6-3 15,-7 3 27-15,-7-1-16 16,-24 8-15-16,-5 10-12 16,-3 11-3-16,-2 12-9 15,-1 5-5-15,6 0-5 0,9 13-75 16,19 10-52-1,8-4-92-15,27-12-72 0</inkml:trace>
  <inkml:trace contextRef="#ctx0" brushRef="#br0" timeOffset="134541.49">10641 17361 141 0,'0'0'433'16,"0"0"-244"-16,0 0-97 15,0 0-79-15,0 0-7 16,0 0 28-16,53 88 5 0,-33-48-24 15,-2 1-7-15,0-13-4 16,-2-10 0-16,-7-10-2 16,-1-8-2-16,6-4 7 15,3-28 23-15,8-4-22 16,0-4 2-16,-10 10 14 16,-3 15 39-16,-12 7 19 15,0 8 6-15,0 0-88 16,0 4-7-16,13 22-33 15,5 11 40-15,9 3 0 16,6-4-10-16,-2-6-40 16,3-20-8-16,1-10 18 15,5-15 40-15,5-33 8 16,-1-10-3-16,-6-4 2 16,-7 8 25-16,-11 14 41 0,-9 19 12 15,-9 12-2-15,0 9-17 16,4 4-66-16,5 26-33 15,4 20 21-15,3 20 11 16,0 7-4-16,1 7-91 16,15-13-121-16,22-21-254 15</inkml:trace>
  <inkml:trace contextRef="#ctx0" brushRef="#br0" timeOffset="135977.28">12931 17034 662 0,'0'0'249'0,"0"0"-134"15,0 0-1-15,0 0-46 16,0 0-43-16,0 0-25 16,5 10-21-16,-1 30 21 15,-2 13 0-15,-2 5 22 16,0 9 15-16,-2 4-7 15,-7 1-1-15,7 4-10 16,2-9-14-16,4-13-3 16,32-6-2-16,6-17-2 15,12-12-13-15,2-15-37 16,-1-4 5-16,1-23-75 0,-9-12-25 16,-8-9-174-16,-12-4-167 15</inkml:trace>
  <inkml:trace contextRef="#ctx0" brushRef="#br0" timeOffset="136196.04">12764 17442 192 0,'0'0'458'0,"0"0"-239"16,0 0-78-16,0 0-50 15,0 0-40-15,0 0-19 0,-20 0-26 16,56 0-6-1,22 0 0-15,21 0 1 0,13 0 4 16,4 0-5-16,2-5-31 16,-2-5-46-16,-2 2-36 15,-12-2-51-15,-17-1-59 16,-21 5-83-16</inkml:trace>
  <inkml:trace contextRef="#ctx0" brushRef="#br0" timeOffset="136494.37">13619 17383 203 0,'0'0'211'16,"0"0"-40"-16,0 0-49 15,0 0-26-15,0 0-47 16,-129 50 0-16,103-24-8 16,-1 4-23-16,-2 3-15 15,9 3-2-15,8-7-1 16,8 0-2-16,4-11-3 16,0-6 2-16,18-12 3 0,16 0 9 15,10-16 40-15,1-12 4 16,-7-2-19-16,-7 1 17 15,-11 8 28-15,-9 3-3 16,-5 13-24-16,-6 1-6 16,3 4-31-16,6 0-15 15,11 9-24-15,9 17 20 16,14 6 1-16,-1-2 3 16,4-2-71-1,-1-11-87-15,-3-4 20 0,-1-13-121 16,-6 0-164-16</inkml:trace>
  <inkml:trace contextRef="#ctx0" brushRef="#br0" timeOffset="136932.49">14023 17067 515 0,'0'0'377'15,"0"0"-186"-15,0 0-90 16,0 0-99-16,0 0-2 15,0 0-24-15,-20 88 24 16,20-34 21-16,0 4 12 16,0 0-9-16,0-8-1 15,0-2-15-15,0-8-4 0,5-14 3 16,-3-7-5-16,-2-14 0 16,0-1 1-16,0-4 1 15,0 0-1-15,0 0 3 16,2 5 2-1,0 3-8-15,4 1 0 16,1 6 1-16,5 3 0 0,5-3 0 16,3 0 2-16,12-5 3 15,5-6 2-15,4-4 2 16,3 0-10-16,-8 0-4 0,-7-14-1 16,-15-4 5-1,-10 6 4-15,-4-2 7 0,-7-1 12 16,-29 2-1-16,-17-4-22 15,-3 12-6-15,3 1 1 16,15 4-21-16,20 0-73 16,9 0-87-16,9 0-73 15,2 0-159-15</inkml:trace>
  <inkml:trace contextRef="#ctx0" brushRef="#br0" timeOffset="137451.47">14513 16946 575 0,'0'0'322'16,"0"0"-125"-16,0 0-77 16,0 0-99-16,0 0-21 15,0 0-33-15,0 62 33 16,0-12 11-16,0 10 14 0,0-1 4 15,0 5-6 1,0 1-2-16,0-2-7 0,0-1-6 16,0-7-6-16,12-11 0 15,1-8 2-15,3-18-2 16,-1-9-1-16,12-9 3 16,12-1 20-16,13-29 3 15,4-15-15-15,-10-5-2 16,-10 6-2-16,-16 0-5 15,-13 4 5-15,-7 5-1 16,0 8-2-16,0 6 2 16,-13 14 12-16,-8 7-8 15,-8 0-11-15,-4 7-12 0,-7 18 3 16,-3 9 6 0,5-1 1-16,5 2 2 0,13 1 0 15,9 0-4-15,11-2 2 16,0 3 1-16,29-5-8 15,16 8-9-15,6-4-28 16,0 0-19-16,7-6-89 16,9-16-13-16,16-14-146 15,17 0-342-15</inkml:trace>
  <inkml:trace contextRef="#ctx0" brushRef="#br0" timeOffset="138523.41">15264 17740 188 0,'0'0'238'16,"0"0"-165"-16,0 0-28 15,0 0 0-15,0 0-10 16,0 0-10-16,-2 0-25 16,2 0 0-16,0 0-4 0,0 0 4 15,0 0 3 1,0 0 20-16,0 0 9 0,0 0 4 15,0 0 21-15,2 0-20 16,1 0 11-16,-1 0-5 16,-2 0-4-16,0 0 0 15,0 0-4-15,0 0-6 16,0 0-2-16,0 0-11 16,0 0-11-16,0 0-5 15,0 0-7-15,0 0 0 16,0 0-6-16,0 0-5 0,0 4 1 15,0-4 10-15,0 0 7 16,0 0 6-16,0 0 2 16,0 0 8-16,0 0 2 15,0 0 9-15,0 0-1 16,2 0-9-16,2 0-16 16,14 0-1-16,10 0-6 15,13 0 6-15,8 0 2 16,0 0-1-16,-2 0 1 15,0-13-2-15,-8 0 2 0,-10-1 2 16,-10 6-1 0,-13 4 2-16,-6 2 31 0,0 2 23 15,0-4-30-15,-20 4-28 16,-11 0-1-16,-11 0-11 16,-3 0-9-16,5 6-23 15,2 6-12-15,5 2-3 16,2-1 5-16,2 0-14 15,2-3-13-15,6-2-79 16,15-3-44-16,6-5-142 16</inkml:trace>
  <inkml:trace contextRef="#ctx0" brushRef="#br0" timeOffset="139198.93">15886 17473 296 0,'0'0'419'16,"0"0"-203"-16,0 0-110 16,0 0-34-16,0 0-33 15,0 0-39-15,-16-14-1 16,16 14-19-16,0 8-8 0,0 18 14 15,0 7 14-15,0 3 1 16,2 0 3-16,0 0 11 16,1-10-5-16,-1 0-3 15,0-12 3-15,1-10-7 16,-3-4-2-16,2 0 19 16,-2-4 37-16,2-22 71 15,0-19-69-15,-2-12-54 16,2-7-1-16,-2-7 4 15,0 3-3-15,2 5-3 16,1 11 1-16,3 10 1 16,-1 17 0-16,-2 15 20 15,-3 6 21-15,0 4-30 0,2 0-15 16,15 10-25 0,14 19-5-16,16 18 30 0,11 11 1 15,0 0 0-15,0 0-2 16,-5-2-1-16,-3-6-11 15,-8-13-4-15,-9-11 6 16,-8-12 9-16,-12-10 2 16,-2-4 1-16,2 0 11 15,10-18 7-15,-1-18-7 16,0-8-5-16,-8-5 1 0,-12-1 5 16,-2-8 15-16,0 4 1 15,-20-3-5-15,0 8-5 16,0 9-6-16,2 12-2 15,5 9-4-15,4 7-2 16,5 8-5-16,1 0-2 16,0 4-74-16,-3 0-96 15,2 13-146-15,4 5 2 16,0 0-212 0</inkml:trace>
  <inkml:trace contextRef="#ctx0" brushRef="#br0" timeOffset="140471.63">17073 17473 244 0,'0'0'184'16,"0"0"3"-16,0 0-48 16,0 0-30-16,0 0-35 15,0 0-33-15,-2-10-18 0,-13 10-18 16,-4 0-5-16,-8 0-2 15,-2 0-1-15,-4 18-6 16,-5 13 6-16,7 0 0 16,2 6 1-16,14 3-3 15,13-4 1-15,2-11 2 16,6-2 2-16,19-9 0 16,4-9 9-16,7-5-1 15,1-15 3-15,1-19-7 16,-5-6 0-16,-6 4-3 15,-13 4 4-15,-7 9 5 16,-5 11 61-16,-2 11 22 0,0 1-27 16,0 0-66-16,0 0-20 15,0 24-22-15,13 6 37 16,11 2-16-16,8-2-30 16,1-16-7-16,-4-4 18 15,-4-10 8-15,-3-2 29 16,-5-24 3-16,-3 0 7 15,-3-3 19-15,-2 8 30 16,-5 3 4-16,1 9-5 16,-5 9 8-16,0 0-45 0,3 0-18 15,5 0-17-15,13 9-40 16,8 5 9-16,4 0 23 16,2-6-23-16,-3-5 33 15,-6-3 12-15,0 0 3 16,-1-11 5-16,-5-3 1 15,-4 0 8-15,-5 2 41 16,-6 6 12-16,-3 6-10 16,0 0-38-16,2 0-19 15,6 0-24-15,9 24 2 16,15-2 22-16,11 0 0 16,7-4-8-16,9-14-3 15,-1-4 11-15,-4 0 3 16,-5-18-3-16,-9-12 0 15,-8 1 1-15,-7-2 2 0,-11 0 4 16,-8 5 12-16,-3 2 19 16,-5 6-10-16,0 3-3 15,0 4-12-15,0 3-3 16,0 2-3-16,0 2-2 16,-3 4-3-16,-1 0-2 15,-5 0-9-15,-2 0 0 16,-2 4 2-16,-5 10 4 15,5 8-6-15,1 2 4 16,3 10 2-16,5 3 1 0,4-2 2 16,0 2-1-16,13-7 2 15,18-2 3-15,12-10 2 16,17-10-1-16,11-8-5 16,12 0-13-16,10-18-90 15,-1-18-174-15,-1 2-361 16</inkml:trace>
  <inkml:trace contextRef="#ctx0" brushRef="#br0" timeOffset="141271.06">19292 17177 424 0,'0'0'186'0,"0"0"-89"0,0 0-64 15,0 0-33-15,0 0-9 16,0 0-5-16,-19 10 13 15,14 4 0-15,5-6 1 16,0 1 0-16,0-4 1 16,2-5 0-16,11 0 7 15,1 0 17-15,1-5 3 16,-4-8 19-16,-1-5 9 16,-6-1 1-16,-4 6-5 15,0 0-11-15,0 4-20 16,-11 5-21-16,-11 4-13 15,-5 0-55-15,2 18-61 16,8 8-86-16,12 2-123 16</inkml:trace>
  <inkml:trace contextRef="#ctx0" brushRef="#br0" timeOffset="141728.34">19453 17690 408 0,'0'0'179'16,"0"0"-48"-16,0 0-30 0,0 0-38 16,0 0-5-16,0 0-31 15,13-9-15-15,-13 9-11 16,-13 0 0-16,-5 11 9 15,0-3-6-15,7-4 2 16,4 2-6-16,7-6 0 16,0 0-9-16,0 0 9 15,0 0 6-15,0 0 2 16,0 0 0-16,0 0 29 16,0 0 26-16,0 0 4 15,0 0-11-15,0 0-28 0,0 0 7 16,0 0 2-16,0-2-9 15,0 2-9-15,0 0-4 16,0 0-4-16,0 0-1 16,0 0-5-16,11 0-5 15,5 0-1-15,-5 6 1 16,-4 16-4-16,-7 22-1 16,-16 32 5-16,-46 41-5 15,-31 35-95-15,-15 4-209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6T06:38:39.0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3-10-26T06:39:54.049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19403 10336 0</inkml:trace>
  <inkml:trace contextRef="#ctx1" brushRef="#br1">17191 12270 289 0,'0'0'93'0,"0"0"-2"16,0 0-26-16,0 0-13 16,0 0-6-16,0 0-5 15,0 0-4-15,-54 0-10 16,35 0 1-16,-1 0 17 15,-3 0-11-15,1 6-5 16,0 4-9-16,-3 1-10 16,-2 10-1-16,0 1-4 15,4 4 5-15,4 4-1 0,13-2-9 16,6-4 0-16,0-1-9 16,0-8 7-16,9-4 2 15,-1-7 1-15,4-4-1 0,7 0 10 16,8-23 39-1,10-9-23-15,-2-4-16 16,-8-2-8-16,-10 5 4 16,-6 6-2-16,-3 11 5 15,-6 10 21-15,-2 6 9 16,0 0-26-16,0 1-13 16,4 22-31-16,5 9 27 15,2 5 4-15,7-4 1 0,9-5 2 16,8-10-3-16,12-12-23 15,8-6-12-15,3-10-15 16,0-27-23-16,-8-7-17 16,-10-11-11-16,-11 3 47 15,-11 6 40-15,-7 6 14 16,-7 12 22-16,-2 9 54 16,-2 11 16-16,0 5 1 15,0 3-71-15,0 0-22 16,4 18-22-16,4 11 22 15,-2 6 9-15,3-3-4 16,2-4-1-16,3-7-2 0,1-10 4 16,3-11-6-16,7 0 0 15,8-17 18 1,7-16 3-16,-2-1-18 0,-7 4 1 16,-13 8 10-16,-7 10 22 15,-9 7 21-15,0 5-12 16,1 0-45-16,4 9-14 15,3 17-13-15,7 6 27 16,2 1 4-16,10 0-3 16,9-7 3-16,9-10-4 15,11-12-9-15,4-4-19 16,3-18-2-16,-1-20-15 16,-3-10-9-16,-12-8-5 0,-7-8 25 15,-11-10 29 1,-11-13 5-16,-7-1 22 0,-4 2 26 15,-2 8 1-15,-2 20 34 16,-1 21 18-16,-4 19 0 16,0 16-3-16,0 2-48 15,0 0-50-15,0 36-26 16,0 18 6-16,-4 25 20 16,-1 11 1-16,5 2 1 15,0-2-2-15,0-12 3 16,0-15-3-16,9-22-4 15,4-16 0-15,-3-17-10 16,-8-8-1-16,2 0 15 0,-4-28 33 16,0-12-19-16,0-7-14 15,-29 10-8-15,-20 11-2 16,-12 15-1-16,-5 11-6 16,-1 21 2-16,9 25-13 15,14 8-1-15,19 2-8 16,17-2-31-16,8-12 4 15,15-12 4-15,27-16-30 16,14-14 56-16,4 0 34 16,0-28 5-16,-6-2 9 15,-12 4 20-15,-11 4 64 16,-4 9 5-16,0 6-23 16,-1 7-34-16,8 0-34 15,3 2-12-15,6 20 0 0,2 5 0 16,2 0-7-16,-1 3-60 15,6-14-122-15,6-12-197 16</inkml:trace>
  <inkml:trace contextRef="#ctx1" brushRef="#br1" timeOffset="1233.65">20097 12270 260 0,'0'0'188'0,"0"0"-85"15,0 0-39-15,0 0-41 16,0 0 12-16,0 0-19 15,0 0 12-15,120-6-5 16,-86-14 0-16,-3-4 0 16,-3-2-8-16,-5 0 3 15,-7-1 20-15,-10 8 5 16,-6 0 5-16,0 7-1 0,0 3-14 16,-14 2-27-16,-5 5-6 15,-10 2-5-15,-7 0-2 16,1 13 7-16,-4 9-2 15,6 6 2-15,4-2 0 16,7-1-2-16,8-3 2 16,8-1 9-16,6-1-2 15,0 0 1-15,0 1 2 16,25 2 4-16,10-3 3 16,11-2-16-16,17-6 9 0,13-10-10 15,15-2-13 1,12-25-131-16,6-25-288 0</inkml:trace>
  <inkml:trace contextRef="#ctx1" brushRef="#br1" timeOffset="1900.26">20395 11717 481 0,'0'0'167'16,"0"0"-35"-16,0 0-64 15,0 0-44-15,-113-23-13 0,70 37-5 16,-3 17-5 0,-10 8 12-16,0 11 4 0,-2 7 11 15,0 3 4-15,7 9-14 16,4 3-1-16,9 1-4 16,14 4-4-16,13-7 9 15,11-2-18-15,29-8 1 16,40-8 0-16,29-11-1 15,26-17 0-15,21-20-10 16,5-4-35-16,-4-33-37 16,-14-18-46-16,-23-16 18 15,-15-7 48-15,-20-9 62 16,-18 0 5-16,-31-8 56 16,-25 1 42-16,-8-2-11 0,-52 8-33 15,-27 11-16-15,-32 20-9 16,-23 22-16-16,-16 21-11 15,9 10-2-15,22 4-5 16,38 28-5-16,41 4-146 16,42 6-185-16</inkml:trace>
  <inkml:trace contextRef="#ctx1" brushRef="#br1" timeOffset="2985.11">22385 11772 658 0,'0'0'134'0,"0"0"30"0,0 0-88 16,0 0-34 0,0 0-33-16,-158-44-9 15,98 85 0-15,2 11-5 0,13 10-1 16,25 0 3-16,20 1-5 16,7-2 2-16,42-7 4 15,16-4 2-15,10-5 11 16,-8-11-3-16,-16-3-7 15,-20-12-1-15,-18-7 0 16,-11-6 0-16,-2-2 6 16,0-4 24-16,-10 2 15 15,-44-2 1-15,-24 0 7 16,-17 0-32-16,-1 0-16 0,15 0-5 16,17 0-6-16,12-6-76 15,19-6-66-15,24-13-77 16,9-12-269-16</inkml:trace>
  <inkml:trace contextRef="#ctx1" brushRef="#br1" timeOffset="3633.49">22986 11816 409 0,'0'0'204'16,"0"0"-76"-16,0 0-44 16,0 0-61-16,0 0-15 15,0 0 8-15,-127 119-2 16,106-67 25-16,5 2-1 0,9-2-11 16,7-4-8-1,2-7-10-15,23-11-3 0,13-10-1 16,6-12 9-16,9-8 19 15,10-10-3-15,4-30 17 16,2-17-17-16,-9-7-10 16,-11-4-13-16,-20-4 2 15,-20-2 12-15,-9 6 8 16,-20 6 3-16,-25 11-12 16,-9 20-3-16,-3 14-12 15,-1 17-5-15,7 0-4 16,13 22-3-16,13 19-5 0,15 7 4 15,10 9-2-15,0 4 0 16,17-1 8 0,10 0 0-16,0 0 0 0,-3-2-2 15,-2 1 4-15,-6-5-1 16,2-4 1-16,-5-6 0 16,-2-4 4-16,1-6 1 15,-4-5 4-15,1-5-2 16,-2-5-4-16,-2 3 3 15,3-6-6-15,7 1-48 16,14-10-139-16,19-7-176 16</inkml:trace>
  <inkml:trace contextRef="#ctx1" brushRef="#br1" timeOffset="4400.22">23738 11566 346 0,'0'0'186'0,"0"0"-29"16,0 0-43-16,0 0-24 15,0 0-38-15,0 0-27 16,6-16-8-16,-6 16-13 16,0 4-4-16,0 18-8 15,0 8 8-15,0 12 14 16,0 6 15-16,-2 9 2 0,-16 9 6 16,-2 6 4-1,-2 2-12-15,-3 2-5 0,2-5 2 16,4-5-11-16,3-8-5 15,5-10-4-15,5-14 2 16,1-11-6-16,5-8 6 16,0-9-1-16,0-6 2 15,0 2 14-15,0-2 27 16,0 0 3-16,0 0-1 16,0 0-13-16,0 0-18 15,0 2-8-15,0 0-8 16,0 0-4-16,0-2 2 15,0 0-1-15,0 0 6 0,0 0 2 16,0 0 1-16,0 0-2 16,0 0-9-16,0 0 0 15,0 0 0-15,0 0-5 16,0 0 3-16,5 0 0 16,14 0 0-16,18 0 2 15,9 0-1-15,12-4 1 16,4-2-1-16,5 2 2 15,6 0 0-15,3 2-1 16,2 2-1-16,-2 0-47 16,-11 0-134-16,-3 0-187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5:31:39.1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56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3-10-26T05:33:53.743"/>
    </inkml:context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1147 1239 351 0,'0'0'214'0,"0"0"-73"0,0 0-10 15,0 0-22-15,0 0-38 16,0 0-10-16,-5 0-6 15,5 0-12 1,0 0-7-16,0 0-10 16,0 0-5-16,0 0-10 15,0 0-11-15,-2 0 0 0,0 5-10 16,0 10-12-16,-2 8-3 16,-1 8 25-16,0 5 8 15,-1-2 12-15,-1 3 5 16,3-5-3-16,2-1-4 15,-3-2-7-15,3-2-6 16,0-2 0-16,-1-6-4 16,3-2-1-16,0-4-7 15,0-6-66-15,0-6-70 16,0-1-90-16,0-19-147 0</inkml:trace>
  <inkml:trace contextRef="#ctx0" brushRef="#br0" timeOffset="416.36">1134 948 802 0,'0'0'225'0,"0"0"-70"0,0 0-44 15,0 0-61 1,0 0-50-16,-114-8-8 15,62 48-6-15,-14 17 11 16,-10 8-3-16,4 10-2 16,3 9 6-16,14 1-5 0,19 5 4 15,19-7-2-15,17-14 4 16,21-11-6-16,33-20-1 16,27-14 8-1,19-24 2-15,18-6-2 0,7-39-2 16,-5-26-17-16,-13-12-26 15,-18-3 23-15,-23 1 6 0,-27 4 16 16,-28 7 14 0,-11 10 39-16,-27 8-10 15,-35 13-2-15,-30 17 4 16,-22 24-29-16,-21 2-16 0,-6 42 0 16,1 13-2-16,26 6-4 15,45-4-104 1,65-14-120-16,46-28-202 0</inkml:trace>
  <inkml:trace contextRef="#ctx0" brushRef="#br0" timeOffset="1313.3">2241 1199 692 0,'0'0'210'0,"0"0"-69"16,0 0-40-16,0 0-76 15,160-92-25 1,-68 62 0-16,10 4 4 16,-4 1 0-16,-2 7 1 0,-14 6-5 15,-17 4-1-15,-16 6-9 16,-18 2-49-16,-12 0-59 15,-17 8-64-15,-2 6-35 16,-29 1 7-16</inkml:trace>
  <inkml:trace contextRef="#ctx0" brushRef="#br0" timeOffset="1663.47">2559 1111 665 0,'0'0'273'0,"0"0"-156"16,0 0-42-1,0 0-60-15,0 0-15 0,0 0-26 16,-4 74 20-16,2-36 6 16,-5 6 55-16,0-4-2 15,1-3-5-15,-1-4-5 16,3-5-1-16,-1-3-15 15,3-3-8-15,0-3-11 0,2 2 2 16,0 1-4-16,0 0-4 16,0-2 2-16,0-2-3 15,0-6-1 1,0-6-4-16,0-4-11 16,0-2-56-16,0 0-27 15,0 0-20-15,-2-20-46 0,-5-6-376 16</inkml:trace>
  <inkml:trace contextRef="#ctx0" brushRef="#br0" timeOffset="1880.43">2362 1592 694 0,'0'0'241'15,"0"0"-131"-15,0 0 12 0,0 0-54 16,0 0-38-16,0 0-15 16,19 2-12-16,22-2-3 15,17 0 0-15,13-4-1 16,14-10-86-16,-4-6-90 16,0-9-196-16</inkml:trace>
  <inkml:trace contextRef="#ctx0" brushRef="#br0" timeOffset="2729.46">3019 1395 5 0,'0'0'560'15,"0"0"-380"-15,0 0-41 16,0 0-48 0,0 0-54-16,0 0-37 15,-9 22 0-15,1 2-27 0,4 9 27 16,-2 7 8-16,-1-2 13 16,7-7-5-16,0-10-4 15,0-11-8-15,0-8 3 16,0-2-2-16,0-3 24 15,23-30 97-15,10-9-30 16,3-8-93-16,-3 10 4 16,-8 12-3-16,-12 11 28 0,-9 13 13 15,-2 4-8-15,-2 0-37 16,7 17-26-16,4 19-10 16,10 11 35-1,2 2 1-15,4-5 0 0,4-9-1 16,5-10-20-1,7-13 21-15,5-12 1 0,10-10 1 16,12-38 12-16,5-16-5 16,2-12-5-16,-8-2-2 15,-11-5 8-15,-16 7 4 16,-13 4 20-16,-14 10 6 16,-12 9 5-16,-3 12 9 15,0 10-6-15,-8 9-3 0,-5 10-12 16,5 6-22-16,0 6-7 15,4 0-4 1,0 0-11-16,-5 0-2 16,-5 4 3-16,-1 14 3 0,-3 6 0 15,-2 7 1-15,4 10 3 16,1 7-2-16,1 13 2 16,8 9 3-16,2 4 9 15,4 5 11-15,0-7 0 16,0-5-8-16,8-15-7 0,10-9-2 15,0-11-1-15,0-12-2 16,4-9-5-16,16-11-33 16,22 0-44-1,20-20-76-15,16-24-172 16,11-13-383-16</inkml:trace>
  <inkml:trace contextRef="#ctx0" brushRef="#br0" timeOffset="3231.26">3491 1359 385 0,'0'0'261'0,"0"0"-116"16,0 0-6-16,0 0-47 15,0 0-39-15,0 0-12 0,-9 0-5 16,9 0-10-16,11 0 6 15,25 0-11-15,31-1-5 16,29-13-11-16,22-5-5 16,4 1-1-16,-7-1-56 15,-14 4-84-15,-25 3-136 16,-20-3-190-16</inkml:trace>
  <inkml:trace contextRef="#ctx0" brushRef="#br0" timeOffset="3701.51">4164 1315 532 0,'0'0'171'0,"0"0"-40"16,0 0-29-16,0 0-52 15,0 0-17-15,0 0-14 16,0 24-19 0,18-4 4-16,7 12 6 15,0 9 16-15,4 7-3 0,-4 2 11 16,-9 2-3-1,-7-10-19-15,-7-8-1 0,-2-10-6 16,0-12 0-16,0-8 2 16,0-4 0-16,0 0 24 15,0-27 39-15,-6-10 17 0,-6-14-85 16,10-5 7 0,2 6-5-16,0 3-4 15,11 11 0-15,18 5-2 16,15 9-23-16,15 4-84 15,9 6-116-15,4 0-97 16,-7 4-411-16</inkml:trace>
  <inkml:trace contextRef="#ctx0" brushRef="#br0" timeOffset="4028.77">4674 1333 355 0,'0'0'410'16,"0"0"-254"-16,0 0-73 16,0 0-53-16,0 0-30 0,0 0-17 15,-31 62 6-15,17-21 11 16,-3 5 11-16,5-1-2 16,6 2 4-16,6-7-2 15,0-8-5 1,8-9-3-16,17-10 8 15,8-11 3-15,8-2 3 0,1-14 15 16,5-20-13-16,-7-8-5 16,-4-6-14-16,-12 0 10 15,-13-1 8-15,-11 3 9 16,-4 8-4-16,-34 14-21 16,-13 15-2-16,-5 9-21 15,-5 0-7-15,1 21-72 16,14-1-86-16,21-11-270 15</inkml:trace>
  <inkml:trace contextRef="#ctx0" brushRef="#br0" timeOffset="5001.12">5407 1008 563 0,'0'0'216'16,"0"0"-33"-16,0 0-41 0,0 0-33 15,0 0-44-15,0 0-37 16,0 0-28-16,0 15-16 15,0 32-17-15,0 18 33 16,-9 8 17-16,0-2 2 16,5-5-2-16,2-10-11 0,2-12-3 15,0-18 5-15,0-11-8 16,0-13-7-16,2-2 7 16,-2 0 14-1,0-18 20-15,0-8-12 0,-25-1-20 16,-6 11-2-16,-5 10-1 15,-1 6-13-15,-6 8-1 16,3 22 0-16,7 8 6 16,8 3-6-16,14-5-16 15,11-8-26-15,0-10-15 16,0-14 31-16,18-4 41 16,15-16 0-16,10-20 78 15,-1-2 0-15,-7 4 21 16,-10 8 23-16,-9 8-8 15,-7 9-25-15,-5 5-35 16,-4 4-36-16,9 0-18 0,9 13-12 16,11 19-32-16,13 9-8 15,7 2-64-15,2-1-44 16,5-14-116-16,-3-18-149 16</inkml:trace>
  <inkml:trace contextRef="#ctx0" brushRef="#br0" timeOffset="5483.86">5730 1389 396 0,'0'0'234'0,"0"0"-97"15,0 0-25-15,0 0-20 16,0 0-19-16,0 0-3 16,0 0-4-1,0-40 4-15,0 40-26 0,0 0-21 16,0 0-18-16,0 0-5 16,0 18-24-16,0 10-3 15,0 10 27-15,0 5 1 16,0-7 0-16,6-9 0 15,8-6-1-15,4-12-16 0,2-9 0 16,7 0 15-16,4-27 1 16,5-13 4-1,-3-3 3-15,-2 1-2 16,-4 7-2-16,-9 8 26 0,-7 13 11 16,-5 9 27-16,-3 5-8 15,-1 0-29-15,-2 0-30 16,9 0-17-16,0 22-10 15,4 8 22-15,3 5 5 0,-3 4-1 16,-1-7-2 0,1-5-13-16,7-6-65 15,11-15-51-15,11-6-61 16,8-12-158-16</inkml:trace>
  <inkml:trace contextRef="#ctx0" brushRef="#br0" timeOffset="5817.79">6461 1235 843 0,'0'0'208'0,"0"0"-42"15,0 0-41-15,0 0-58 0,0 0-32 16,0 0-35-1,-18-18-5-15,11 18-18 16,-9 21 2-16,-7 6 4 16,-9 10 17-16,1 6 7 0,4 0 3 15,5-4 2-15,11 0-5 16,9-3-2-16,2-8-4 16,0-6-1-16,29-4 1 15,13-8 1-15,20-10-2 16,14 0-14-16,8-18-69 15,8-20-89-15,-7-9-77 16,-12-9-100-16</inkml:trace>
  <inkml:trace contextRef="#ctx0" brushRef="#br0" timeOffset="6118.29">7027 789 793 0,'0'0'237'15,"0"0"-62"-15,0 0-39 0,0 0-55 16,0 0-41-16,0 0-39 16,-18-13-1-16,13 25-22 15,-1 20-9-15,-1 17 26 16,-6 14 5-16,1 13 5 16,0 7 17-16,-2 3 7 15,3 0 0-15,0-3-16 0,1-3 2 16,8-12-6-1,2-14-8-15,0-14 2 16,0-14-6-16,16-10-12 16,13-10-3-16,11-6-36 0,14 0-32 15,15-22-122-15,4-16-222 16,5-6-267-16</inkml:trace>
  <inkml:trace contextRef="#ctx0" brushRef="#br0" timeOffset="6750.46">6748 1315 437 0,'0'0'397'16,"0"0"-237"-16,0 0-43 0,0 0-44 15,0 0-41-15,0 0-12 16,-20 2-14-16,20-2 3 16,3 0-9-16,8 0 13 15,16 0 1-15,17 0 6 0,20 0 15 16,13-2-14-16,0-6-17 16,1-3 0-1,-7 3-3-15,-2-1-1 16,-11 1-13-16,-19 2-23 15,-15 2-15-15,-17 2 17 16,-5 2 19-16,-2 0-6 16,0 0-6-16,0 0 0 0,0 0-9 15,0 0 6-15,0 0 7 16,0 0 18-16,0 0 2 16,0 0 3-16,0 0 4 0,0 0 11 15,0 0 9-15,0 0-6 16,0 0-8-1,0 0-1-15,0 0-9 16,0 0-1-16,0 4-1 16,0 4 2-16,0 0 4 15,0 4 8-15,0 2 4 16,0 2 0-16,0 4 0 16,0 4-5-16,2 5 6 0,1 3 1 15,-3 5 1-15,0 3 0 16,0-1-8-16,0-4 1 15,0-6-6-15,4-9-2 16,-2-10 2-16,2-8 0 16,-4-2 1-16,3 0 0 15,-3-12-7-15,4-18-89 16,-2-14-224-16,8-9-514 16</inkml:trace>
  <inkml:trace contextRef="#ctx0" brushRef="#br0" timeOffset="7101.74">7405 1133 378 0,'0'0'317'15,"0"0"-178"-15,0 0-48 0,0 0-58 16,0 0-32-16,0 0-1 15,0-5-2 1,0 5 2-16,0 0 2 16,0 0 33-16,0-1 15 15,5-2-4-15,-2 3-16 0,-3 0 5 16,0-1-6-16,0 1 2 16,0-4-2-16,-5-1-25 15,-11-1-4-15,1 5-12 16,3 1-21-1,4 0-20-15,3 0-33 0,5 7 12 16,0 6-10-16,0 4-45 16,11-9-3-16,16-8-74 15</inkml:trace>
  <inkml:trace contextRef="#ctx0" brushRef="#br0" timeOffset="8034.61">7739 1317 376 0,'0'0'226'16,"0"0"-74"-16,0 0-12 0,0 0-53 16,0 0-26-1,0 0-19-15,-6 0-12 0,6 2-18 16,0 4-12-16,-4 5-8 15,-5 8-12-15,-3 6 10 16,4 4 10 0,-1 0 5-16,7-4-3 0,2 1 1 15,0-3-2-15,0-5 1 16,13-9 4-16,5-2-6 16,4-7-1-1,2 0 1-15,5-19 12 0,0-9 2 16,-6-8-2-16,-8 3 17 15,-11-2 23-15,-4 1 3 16,0 9-14-16,-15 6-2 16,-3 7-18-16,-1 9-21 0,-2 3-6 15,-1 0-9-15,0 5-1 16,4 9-25-16,5 1-43 16,11-2-18-16,2-3-47 0,23-8-38 15,36-2 41 1,17-6-59-16</inkml:trace>
  <inkml:trace contextRef="#ctx0" brushRef="#br0" timeOffset="8349.04">8148 1261 312 0,'0'0'258'15,"0"0"-72"-15,0 0-65 0,0 0-66 16,0 0-54-16,0 0 2 16,0 60-3-1,0-18 30-15,0 4 0 16,0-2-5-16,6-1 0 15,1-15-13-15,4-10-8 16,-4-10 4-16,0-8-4 0,8 0 12 16,9-30 91-16,14-16 10 15,7-12-71-15,-5 1-19 16,-9 11 2-16,-8 12 4 0,-12 16 18 16,-7 12-1-16,-4 6-3 15,0 0-47-15,2 0-6 16,8 22-15-16,5 14 8 15,5 6 9 1,-1 2-12-16,11 5-52 16,4-9-52-16,6-9-151 15,8-23-247-15</inkml:trace>
  <inkml:trace contextRef="#ctx0" brushRef="#br0" timeOffset="9428.33">9591 1199 427 0,'0'0'365'0,"0"0"-187"16,0 0-70-16,0 0-53 0,0 0-54 15,0 0-1-15,-4 28-29 16,-1 8 13-16,1 10 16 15,2-2 0-15,2-6 0 16,0-8-3-16,15-13 3 0,5-11 1 31,1-6 0-31,0-11 11 0,2-21 23 16,2-10-18-16,-13-4 23 16,-6 0 10-16,-6-4 3 15,0-3-14-15,0-9-1 16,0-7-25-16,4-6-9 15,25 1-4-15,9 9-2 16,8 12-2-16,3 17-11 16,-4 16-2-16,-5 13-6 0,-13 7 5 15,-7 7-6-15,-14 19-6 16,-1 9 5-16,-5 14 15 16,0 8 9-16,0 12 1 15,-18 9 7-15,-4 9 3 16,0 3 6-16,-1 8-5 15,1 2-6-15,5 0 4 16,3 3-2-16,7-7 1 16,7 4 2-16,0-9-7 15,11-11 2-15,9-22 1 16,-4-24-4-16,0-20 1 0,-3-14 3 16,5-6 8-1,11-42 33-15,0-18-16 0,-4-16-26 16,-12-7 4-1,-13 7-1-15,0 6 19 0,-29 12 10 16,-5 10-4-16,1 9 6 16,8 14-2-16,8 11-1 15,7 7 3-15,8 5-9 16,2 5-10-16,0 1-13 0,0-2 2 16,0-5-6-1,16-6-3-15,20-5-8 16,20-3-36-16,15 2-42 0,22-4-38 15,17-3-54-15,9-14-228 16</inkml:trace>
  <inkml:trace contextRef="#ctx0" brushRef="#br0" timeOffset="11964.42">11477 1038 378 0,'0'0'333'15,"0"0"-137"-15,0 0-71 16,0 0-32-16,0 0-51 16,0 0-26-16,0 0-16 15,0 10-16-15,0 15-13 16,0 10 14-16,-3 12 15 16,-6-3 5-16,0-4-2 0,5-8 2 15,2-12-3-15,2-10 2 16,0-9-2-16,0-1 6 15,0 0 18 1,0-25 41-16,11-14 46 0,5-14-100 16,1-1-6-16,-7 6 2 15,-2 11 8-15,-4 15-1 16,-4 12 15-16,0 10 0 16,0 0-31-16,5 0-2 15,3 16-30-15,6 15-34 0,11 7 56 16,4-2 4-16,4-7-11 15,3-10-3-15,-1-11 5 16,3-8 15 0,7-14 3-16,6-26 11 15,-2-10-6-15,-3-11 5 16,-9 1 6-16,-11 8 14 16,-8 12 9-16,-12 16 5 0,-3 14 2 15,-3 10 2-15,0 0-51 16,0 2-3-16,0 27-37 15,11 19 21-15,7 16 18 16,11 8 1-16,6 8 0 16,8 6 0-16,-1 2 0 15,-4 1 0-15,-9-10 4 16,-11-8-4-16,-14-13 1 16,-4-18 2-16,0-10-1 15,-20-8 2-15,-31-10 5 0,-31-3 21 16,-32-7-3-16,-22 1-17 15,-9-3-10-15,12 0-51 16,14 0-103 0,39-16-123-16,46-26-192 0</inkml:trace>
  <inkml:trace contextRef="#ctx0" brushRef="#br0" timeOffset="12681.37">12381 1135 353 0,'0'0'194'16,"0"0"-44"-16,0 0-27 15,0 0-38 1,0 0-34-16,0 0-28 0,-4-8-17 16,4 8-6-16,0 4-12 15,-3 16-5-15,3 6 17 16,0 8 0-16,0-1 15 16,0-6 8-16,0-7-11 15,7-6-4-15,6-6-1 0,5-8 3 16,9 0 14-16,8-11 37 15,11-16-7 1,-2-7-28-16,-7 0-10 16,-8 4 8-16,-10 5 18 15,-9 10 3-15,-5 6 15 0,-5 5-9 16,0 4-15-16,0 0-32 16,0 0-4-16,0 0-15 15,4 17-15-15,6 13 2 16,3 10 28-16,5 1 2 15,-3 2-2-15,3 0 0 16,1 1 0-16,0-3 0 16,-4 2 0-16,-6-6 1 15,-6-4 2-15,-3-5-2 16,0-9 9-16,0-4-2 16,-19 0-1-16,-16-8 5 15,-19 0 1-15,-15-2-13 0,-13-3-17 16,-2-2-102-1,9-4-127-15,23-26-188 0</inkml:trace>
  <inkml:trace contextRef="#ctx0" brushRef="#br0" timeOffset="13197.84">13187 963 161 0,'0'0'498'15,"0"0"-294"-15,0 0-69 16,0 0-15-16,0 0-49 16,0 0-31-16,-22-46-40 0,-2 65-27 15,-5 11 14-15,-2 5 12 16,13-3-2-1,11-1-5-15,7 0-2 0,0-2 1 16,25 4 9-16,10-3 3 16,5 0 2-1,-4-2-4-15,-5-6 1 0,-11-4-2 16,-7-7-1-16,-5-2 1 16,-8-5 6-16,0-2 3 15,0 0 3-15,-46 0 5 0,-20 4 2 16,-26 5-19-1,-1-2-29-15,8-4-66 0,27-5-112 16,36-2-228 0</inkml:trace>
  <inkml:trace contextRef="#ctx0" brushRef="#br0" timeOffset="25784.66">13366 1119 311 0,'0'0'135'0,"0"0"-118"16,0 0-1-1,0 0 18-15,0 0-1 16,0 0-4-16,-21 114 11 15,21-90 1-15,0 1-3 16,10-5-8-16,5-3-6 0,5 0-9 16,5-8 6-16,8-5 3 15,1-4 13-15,3 0 4 16,3-17-5 0,-4-14-8-16,-2-5-14 0,-10-4-6 15,-6 0 9-15,-9 1-3 16,-9 4 4-16,0 2-2 15,-3 6 9-15,-19 4 18 16,-9 6-12-16,-7 4-18 16,-10 11-13-16,-10 2-2 15,2 0 1-15,6 18-3 0,17 2-1 16,10 3 0-16,13-6-1 16,7 4-5-1,3-2-3-15,0 0 9 16,13-6 5-16,10-2 3 15,8-5 2-15,7-6 4 16,3 0 4-16,-4 0 0 0,-8 0-4 16,-14 0-3-16,-7 0-4 15,-6 0-2-15,-2 1-10 16,0 14-10-16,0 5 9 16,0 6 7-16,0 0 4 15,2 0 0-15,5-4 3 0,3-2-1 16,2-7 0-1,1-1 3-15,-1-3 0 16,-1 3 5-16,-3 3 1 16,-1 3 7-16,0 4 11 15,0 2 14-15,-1-2 1 0,3-2-5 16,-2-4-10-16,0-4-19 16,3-2-5-16,1-2-5 15,8-2-47-15,10-6-134 16,6-2-169-16</inkml:trace>
  <inkml:trace contextRef="#ctx0" brushRef="#br0" timeOffset="26870.21">13937 984 76 0,'0'0'115'15,"0"0"-59"-15,0 0-1 16,0 0-6-16,0 0 28 15,0 0 1-15,2-57 17 16,-2 56-18-16,0 1-15 0,0 0-17 16,0 0-26-16,0 0-14 15,0 0-4 1,0 0 6-16,0-5 14 16,0 3 27-16,0-7-8 0,2 1-26 15,0 2 13-15,-2 2-16 16,0 2 12-16,0 2-7 15,0 0-5-15,0 0-11 16,0 0-7 0,0 0-5-16,0 0-16 15,0 0-12-15,0 2 11 0,0 6 27 16,0 2 1-16,-4 1 1 0,-4 0 0 16,0 3 1-1,-3-3 4-15,1-4 4 16,4 0-7-16,1 0-1 15,3-5-1-15,0-2 0 16,2 0 4-16,0 0 7 0,0 0 27 16,0 0 7-16,0 0 1 15,0 0-6-15,0 0-13 16,0 0-12 0,0 0-5-16,0 0-2 15,0 0-8-15,0 0-1 0,0 0 0 16,0 0-3-16,-2 4-6 15,2 8-2-15,-4 8-8 16,-1 9 13-16,-2 10 7 16,-4 5 1-16,-2 3 5 15,1 1 5-15,2 0 6 0,3-2-7 16,5-4-3 0,2-3 2-16,0-11-4 15,0-10-4-15,0-9 4 16,0-4-4-16,0-5 4 15,0 0 12-15,0 0 24 0,0 0 17 16,0 0 4-16,0 0-13 16,0 0-18-16,0 0-9 15,0 0-5-15,0 0-9 16,0 0-2-16,0 0-3 16,0 0-2-16,0 0-1 0,0 0 0 15,0 0-3-15,0 0 3 16,0 0 4-1,0 0 17-15,0 0 5 16,2 0-2-16,9-5-3 0,16-4-5 16,19-2-16-1,22 4-12-15,18 1-56 16,13-2-77-16,5-9-148 0,-2-15-219 16</inkml:trace>
  <inkml:trace contextRef="#ctx0" brushRef="#br0" timeOffset="28684.47">15063 927 345 0,'0'0'173'0,"0"0"-56"0,0 0-30 16,0 0-37-16,0 0-27 15,0 0-23 1,-2 11-4-16,2-3-12 16,-2 4-5-16,2 0 21 15,0 1 1-15,0-6 2 16,0-1 1-16,0-6-4 15,13 0 9-15,10 0 26 0,6-12 27 16,2-9-40-16,-7-4-9 16,-6-3-5-1,-9 2 10-15,-7 0 25 0,-2 4-14 16,0 7 0-16,0 8-5 16,-2 3-7-16,-14 4-17 15,-8 0-19-15,-2 10-15 0,-11 18-49 16,4 6-89-1,9 3-67-15,12-6-162 16</inkml:trace>
  <inkml:trace contextRef="#ctx0" brushRef="#br0" timeOffset="29301.16">15086 1361 374 0,'0'0'154'0,"0"0"-45"15,0 0-43 1,0 0-21-16,0 0-36 16,0 0-9-16,-9-16-13 15,4 22-12-15,3 10 17 0,-2 0 8 16,-1-1 0-16,5-1 0 16,0-5 4-16,0 2 4 15,0-2 5-15,9-1-5 16,5-1 3-16,5-7 6 15,2 0-1-15,1 0 9 16,1-4 7-16,-6-15-16 16,-6 2 12-16,-2-4 10 15,-9 2 14-15,0 1-9 16,0-1-12-16,-11 7-18 0,-9 4-13 16,-5 8-1-1,1 0-13-15,-5 0-28 0,4 8-43 16,10 4-82-1,8-6-114-15</inkml:trace>
  <inkml:trace contextRef="#ctx0" brushRef="#br0" timeOffset="29651.45">15340 1157 576 0,'0'0'212'0,"0"0"-67"16,0 0-43-16,0 0-43 0,0 0-28 16,0 0-8-1,-9 0-1-15,9 0-3 0,0 0 5 16,0 0-4-16,0 0-6 15,0 0 3-15,27 0 15 16,21-6 7-16,33-4-19 16,25-3-14-16,8 2-3 15,0 1-3-15,-14 4-9 16,-19 1-61-16,-26 5-43 0,-28 0-43 16,-27 0-79-16,-18 0-193 15</inkml:trace>
  <inkml:trace contextRef="#ctx0" brushRef="#br1" timeOffset="56733.8">27688 7986 463 0,'0'0'145'16,"0"0"27"-16,0 0-78 0,0 0-26 15,0 0-1-15,0 0-8 16,0 0-12-16,-5-50-13 15,5 50-14-15,0 0-3 16,0 0-17-16,0 0-3 16,0 27 3-16,0 11 1 15,0 14 17-15,0 10 10 0,0 12 1 16,0 0-7 0,0-1-18-16,0-8 4 15,0-10-7-15,0-12 5 16,0-16-5-16,0-10-1 0,0-11-2 15,0-6-4-15,0 0 6 16,3-25 17-16,19-23 15 16,9-24-32-16,9-20 2 15,2-11-4-15,1 3 2 16,-3 8-1-16,-5 22 0 16,-8 22 1-16,-13 17 1 15,-10 17 27-15,-1 13 38 16,-3 1-20-16,0 0-46 15,0 11 0-15,0 19-22 0,0 12 22 16,0 16 1-16,0 11 6 16,0 11 0-16,0 8-1 15,0 3 1 1,0-3-1-16,0-8 4 16,0-6 1-16,0-14-5 15,0-9-6-15,0-19 6 0,0-17-5 16,0-8 1-16,0-7 4 15,0 0 12-15,0-14 10 16,0-14-28-16,0-10-3 16,0-1-66-16,0 1-66 15,4 4-108-15,0-3-119 16</inkml:trace>
  <inkml:trace contextRef="#ctx0" brushRef="#br1" timeOffset="57000.09">27427 8278 317 0,'0'0'312'16,"0"0"-115"-16,0 0-43 16,0 0-37-16,0 0-36 0,0 0-38 15,-89-36-22-15,89 36-6 16,0 0-1-1,29 0 14-15,34 0 0 16,30-9 5-16,22-5-17 16,4 0-12-16,-10 4-4 15,-13 6-27-15,-5 2-87 0,-4-4-104 16,-3-9-190-16</inkml:trace>
  <inkml:trace contextRef="#ctx0" brushRef="#br1" timeOffset="57517.92">28307 8472 318 0,'0'0'218'16,"0"0"-87"-1,0 0-37-15,0 0-39 16,0 0-41-16,0 0-14 16,0 0-9-16,-9 16-3 0,9-5 12 15,-2-4 8-15,2-1-5 16,0-4 11-16,0-2 7 16,0 0 22-1,0 0 26-15,0 0 6 0,5-10 5 16,3-4-51-1,2 0-9-15,-8 4 8 0,-2 1 10 16,0 8-13-16,0 1-6 16,0 0-19-16,0 0-7 15,0 0-8-15,0 0-54 0,0 4-23 16,0 4-37 0,0-6-56-16,9-2-133 0</inkml:trace>
  <inkml:trace contextRef="#ctx0" brushRef="#br1" timeOffset="58151.78">28764 8082 154 0,'0'0'490'15,"0"0"-312"-15,0 0-51 0,0 0-45 16,0 0-44-16,0 0-38 16,-7 9-7-16,1 29-15 15,-6 14 22-15,-3 12 13 16,-7 3 13-16,3-7 7 16,4-6-11-16,7-14-17 15,2-12 3-15,6-12-7 16,0-12 3-16,0-4-3 15,0-4 20-15,0-28 80 0,19-16-37 16,-1-16-54-16,-3-10 3 16,-4-2 1-16,-6 1 13 15,-3 9 1-15,2 12 2 16,1 14-16-16,3 16 5 16,-3 14 14-16,2 10 1 15,10 0-28-15,15 11-6 0,13 24-19 16,5 13 17-1,-5 12 1-15,-7 13 0 16,-13 2 0-16,-10-2 0 16,-11-7 2-16,-4-12-1 0,-4-12 2 15,-32-6 2-15,-17-6 2 16,-14-6 1-16,-18-7-7 16,3-9-44-16,10-8-68 15,30-25-146-15,42-33-290 16</inkml:trace>
  <inkml:trace contextRef="#ctx0" brushRef="#br1" timeOffset="59401.96">27106 6545 267 0,'0'0'182'0,"0"0"-90"15,0 0-8-15,0 0 6 0,0 0-17 16,0 0-35-1,-67-14-9-15,67 14-9 16,0 0 1-16,0 0 10 16,0 0 4-16,40 0 21 15,45-2 12-15,48-8 29 0,52-6-48 16,34-1-26-16,28 3-14 16,21 5-7-16,12 3-2 15,-1 6 1-15,-27 0 3 16,-39 0-4-1,-47 2 0-15,-42 10-1 0,-36 2-17 16,-38-7-7-16,-27 2-4 16,-17-7 7-16,-6-2 19 15,-11 0 1-15,-36 0-7 16,-30 0-3-16,-19 0-15 0,2 0-35 16,16 0-67-16,24 0-89 15,19 0-101-15</inkml:trace>
  <inkml:trace contextRef="#ctx0" brushRef="#br1" timeOffset="62867.14">27006 6557 181 0,'0'0'113'15,"0"0"-45"-15,0 0 18 0,0 0 0 16,0 0-32-1,0 0-6-15,-11 0-11 16,11 0-16-16,0 0-6 16,-3 0 13-16,1 4-10 15,-2 2-16-15,-3 0 2 16,1 5 28-16,1-3 1 0,3 1-9 16,0-3-6-16,-1 4 2 15,3-2-1-15,-2 1 3 16,0 2 1-1,-1-1-6-15,-1 7-9 16,2 2 0-16,0 7 0 16,2 4 11-16,0 5-5 0,0 6-2 15,0 8-5-15,0 7 7 16,4 8 5-16,0 5 0 16,1 11-3-16,-5 1-10 15,0 6 5-15,0 3 12 0,0 3-6 16,-5 1-3-1,-1-2-2-15,4-2 7 16,-2 0-4-16,1 5-2 16,3 7-9-16,-2 2 5 15,0 0-2-15,0-1 1 16,-1-7-6-16,-2-4 7 0,1-5-4 16,0-10 7-16,-3-13-5 15,1-9 3-15,-2-10 4 16,2-6-7-16,-3-5 5 0,1 0-3 15,-4-5-1 1,3-1 2-16,3-5-3 16,2-2-5-16,4-4-2 15,0-2 0-15,0-1 1 16,0 0 0-16,0 4-1 16,0 2 2-16,0 4-2 0,0 0 0 15,0 0 0-15,0-4 0 16,0-1 1-1,0-4 0-15,0 1-1 16,0 3 3-16,0-1-2 16,0 2-1-16,0-3 1 0,0 0 0 15,0 0 0-15,0-2 0 16,0-1-2-16,0 4 2 16,0 0-1-16,0 3 0 15,-4 2 0-15,2 4 0 16,2-2 1-16,-2 2 0 15,2 0 0-15,0-5 0 16,0 0-1-16,0-6 0 16,0 2 0-16,0-2 1 15,0 0-1-15,0 2 0 16,0 1 0-16,0-1 1 0,0-4-1 16,0-3 0-16,0-3 0 15,0-5 1-15,0 0-1 16,0 2 1-1,0 1-1-15,0 4-1 0,0 6 1 16,0 3 0-16,2 6 0 16,0 0 0-16,2 0 0 15,-4-1 0-15,2-6 0 16,0-4 1-16,0-8-1 0,-2 0 0 16,2-2 0-16,-2 4 0 15,2 2 0-15,3 2 1 16,-3 4-1-1,2 0 0-15,-2 2 0 16,0-2 0-16,-2-4 0 0,3-4 0 16,0-3 0-16,-3-4 0 15,2 1 2-15,-2 1-2 16,2-3 1-16,0 0 0 16,-2 0-1-16,0 0 0 0,0 0 1 15,0 0 0 1,0 0 0-16,0 0 1 15,0 0 2-15,0 0 1 16,0 0 3-16,0 0-4 16,0 0-1-16,0 0-3 0,2 0-1 15,-2 0 0-15,0 0 0 16,2 0 0-16,3 0 1 16,11 0 0-16,13-6 3 15,15-11-2-15,21-4 0 16,13-5-1-16,18-3 0 0,12 3-7 15,13 4-8 1,3 2 4-16,1 4-1 16,0 5 4-16,-7-2 2 15,-2 5-5-15,-2 2 5 16,-5-3 4-16,3 2-6 0,-2-5 0 16,6 0 2-1,3-1 3-15,-11 4 2 0,-18 5 0 16,-26 4 1-1,-25 0-1-15,-20 0-3 0,-7 0 2 16,-8 0-2-16,-2 0-1 16,1 0 4-16,3 0 1 15,6 1 1 1,1 2 0-16,5-3 2 0,-1 2-2 16,-1-1 2-16,-1-1-3 15,-3 2 4-15,-1 1-4 16,0 1 2-16,3-1-1 15,1 2 0-15,9-1 0 16,3-2 3-16,9-2 10 0,6 0-2 16,-6 0-10-1,0 0 2-15,-12 0 0 16,-8 0-4-16,-8 0 0 0,-8 0-2 16,0 0 2-1,0 0-1-15,0 0-2 16,2 0-1-16,-2 0 3 0,0 0 1 15,0 0-1-15,4 0 3 16,-2 0-2-16,0 0 0 16,0 0 1-16,0 0-1 15,-2 0-1-15,0 0 1 0,0 0 0 16,0 0 0-16,0 0 1 16,0 0 2-1,0 0-2-15,0 0-1 16,2 0 3-16,-2 0 2 15,0 0 3-15,0 0 7 0,2-6 14 16,5-9-8-16,2-4-20 16,0-9 0-16,-2-6-1 15,1-11 0-15,-1-5 0 16,-2-4 0-16,1 1 0 16,1 6 1-16,-1 0 0 15,6 3-1-15,-1 2-1 16,0-1 1-16,1 0-1 15,-4 1 3-15,-4-2-2 0,1-4 0 16,-1-2 0-16,4 2-2 16,-2-1 4-16,5 3-4 15,-3 2 4 1,2-4-4-16,-3 0 4 16,-1-4 1-16,-2-4-3 15,2 2 0-15,0 1 1 0,-2 6 0 16,3 0-1-16,-3 7-1 15,3 2 1-15,0-2 0 16,2 6 2-16,-3-4-2 16,-1-2 0-16,-3-2-1 0,0-4 1 15,-2-1 0-15,3 2 1 16,1-3 0 0,3 7-1-16,1 1 0 0,4 2-1 15,1 6 1-15,-2 1 1 16,1 4-1-1,-6-2-2-15,1 1 2 0,1-5 1 16,2-1-1-16,-2-3-2 16,-1 1 2-1,-3 2 3-15,2 4-3 0,-2 0-1 16,-4 4 0-16,0-2 1 16,2 3 0-16,-2 3 0 15,0-1 0-15,0 0-1 16,4-1 1-16,1 0 0 0,-3 0 0 15,2-1 0-15,0 0-1 16,-1 0 0-16,2 0-2 16,-5 1-3-16,0 2 3 15,0 2 3 1,0-3 0-16,0 4-1 16,0-5-1-16,0-1 1 0,0-1 1 15,0-1 0-15,0 2-4 16,-2 3 3-16,-4 2-5 15,2 6 3-15,0 1-1 16,-1-2 1-16,1 1 3 16,4-4 0-16,0 2 0 15,0-1 0-15,0 3 0 16,-2-1 0-16,2-1 0 16,-2 1 0-16,2 4-2 0,-2 2 1 15,2 4 1-15,-2-1-1 16,2 2-3-1,-4-2 4-15,4-3 0 16,0 3-2-16,0-4 3 16,0 1-2-16,0-4 1 0,0-1-3 15,0 2 0-15,0 1 3 16,0 1 0-16,0 1-2 16,0 3 1-16,0 0 1 15,0 1-2-15,0-4 2 0,0-3 0 16,0-2-2-16,0 0 2 15,0 0-3-15,0 0 2 16,0 0 1 0,0 4-2-16,0 1 0 15,0 3 1-15,0 5 0 16,0 0 1-16,0-4-3 0,0-1 3 16,0 0-1-16,0-2 1 15,-2 0 0-15,0-2 4 16,2-2-4-16,-2 2 0 15,0 2-1-15,2 0-1 0,-2 3 2 16,2 4-1-16,-5-2 0 16,3 3-1-1,2 0 2-15,0 0-1 16,0 0 1-16,0 0-3 16,0-2 3-16,-2 1 1 15,0-4-1-15,0 0 1 0,0 1-2 16,-6-1 1-16,-1 1-4 15,-9 3-4 1,-13-1-12-16,-13 2-28 0,-27 0 5 16,-27 2-3-1,-36 17-23-15,-31 0-63 0,-7-19-126 16,28-16-219-16</inkml:trace>
  <inkml:trace contextRef="#ctx0" brushRef="#br1" timeOffset="68932.42">21683 7844 103 0,'0'0'360'15,"0"0"-195"-15,0 0-44 0,0 0-13 16,0 0-23-16,0 0-32 16,0 0-10-16,0 0-3 15,-6 0-11-15,6 0-7 16,0 0-9-16,0 0-13 0,0 0 0 15,-3 9-9 1,1 10-6-16,-2 12 15 16,-1 4 16-16,0 8 11 15,-1 1-14-15,-1 5 12 16,1-4-8-16,4-3-2 0,-1-8-11 16,3-10-2-16,0-12 3 15,0-5-2-15,0-7-1 16,0 0 8-16,0 0 5 15,11-31 11-15,12-8-26 0,5-16-38 16,-3-1-27 0,-7 4 4-16,-12 5 23 15,-6 6 12-15,0 5 26 16,0 5 0-16,-2 9 13 16,-4 8 24-16,4 8-4 0,2 2 23 15,0 4-18-15,0 0-19 16,0 0-19-16,6 6-16 15,23 18-8 1,11 12 24-16,9 7 6 16,-7 5-3-16,-6 6-1 0,-12-2 2 15,-10-4-4-15,-9-6 7 16,-5-6-5-16,-8-5-1 16,-27-4 5-16,-23-4 3 15,-20-5 5-15,-13-3-14 16,-3-6-26-16,18-9-73 0,30 0-60 15,44-31-149 1</inkml:trace>
  <inkml:trace contextRef="#ctx0" brushRef="#br1" timeOffset="69767.22">22160 7949 432 0,'0'0'178'0,"0"0"-58"15,0 0-22-15,0 0-28 16,0 0-28-16,0 0-18 0,0 0-13 15,0 0-11 1,0 9-6-16,0 18 6 16,0 9 0-16,0 8 43 0,0 9 2 15,0-3-12-15,0-7 4 16,0-1-14 0,0-13-8-16,0-10-6 15,0-8 0-15,0-7-8 0,0-2 2 16,0-2 5-16,0 0 8 15,0-8 14-15,0-24 33 16,0-17-39-16,0-11-20 16,0-8 0-16,20 2-4 0,9 10 0 15,2 9 1 1,-4 14-2-16,-5 11 0 16,-9 12 0-16,-4 6 1 15,-6 4-3-15,-1 0-6 16,0 11-21-16,-2 19 10 15,0 15 19-15,-4 3 1 0,-23 2 1 16,2-6 1-16,9-11-2 16,8-14-3-16,8-9-8 15,0-8-9-15,6-2 16 16,28 0 4-16,13 0 9 16,7 4-2-16,-4 5-7 15,-9 2-2-15,-10 5-1 16,-11 0-1-16,-9 2 4 15,-6 2-1-15,-5 3 2 16,-10 5 3-16,-25-3 5 0,-16 1 4 16,-11-9 0-16,-1-9-8 15,3-8-5 1,8 0 0-16,13-19-42 16,12-14-81-16,20-8-157 15,7 0-247-15</inkml:trace>
  <inkml:trace contextRef="#ctx0" brushRef="#br1" timeOffset="70534.38">22699 7921 332 0,'0'0'184'0,"0"0"-43"0,0 0-33 15,0 0-28 1,0 0-25-16,0 0-26 15,0-3-15-15,-4 3-11 16,2 9-3-16,-5 17 0 16,-3 12 22-16,2 7 14 0,-3 7 5 15,7 1 5-15,-2-3-4 16,6-6-20-16,0-11-4 16,0-9-9-16,0-13-4 15,0-4 5-15,0-5 1 16,0-2 9-16,0 0 17 15,0-2 20-15,0-23 16 16,10-13-22-16,-1-14-45 16,4-7-3-16,-4 2-3 15,4 3 0-15,-2 11 0 16,-1 11 2-16,0 10-3 0,-3 12 4 16,-3 9-2-1,-1 1-1-15,6 0-10 16,6 18-18-16,5 14 9 15,5 9 15-15,-5 8 2 16,-4-3 1-16,-3-6-1 16,-4-11 2-16,0-15 1 0,-5-11 1 15,5-3 0-15,11-8 15 16,7-24 7-16,4-6-19 16,0-2-3-16,-8 7-1 15,-8 14 2-15,-6 7-3 16,-4 8 0-16,-5 4 0 15,2 0-5-15,7 10-17 16,4 24-8-16,3 12 29 16,2 8 1-16,-9 0 0 0,-5 1 0 15,-4-8-1-15,0-4 1 16,0-6 1-16,-16-7 2 16,-1-9-3-16,-6-9-30 15,3-12-64 1,5 0-56-16,10-24-112 0</inkml:trace>
  <inkml:trace contextRef="#ctx0" brushRef="#br1" timeOffset="70934.83">23588 7872 625 0,'0'0'235'15,"0"0"-91"-15,0 0-23 16,0 0-42-16,0 0-46 16,0 0-33-16,2-22-12 15,-6 39-13-15,-5 10 22 0,2 7 3 16,7 9 1-1,0 5 0-15,12 2 0 16,11 3 1-16,2-6 3 16,-4-5-5-16,-6-10 0 0,-6-6 2 15,-2-6-2 1,-5-6-4-16,-2-1 4 0,0-4-1 16,-29 2 1-16,-27-4 6 15,-17 0 10-15,-12-6-16 16,0-1-28-1,16-4-151-15,23-25-232 0</inkml:trace>
  <inkml:trace contextRef="#ctx0" brushRef="#br1" timeOffset="72118.02">23804 7838 349 0,'0'0'153'0,"0"0"-53"0,0 0-16 16,0 0-28-16,0 0-36 0,0 0-9 15,-80-20-9-15,69 20-2 16,-5 0-3-16,-1 2 2 16,-4 12 1-16,2 5 0 15,0 2-9-15,9 2-121 16,4-6-197-16</inkml:trace>
  <inkml:trace contextRef="#ctx0" brushRef="#br1" timeOffset="77554.2">20901 6471 269 0,'0'0'184'0,"0"0"-98"0,0 0-24 16,0 0 16-16,0 0-11 16,0 0-9-16,0 0-15 15,-4 6 4-15,4-6-6 0,0 0-9 16,0 0-4 0,53 0 19-16,61-2 1 15,66-19 10-15,56-2-8 16,12 1-33-16,4 11-3 15,-3 5-10-15,11 6 3 16,31 0-7-16,23 17-2 0,-3 5 2 16,-26 0 2-16,-55-3 1 15,-63-2 0 1,-55-5-3-16,-52-8-3 16,-31 0 3-16,-22-4 1 0,-7 2 8 15,0-2 11-15,0 0 17 16,0 2-11-16,0-2-18 15,0 0-8-15,0 0-8 16,0 0-1-16,0 0 4 16,0 0 1-16,0 2 4 0,0-2 0 15,0 0-1 1,0 0 0-16,0 0-2 16,0 0-5-16,0 0 5 15,0 0 3-15,0 0 0 16,0 0 0-16,0 0 1 0,0 0 0 15,10 2 4-15,6 0-4 16,-1 0-2-16,-5-2 1 16,-8 4-3-1,-2-4 3-15,0 3 0 0,0-2 1 16,0-1-2-16,0 0-2 16,0 0 3-16,0 0 0 15,0 0-1-15,0 0-11 16,0 2-59-16,-16 1-86 15,-19-3-118-15,-15 0-258 0</inkml:trace>
  <inkml:trace contextRef="#ctx0" brushRef="#br1" timeOffset="80167.17">20872 6519 109 0,'0'0'165'0,"0"0"-113"0,0 0 9 16,0 0 15-16,0 0-13 15,0 0-16-15,0 0 4 16,-6 0-6-16,3 0-7 15,3 0-5-15,0 0 8 0,0 0 5 16,0 0-8-16,0 0-12 16,0 0-11-1,0 0 4-15,0 0-4 16,0 0 1-16,0 0-2 0,-2 0 0 16,2 0-5-16,-3 0-5 15,3 0 0-15,0 0-4 16,0 0 0-16,0 0-3 15,0 0 1-15,0 0 0 16,0 2 1-16,0 5-5 16,0 1 4-16,0 9 2 15,-2 8 1-15,-2 6 3 16,2 5 2-16,0 5 15 16,2 4 8-16,0 3-15 15,8 2 23-15,13 7-16 16,1 3-9-16,0 5-3 0,-4 8 5 15,-5 3-1 1,-9 2-3-16,-4 5 4 16,0 1 3-16,-8 3-2 0,-12 3 10 15,2 0-10-15,2 6-3 16,1 4-1-16,-1 11 3 16,-2 9 0-16,-2 0-2 15,1 1-1-15,0-5-1 16,1-2-1-16,1-3-5 15,-1-4 2-15,5-8-2 0,1-11-4 16,5-3 2 0,5-7 0-16,2-6-2 15,-2-4 2-15,2-9 1 16,0-14-3-16,0-13 1 16,0-8 0-16,0-4-1 0,0-3 0 15,0-2 1-15,0 2 0 16,0-3 0-1,0 2 0-15,0-2-1 0,0 0 0 16,0-3 0-16,0 0 0 0,-2-1 2 16,0 2-2-1,2 0 0-15,-2 6 0 16,2 0 0-16,0-1 0 16,0-2 0-16,-2-7 3 15,2-4-3-15,0-4 0 16,0 0 5-16,0 0-1 0,0 0 5 15,0 0-5-15,0 0-4 16,0 2-2-16,0 4-1 16,0 3-5-16,0-1 6 15,0 3 1-15,0-3 1 16,0-4 3-16,0-2-2 16,0-2 2-16,0 0 2 15,0 0-2-15,0 0 2 16,0 0-2-16,0 0 0 15,0 0-1-15,0 0 0 16,0 0-1-16,0 0 0 16,0 0 3-16,0 0-3 0,0 0-1 15,0 0 1-15,0 0-1 16,0 0-2 0,0 0 2-16,0 0-2 15,0 0-3-15,0 0 0 0,0 0 0 16,0 0 2-16,0 0 0 15,0 0-1-15,0 0 1 16,0 0-3-16,0 0 1 16,0 0 2-16,0 0 1 15,0 0 1-15,0 0 1 16,0 0-2-16,0 0 1 16,0 0-2-16,0 0 2 15,0 0 1-15,0 0-1 0,0 0 1 16,0 0 0-16,0 0 1 15,12 0 0-15,29-9-1 16,26-9-1 0,24-5-1-16,22 3 0 0,19-2 2 15,6 0 0-15,-7 4-3 16,-6 2 2-16,-15 4-3 16,-12 0 3-16,-14 0 0 15,-1 0 1-15,3-5 0 0,8 4 2 16,15-1-1-16,3 2-2 15,-10 6 1-15,-12 3-5 16,-19 3 4 0,-13 0-1-16,-5 0 0 15,0 0 1-15,3 4 0 0,0 3 0 16,0-3 1-16,0-1 0 16,-8 0 0-16,-1-2 0 15,-5 4 0-15,-8-3 0 16,-3 3 0-16,-4-3 0 15,-3 3-2-15,-1 1 1 16,-4-5 1-16,4 2-1 16,2 0 1-16,4-3 1 15,6 0-1-15,5 0 0 16,1 0 2-16,-6 0-2 16,-1 3 0-16,-8 1-2 0,-2 2-1 15,-3 0 1-15,-7-4-2 16,-6 2 3-1,-1-4 0-15,-3 2 1 16,2 1 1-16,2-3 0 0,-2 0 1 16,1 0 0-1,-1 0-2-15,2 0 4 0,-4 0-3 16,3 1 3-16,-1-1-1 16,0 1-3-16,8 2 0 15,1-3 1-15,6 2 0 16,6-2-1-16,0 0 3 15,2 0 1-15,-6 0-3 0,-2 0-1 16,-10 1 1-16,0 2-1 16,-4-1-3-16,1-1 0 15,4 2 1 1,1 1 0-16,0-2 1 0,5 2 1 16,-2-2 2-16,4 0 2 15,-4-2 1-15,-3 0-1 16,-5 0-1-16,-4 0 1 15,-2 0-2-15,-2 0-1 16,0 2-1-16,2-2-4 16,-2 2-2-16,2 0 2 0,2-2 0 15,-1 2 4-15,3-2 2 16,-4 0 0 0,0 0 1-16,0 0-2 15,-2 0 0-15,0 0-1 16,0 2-1-16,0-2 1 15,0 0-2-15,0 0 2 0,0 0-1 16,0 0 0-16,0 0 1 16,0 0 0-16,0 0 0 15,0 0 0-15,0 0 1 0,0 0-1 16,0 0-2 0,0 0-16-16,0 0-47 15,-17 0-111-15,-5-6-94 16,11-22-393-16</inkml:trace>
  <inkml:trace contextRef="#ctx0" brushRef="#br1" timeOffset="82078.32">24321 6505 170 0,'0'0'69'15,"0"0"-19"-15,0 0-14 16,0 0-10-16,0 0-13 16,0 0 19-16,0 0 21 15,0 37-30-15,0-22 6 0,0-3 24 16,0 0-17-16,0-4-6 16,0-2 1-1,0 0 3-15,0 0-4 16,0 2-12-16,0 5-1 15,0 0-9-15,0 7 9 16,0 4-3-16,0 4-2 0,0 4 1 16,0 8-2-16,0 7 11 15,5 9-1-15,3 10 3 16,1 6-4-16,1 6 1 16,-4 3 2-16,-2-3-10 15,-4-3 0-15,0 2-4 0,0-3 15 16,-4 4-12-1,-9 1 5-15,-1 1 7 16,1-2-3-16,1-1-1 16,2 0-2-16,-4 3-10 0,3 7 3 15,-4-1-8-15,-3 0 3 16,-1-3-1-16,-2-3-3 16,-2-6 5-16,-1 0-5 15,-1-6 8-15,3-9 4 16,4-9-13-1,1-11 2-15,5-8 2 0,1-7-4 16,3-2-1-16,0 1 1 16,0 2 0-16,-3 1-1 0,-3 2 1 15,1 1 0 1,1-5-1-16,1-5 1 16,5-1-1-16,-1-4 0 15,2 1 0-15,1-1 0 16,-1 1-2-16,-1 3 4 15,4 3-4-15,-2-1 3 16,-1 2-1-16,-2-3 5 0,0 2-4 16,1-3-2-16,-1-2 1 15,5-2 0-15,-2 0 1 16,-1 1-1-16,2-4 0 16,-1 1 0-16,2-2 1 15,0-2-2-15,2-2 1 16,0 1 0-16,0-2 0 15,0 4 0-15,0-4 1 16,0 1-1-16,0 1 1 0,0-2-1 16,0 1 0-16,0 2 2 15,0 5-2-15,0-1 0 16,0-1 0 0,-2 4-2-16,2-3 2 15,0 0 0-15,0-3 0 16,0-3 0-16,0-1 2 0,0-3-1 15,0 0-1-15,0-2 0 16,0 2 0-16,0 0 0 16,0 0 0-16,0-2 2 15,0 2-2-15,0-2 0 16,0 0 4-16,0 0-3 0,0 0 3 16,0 0 4-16,0 0-4 15,0 0-1-15,0 0-1 16,0 0-2-1,0 2 0-15,0 0-2 0,0-2 0 16,0 0-1-16,0 0 2 16,0 0 1-16,0 0 0 15,0 0 1-15,0 0 0 16,0 0 0 0,0 0 1-16,0 0 1 0,0 0 0 15,0 0 1-15,0 0 1 16,0 0-1-16,0 0 1 15,0 0-3-15,0 0-2 0,0-4-43 16,0-6-86 0,-7-4-142-16,-2-2-166 0</inkml:trace>
  <inkml:trace contextRef="#ctx0" brushRef="#br1" timeOffset="85011.38">24497 7405 349 0,'0'0'127'16,"0"0"-41"-16,0 0-9 15,0 0-29-15,0 0-32 16,0 0-5-16,0 19-10 0,18-14 9 16,20 1 34-1,24-2 25-15,29-2-1 16,28-2-25-16,21 0-17 16,12 0-18-16,-8 0-6 15,-17 0 2-15,-22 0-3 0,-20 0 0 16,-14 0 0-16,-4 0-1 15,6 0 2-15,3-6-2 16,2-4 8 0,-8 0-4-16,-18 2 0 15,-15 4 1-15,-20 4 2 0,-10 0-1 16,-7 0 4-16,0 0-4 16,0 0-6-16,0 0-5 15,0 0 5-15,0 0-6 16,0 0-3-16,0 0 4 0,0 0 5 15,0 0 3-15,0 0-1 16,0 0-1 0,0 0-1-16,0 2 0 15,0-2 0-15,0 2-1 0,0-2-1 16,0 0 1-16,0 2-1 16,7 2 2-1,12 5 6-15,13-3 6 16,13 1 5-16,3 1-2 0,2 2-9 15,-2-2-6-15,4 0 0 16,-5-3 3-16,3 0-3 16,0-1 2-16,1-2 0 15,4 1-3-15,5-3 3 16,-1 0-4-16,-10 0 2 16,-11 1 0-16,-18-1 1 0,-16 0 0 15,-4 0-1-15,0 0 0 16,0 0-7-1,0 0-2-15,0 0-4 16,-6 0-2-16,-15 0 11 0,-1 0-15 16,-3 0-16-16,1 0-14 15,0 0-40-15,3 0 1 16,4 3-4 0,1-2-33-16,5 1 2 0,2-2-13 15</inkml:trace>
  <inkml:trace contextRef="#ctx0" brushRef="#br1" timeOffset="86252.54">26458 7353 249 0,'0'0'69'16,"0"0"-9"-16,0 0 2 15,0 0-2-15,0 0-14 16,0 0-30-16,-21-4 10 0,21 4 15 16,0 0 10-1,0 0-8-15,0 0-16 16,0 0 7-16,0 0-18 16,0 0-2-16,0 0-7 15,0 0-7-15,8 0 6 0,25 2-3 16,18 10 11-1,14 3 15-15,2-2-3 16,-7 1-12-16,-11 0-6 0,-9-2-2 16,-14-4-3-16,-10-2-2 15,-9-2 5-15,-5-4-4 16,-2 3 1-16,0-3 6 16,0 0 3-16,0 0 3 15,0 0 0-15,0 0-5 16,0 0-1-16,0 0-5 15,0 0-4-15,0 0 1 0,0 0-2 16,2 0 0-16,0 1 0 16,0 1 1-16,4 0 3 15,-4 0 1-15,0-2 1 16,2 2 1 0,1 0-3-16,-1-2 4 15,0 0 2-15,1 0 0 0,-5 0 5 16,0 0 5-16,0 0 14 15,0 0-11-15,0 0-9 16,0 0-8-16,0 0-5 16,0 0-2-16,0 3-1 15,0-3-6-15,3 1 4 16,-1-1 1-16,2 2 3 0,-2 1 1 16,3-1 1-16,-3-1 0 15,0-1-1-15,2 3 2 16,1-2-2-1,0-1 1-15,-3 4-1 16,-2-4 0-16,0 0-1 16,0 2 1-16,0-2 2 0,0 0 0 15,0 0 0-15,0 0 0 16,0 0 5-16,0 0 0 16,0 0-3-16,0 0 0 15,0 0-4-15,0 0 0 0,0 0-2 16,0 0 2-1,0 0-4-15,0 0 1 16,0 3-4-16,-14 8 2 16,-24 12 5-16,-28 7 3 15,-32 8 14-15,-18 5-2 0,-9 2-15 16,22-16-85-16,50-29-239 16</inkml:trace>
  <inkml:trace contextRef="#ctx0" brushRef="#br1" timeOffset="88615.46">24395 8474 218 0,'0'0'91'0,"0"0"-19"16,0 0-10-16,0 0-22 15,0 0-7-15,0 0-5 16,0 0 1-16,-27 0 13 0,27 0 10 15,0 0-7-15,0 0-12 16,0 0-11 0,0 0 0-16,0 0 8 15,0 0 12-15,35 0-2 16,35-2-16-16,34-7-21 16,35 2 6-16,21 1 5 0,0 5-8 15,-4 1-4-15,-22 0-1 16,-25 0-1-16,-26 0 2 15,-26 0 0-15,-20-5 2 16,-12-1 5-16,-6 0 23 16,-9 0-3-16,0 2-1 15,-8 0-13-15,0 4-3 16,-2-2 0-16,0 2 4 16,0 0-7-16,0 0-7 15,0 0-2-15,0 0 0 16,0 0-1-16,0 0-2 0,3 0 3 15,3 0 0-15,8 0 0 16,17 0 0-16,18 0 1 16,19 0 3-16,17 0-2 0,9 0-2 15,2 0 0 1,1 0-1-16,0 0 1 16,-15 4 0-16,-18-2 1 15,-25 4 0-15,-24-4 0 16,-11 0 2-16,-4 2 8 15,0 0 19-15,0 0-7 0,0-2-15 16,0 1-8 0,0-2-2-16,0 0 1 15,0 2 1-15,0 0-1 16,0 0-1-16,0-1 2 0,0-2 2 16,0 0-2-16,0 0-1 15,0 0-1-15,0 0-3 16,3 0 5-16,-1 0-5 15,5 0 3-15,8 0-2 16,1 0 4-16,4 0 0 16,-8 0 4-16,-6 0-4 0,-2 0 0 15,-4 0 0 1,0 0 1-16,0 0-1 16,0 1-5-16,5-1 3 15,1 0-1-15,6 3 1 0,5-3 2 16,-1 0 4-16,-1 0-3 15,-1 0 5 1,-5 0-6-16,-1 0 4 16,0 0-4-16,-6 0 0 0,5 0-2 15,-1 0 1 1,0 0 0-16,-1 0-5 0,-2 0 0 16,-1 0 2-16,-2 0 1 15,0 0-1-15,0 0 1 16,0 0-6-16,0 0 6 0,0 0 3 15,0 0 1 1,0 0-1-16,0 0 1 16,0 0 0-16,0 0 3 15,0 0-4-15,0 0 1 0,0 0-1 16,0 0-3-16,0 0 0 16,0 0 3-16,0 0-1 15,0 0 1-15,0 0 2 16,0 0 2-16,0 0-3 15,0 0-1-15,0 0-1 16,0 0-30-16,0 0-29 16,-7 0-22-16,-4-4-59 15,-5-1-68-15,3 5 12 16,0-1-96-16</inkml:trace>
  <inkml:trace contextRef="#ctx0" brushRef="#br1" timeOffset="88821.79">26725 8444 236 0,'0'0'129'16,"0"0"-59"-16,0 0 2 15,0 0-17-15,0 0-24 16,0 0 4-16,45-14-12 16,-39 14-8-16,-1 0-8 0,-3 0-7 15,-2 0-2 1,0 0-12-16,0 0-16 15,0 0-4-15,-4 0-15 16,-10 0-46-16,3-10-122 16</inkml:trace>
  <inkml:trace contextRef="#ctx0" brushRef="#br1" timeOffset="90235.7">24843 8279 207 0,'0'0'57'0,"0"0"-23"16,0 0 2-16,0 0 1 16,0 0-19-16,0 0-15 15,0-13 1 1,0 13 6-16,0 0 17 15,0 0 7-15,0-3 8 0,0 3 5 16,-14 0-8-16,-3 0-9 16,-4 0-17-16,1 0-5 15,-2 6 1-15,-2 8-5 16,-3 4 0-16,-7 6 2 0,-3 1-1 16,-11 3 10-16,0 0 0 15,-4-2-3 1,3-1-2-16,9-2-6 15,5-3 0-15,10-6 1 0,10-2-5 16,7-6-1-16,4-4 0 16,4 1 1-16,0-3 0 15,0 0 1-15,0 0 2 16,0 0-3-16,0 0 0 16,0 0 1-16,0 0 3 15,0 0 2-15,0 0 7 16,0 0 6-16,0 0 0 15,0 0-5-15,0 0-7 16,0 0 2-16,0 0-6 0,0 0-3 16,0 1-6-16,0-1 0 15,0 5-6-15,-2-1 5 16,2 0 7-16,-2 3 1 16,0-7 1-1,2 2-2-15,0-2 2 16,0 0 1-16,0 0 8 0,0 0 9 15,0 0 8-15,0 0 1 16,0 0-10-16,0 0-1 16,0 0-9-16,0 0-3 15,0 0-1-15,0 0 1 0,0 0 2 16,0 0 6-16,0 0 7 16,0 0 2-1,0 0-3-15,0 0-1 16,0 0-7-16,0 6-12 15,18 8-2-15,20 7 2 16,24 9 3-16,27-3 14 16,38 6 3-16,35 2-20 0,30 4-19 15,-1-11-123-15,-27-18-261 16</inkml:trace>
  <inkml:trace contextRef="#ctx0" brushRef="#br1" timeOffset="95333.85">21360 10311 452 0,'0'0'214'15,"0"0"-7"-15,0 0-99 16,0 0-20-16,0 0-40 16,0 0-48-16,0 0-3 15,-72 20-11-15,30 10 14 16,1 2 0-16,8-6 1 15,23-2-1 1,10-5-7-16,8 0 7 0,31 3 1 16,9 0 5-16,2 3 0 15,-11-1-2-15,-12-2-4 0,-14-3-6 16,-11 2 5-16,-2-6 2 16,-21-3 1-1,-31-3 17-15,-17-5 3 16,-11-4-6-16,-4 0-16 15,8 0-4-15,9-4-45 16,13-2-65-16,19-7-67 0,22-3-93 16</inkml:trace>
  <inkml:trace contextRef="#ctx0" brushRef="#br1" timeOffset="95868.31">21716 10074 499 0,'0'0'161'0,"0"0"5"0,0 0-47 16,0 0-30-16,0 0-38 15,0 0-32-15,-13-20-19 16,6 32-14-1,-2 21 0-15,-6 14 14 16,-5 18 18-16,-5 11 14 0,-4 6 17 16,0 6 0-16,5-2-9 15,4-1-5-15,4-10-8 16,3-8-4-16,4-7-14 16,-2-12-6-16,4-9-1 0,1-16 1 15,3-13 0-15,1-6-3 16,2-4 6-1,0 0-2-15,0 0 10 16,0 0-2-16,0 0 0 0,0 0-12 16,0 0-28-1,0 0-97-15,0 3-60 0,2-3-56 16,11-8-73-16</inkml:trace>
  <inkml:trace contextRef="#ctx0" brushRef="#br1" timeOffset="96433.87">21864 10592 440 0,'0'0'218'16,"0"0"-76"-16,0 0-41 15,0 0-67-15,0 0-34 16,0 0-10-16,-7 84 10 0,-9-40 31 16,1-8-16-1,8-8-6-15,4-12-7 0,3-10-1 16,0-6 5-1,0 0-1-15,12-7 30 0,21-20 41 16,7-5-69 0,-4 4-3-16,-12 10-4 15,-13 10 11-15,-5 6 30 16,-4 2-14-16,2 0-27 0,2 19-26 16,5 14 24-16,8 3 2 15,5-1 1-15,14-3 2 16,6-11 3-16,5-9 0 15,9-12-6-15,1 0 2 0,-4-18-3 16,-6-18 2 0,-12-4 3-16,-12 0 2 15,-13-4 23-15,-12 0 28 16,-7 1-20-16,-31 4-14 0,-18 10-23 16,-2 11-3-1,1 15-4-15,7 3-9 0,19 10-94 16,13 18-79-16,18-2-83 15,0-8-208-15</inkml:trace>
  <inkml:trace contextRef="#ctx0" brushRef="#br1" timeOffset="98467.12">20933 11837 287 0,'0'0'345'0,"0"0"-125"0,0 0-106 16,0 0-22-16,0 0-21 16,0 0-30-16,0 0-26 15,-14 4-15-15,14 16-14 16,0 12-4-16,0 10 18 16,-3 12 12-16,-7 0 7 15,-4 3 14-15,1-5-11 0,0-8-9 16,5-6-9-16,6-12-1 15,2-10-2-15,0-8-1 16,0-8-23 0,5 0-20-16,21-12 4 15,12-20-15-15,5-12-67 0,-7-6-33 16,-18-5-19-16,-16-1 44 16,-2 0 85-16,-14 2 44 15,-9 4 72-15,4 9 22 16,3 12 4-16,12 8-2 0,1 9 17 15,3 5-29-15,0 4-8 16,0-1-19 0,9 4-28-16,45 0-18 15,22 0-11-15,15 0-3 16,-2 3 3-16,-22 12-1 0,-18 3-5 16,-24 3 3-16,-19-3-6 15,-6 2-1-15,-13-1 10 16,-34 0 7-16,-16-2 1 15,-5-6 4 1,3-4-12-16,14-4-32 0,15-3-63 16,16 0-31-16,9 0-119 15,11-7-135-15</inkml:trace>
  <inkml:trace contextRef="#ctx0" brushRef="#br1" timeOffset="98865.51">21514 11747 454 0,'0'0'189'0,"0"0"-122"16,0 0-17-1,0 0-32-15,0 0-1 16,0 0-1-16,131 6 0 16,-108 22 10-16,-4 12 21 0,-7 4-4 15,-3 2-13-15,-9-4-2 16,0-6-12-16,0-9-13 16,-2-12 1-1,-8-9 1-15,1-6-3 0,-1 0 11 16,-2-22 16-16,1-14-23 15,5-4 6-15,3-2-4 16,3 2-6-16,0 4-2 16,15 4-2-16,14 5-10 15,12 8-35-15,6 4-47 16,4 8-80-16,-2 3-116 16</inkml:trace>
  <inkml:trace contextRef="#ctx0" brushRef="#br1" timeOffset="99249.93">21978 11793 182 0,'0'0'253'15,"0"0"-175"-15,0 0-36 16,0 0-7-16,0 0-25 15,0 0-6-15,-8 41 13 16,-1-20 44-16,1 5-7 0,-4 2-2 16,1 0-12-1,5 0-14-15,2-4 4 16,4-5-14-16,0-8-6 0,0-2-3 16,24-9 2-16,7 0 5 15,5-3-1-15,-1-16-6 16,-8-4-1-16,-9-1-5 15,-11-2 5-15,-7-2 17 16,0 4 14-16,-18 2-17 16,-11 10-20-16,-7 10-3 15,1 2 0-15,1 0-4 16,8 16-64-16,1-1-79 0,9-2-97 16</inkml:trace>
  <inkml:trace contextRef="#ctx0" brushRef="#br1" timeOffset="100117.22">22410 11857 422 0,'0'0'153'0,"0"0"-56"16,0 0-35-16,0 0-24 16,0 0-32-16,-123-29-6 15,94 54-7-15,2 5 1 16,5 2-1-16,13 0 2 15,7-4 2-15,2-6 0 0,0-5-4 16,23-12-2-16,16-5 9 16,10 0 5-1,4-20 11-15,-1-13-8 16,-12 0 12-16,-13-1 25 16,-7 1 32-16,-7 10 11 15,-9 2-25-15,-1 14 5 16,-3 1-17-16,0 6-17 0,0 0-34 15,0 0-2-15,0 16-20 16,0 16 0-16,0 12 19 16,0 4 2-16,0 4 1 15,0 3 0-15,0-5 0 16,0-4 1-16,0-7-2 16,0-4 3-16,2-9-2 15,-2-6 7-15,0-8-3 16,0-6-3-16,0-5 6 15,0-1 2-15,-24 0-1 0,-17 0 14 16,-9 0-9 0,-8-7-13-16,6-11-68 0,10-7-63 15,13-7-126-15,17-4-261 16</inkml:trace>
  <inkml:trace contextRef="#ctx0" brushRef="#br1" timeOffset="100617.9">22739 11754 403 0,'0'0'205'0,"0"0"-67"0,0 0-14 16,0 0-38-16,0 0-30 15,0 0-16 1,0 0-23-16,0-6-17 15,0 6-4-15,0 21-11 16,0 13 8-16,12 10 7 0,1 6 15 16,0 0 5-1,-4-6-9-15,-2-7-4 0,-3-12-3 16,-4-9-3-16,0-7 0 16,0-8 3-16,0-1 8 15,0 0 14-15,0-21 20 16,0-14-36-16,0-3-6 15,4 0-2-15,12-1 1 16,5 3-3-16,0 7 0 16,2 5-3-16,-1 8 2 0,7 7-41 15,7 9-91-15,2 0-108 16,-1 0-156-16</inkml:trace>
  <inkml:trace contextRef="#ctx0" brushRef="#br1" timeOffset="101396.56">23142 11826 390 0,'0'0'235'16,"0"0"-72"-16,0 0-67 0,0 0-24 15,0 0-60-15,0 0-12 16,-42 0-17-1,15 27 17-15,-6 1 2 16,4 5 2-16,9-6 0 16,6-6-2-16,12-7-2 0,2-7-5 15,0-5 5-15,0-2 3 16,5 0 7-16,17-6 39 16,5-15-14-16,4-4-33 15,-4 3 15-15,-10 4 8 16,-3 6 10-16,-9 7 6 0,-3 4 6 15,-2 1-30 1,2 0-17-16,2 10-27 16,1 14 12-16,6 4 15 15,-2-1-8-15,4-6-18 16,1-7-17-16,1-10-1 0,3-4 18 16,5 0 11-1,3-8 10-15,3-16 1 0,0 0-7 16,-5-1 6-1,-5 11 5-15,-11 3 2 0,-3 7 13 16,-5 4 17-16,0 0-25 16,0 0-7-16,0 12-22 15,2 8 21-15,4 0 1 16,4-1 0-16,-2-7 2 16,1-5-1-16,1-5-1 0,3-2 10 15,5 0 12-15,3-20 13 16,0-6-3-1,-3 6 1-15,-7 4 17 16,-7 8-10-16,-2 6-6 0,-2 2-16 16,0 0-18-16,2 4-23 15,5 15-6-15,5 4 28 16,1-3-1-16,-2-7-13 16,4-6 7-16,8-7 8 15,4 0 0-15,6-17 8 16,3-14-8-16,-3 3 0 15,-8 3 0-15,-8 11 1 16,-7 7 1-16,-6 5 16 0,-2 2-18 16,5 2-5-1,-3 19-20-15,4 12 21 16,0 1-1-16,-2 0-21 16,5 1-50-16,7-3-39 0,9-14-73 15,13-11-108-15</inkml:trace>
  <inkml:trace contextRef="#ctx0" brushRef="#br1" timeOffset="101727.96">24257 11751 407 0,'0'0'287'0,"0"0"-65"16,0 0-96-16,0 0-39 15,0 0-4-15,0 0-26 0,-31-43-29 16,12 43-28-16,-7 3-16 16,-3 20 12-16,-3 8-3 15,15 1 6-15,10 2-8 16,7-1 2 0,0-2-5-16,24-1 4 0,5-2 8 15,5-2 0-15,-1-4 1 16,-6 0-1-16,-5-4 0 15,-9-3-8-15,-5-3 8 16,-8-5-9-16,0 1 2 16,-18 0 4-16,-36 1 0 0,-21-6-10 15,-15-3-149-15,8-1-209 16</inkml:trace>
  <inkml:trace contextRef="#ctx0" brushRef="#br1" timeOffset="104401.51">20852 11926 78 0,'0'0'109'16,"0"0"-49"-16,0 0-28 16,0 0-12-16,0 0-20 15,0 0 0-15,0 0 0 0,-7 5 5 16,7-5 19-16,0 0 30 16,0 0-8-16,0 0-8 15,0 0-9-15,0 0-9 16,0 0-7-16,-2 2-6 15,2-2-4 1,0 2-3-16,0 0-3 0,0-2-1 16,0 2 2-16,0-2 2 15,0 0 7-15,0 0-4 16,0 0 16-16,0 0 11 16,0 0-10-16,0 0 0 15,0 0-9-15,0 0-4 0,0 0-7 16,0 0 0-1,0 0-5-15,0 0-5 16,0 2-21-16,0 2-14 0,0 2 28 16,0 1-23-16,0-3-15 15,0-1 20-15,2 3 23 16,3-2 0-16,-5 0-9 16,0 2-15-16,0-4-10 15,-2-2-38-15</inkml:trace>
  <inkml:trace contextRef="#ctx1" brushRef="#br2">1764 17039 0</inkml:trace>
  <inkml:trace contextRef="#ctx0" brushRef="#br1" timeOffset="-128067.27">1749 17834 301 0,'0'0'17'15,"0"0"-17"-15,0 0-114 0</inkml:trace>
  <inkml:trace contextRef="#ctx0" brushRef="#br0" timeOffset="-110145.95">320 2252 456 0,'0'0'153'0,"0"0"-48"15,0 0-14-15,0 0-2 16,0 0-32-16,0 0-25 15,0 0-6-15,-29 0-8 0,29 0 5 32,0 0-6-32,0 0-2 0,0 0 2 15,0 0 0-15,5 0-2 16,46 0-9-16,50-10 9 16,59-19 31-16,54-11-7 15,29-10-28-15,11-2-9 0,-13-2-2 16,-25 10 1-16,-34 10-1 15,-42 12 0 1,-44 12 0-16,-45 8-4 0,-28 2-3 16,-23 0-23-16,0 0 17 15,0 0 13-15,0 0 6 16,0 0 11-16,0 0 5 16,0 0-3-16,0 0-1 15,0 0-5-15,0 0-4 16,0 0-6-16,-2 0-2 15,-6 0-1-15,0 0-15 16,-7 0-34-16,-1 0-35 16,-5 8-31-16,0 0-6 15,2-4-47-15,9-4-76 0</inkml:trace>
  <inkml:trace contextRef="#ctx0" brushRef="#br0" timeOffset="-108249.2">2887 2025 449 0,'0'0'97'16,"0"0"-43"-16,0 0 18 15,0 0 4-15,0 0-13 16,0 0-18-16,-11 6-1 0,8-6-6 15,1 2-14-15,2 0-2 16,-4-2 0 0,4 3-3-16,0-2-7 15,0-1 2-15,0 0-10 0,0 0-2 16,4 0 2-16,34 0-3 16,36 0 3-16,46-4 8 15,38-10-8-15,25-5 1 16,13 2-2-16,-9 1 1 0,-11 5-4 15,-20 5 3-15,-27 6-3 16,-21 0 0 0,-29 0-1-16,-23 0-1 15,-22 3-12-15,-20 0 1 16,-10-3 1-16,-4 3 8 16,0-3 4-16,0 0 16 15,0 0 30-15,0 0 14 16,0 2-7-16,0-2-20 15,0 0-13-15,0 0-11 0,0 0-9 16,0 0-2-16,0 2-7 16,0 0-5-16,0-2 2 15,0 0 0-15,8 4-10 16,24 4-11-16,21-2 33 16,39-6 4-16,35 0 1 15,33 0 2-15,29-20-7 0,21-6 3 16,8 0-1-1,2 0-1-15,-1 3 4 16,-23 8-5-16,-19 3 0 16,-33 3-6-16,-46 8-7 15,-38 1-5-15,-33 0-9 0,-25 0-19 16,-2 0 45-16,0 0 1 16,0 0 36-1,-2 0 13-15,0 0 2 0,2 0-14 16,0 0-17-16,0 0-15 15,0 0-5-15,0 0-1 16,4 0-3-16,29 0-9 0,32 0 13 16,34 0 4-1,38-4 1-15,33-9-5 16,17 1 1-16,13 1 2 16,-1 2-2-16,-24 4-1 0,-27 2 0 15,-46 3-5-15,-46 0-4 16,-34-1-1-16,-17 1 5 15,-5 0 5-15,0 0 13 16,0 0 18-16,0 0 8 16,0 0-3-16,0-3-7 15,0 3-17-15,0 0-10 16,0 0-2-16,0 0-5 16,0 0 3-16,0 0-1 15,0 0 2-15,0 0 0 16,0 0 0-16,0 0 1 15,0 0-2-15,0 0-2 0,0 0-1 16,18 0 0-16,13 0 5 16,13-2-6-16,8 1-14 15,-8-2-2-15,-11 3 2 16,-13 0 8-16,-11 0-1 16,-9 0 2-16,0 0 6 15,0 0 2-15,0 0 3 16,0 0 0-16,0 0 0 15,0 0-1-15,0 0-1 16,0 0-2-16,0 0-6 0,-9 0-17 16,-15 0-29-16,-12 0-33 15,-15 3-55 1,7-3-103-16,10 0-229 16</inkml:trace>
  <inkml:trace contextRef="#ctx0" brushRef="#br0" timeOffset="-106113.08">10400 1878 19 0,'0'0'407'16,"0"0"-285"-16,0 0-43 0,0 0-4 16,0 0-24-1,0 0-15-15,0 0-11 16,-9 5 0-16,7-5 1 16,-1 0 2-16,3 2-3 0,-2-2-4 15,2 2-6-15,0-2-2 16,0 0-7-16,0 0-6 15,0 0 4 1,0 0 0-16,0 0 0 0,0 0 2 16,0 0 0-16,0 0 6 15,0 0-3-15,0 0 0 16,0 0-5-16,0 0-2 16,0 0-1-16,0 0-1 15,0 0-1-15,0 2-1 16,0-2 1-16,0 0-1 0,0 2 2 15,0 2-3 1,5 0 3-16,17 4 1 16,12-1 1-16,19 2 5 15,25-3 0-15,27 0 3 0,24-6-3 16,16 0-5-16,-3 0 1 16,-12 0-3-16,-21-3 0 15,-22 0-4-15,-18 1 0 16,-20 0 1-16,-22 2 1 15,-14 0-4-15,-11 0 6 16,-2 0 0-16,0 0 3 16,0 0 5-16,0 0 6 0,0 0-4 15,0 0 0 1,0 0-5-16,0 0-5 16,0 0 1-16,0 0-1 15,0 0 2-15,0 0 0 0,0 0 1 16,0 0-1-16,0 0-2 15,0 0 0-15,0 0-1 16,0 0 1-16,0 0-1 16,0 0 1-16,0 0-3 15,0 0 2-15,11 0-5 16,28 0 4-16,19-2 2 16,28-2 0-16,32-2 2 15,23-2-1-15,21-1 0 16,8 4-1-16,-10-3 0 15,-10 3 1-15,-19 1-1 0,-23 1-1 16,-18-1-8-16,-32 4-7 16,-25 0 12-1,-19 0 3-15,-14 0-3 0,0 0 4 16,0 0 22-16,0 0 10 16,0 0-3-16,0 0 1 15,0 0-10-15,0 0-6 16,0 0-6-16,0 0-8 15,0 0 0-15,0 0-1 16,0 0 0-16,0 0 1 0,0 0 0 16,0 0-3-16,29 0 1 15,29 0 2 1,33-9 4-16,22 2-3 16,1-2-1-16,-5 0 0 15,-10 0-2-15,-13 1 2 0,-14 5-2 16,-14-2 2-16,-25 5-2 15,-11 0 1-15,-10 0 0 16,-6 0-1-16,-2 0 2 16,-2 0 0-16,-2 0 1 15,0 0 1-15,0 0 11 16,0 0 7-16,0 0-1 16,0 0-10-16,0 0-6 15,0 0-3-15,3 0-2 16,11 0 2-16,5-1 1 15,12-1 0-15,14-1 0 16,2-3 4-16,0-2-3 16,1 0 0-16,2 2-2 0,6 2 0 15,8 4 0-15,9-1-2 16,1 1 2 0,-5 0 0-16,-13 0 1 0,-18 0-1 15,-18 0 0-15,-11 0 0 0,-9 0 0 16,0 0 0-1,0 0 3-15,0 0 4 16,0 0 0-16,-7-3-7 16,-17-3-9-16,-8 4-57 15,-5 2-65-15,3 0 13 16,5 0-54-16,2 16-89 0,1-3 16 16,3-4-32-1</inkml:trace>
  <inkml:trace contextRef="#ctx0" brushRef="#br1" timeOffset="-98664.77">19328 5159 511 0,'0'0'113'15,"0"0"-64"-15,0 0-28 0,0 0 8 16,0 0-5 0,0 0-11-16,127-24 8 15,-51 20 23-15,21-4 3 16,42 0 7-16,34-6-9 0,53-3-15 15,38-2 0-15,31 2-6 16,15 3-11-16,1 1-12 16,-3 5-1-16,-7 2 7 15,-10 2 5-15,-12 2-10 0,-14-1-2 16,-26 2-1 0,-32 1 1-16,-40 0 0 15,-53 0 1-15,-47 0 4 16,-38 0-3-16,-25 0-1 15,-4 0 36-15,0 0 20 16,0 0-7-16,0 0-3 0,0 0-7 16,0 0-5-16,0 0-20 15,0 0-15-15,29 0-2 16,34 0-11 0,43 0 13-16,54 0 4 0,43 0-3 15,51 0 0-15,47-6-1 16,36-14-1-16,41-3 1 15,23 4 1-15,14 0-1 0,1 4-1 16,-28 6 1-16,-42 9 1 16,-83 0 4-1,-90 5-5-15,-82 8-3 16,-59-4-2-16,-30-8-18 16,-2 2 0-16,0-2 23 0,0-1 6 15,0 0 3-15,0 0 10 16,0 3 2-16,0-3-16 15,0 2-4-15,0 2 0 16,0-4 0-16,0 0-1 16,0 0-4-16,0 0 1 15,0 2 0-15,0-2 1 16,2 0 1-16,1 0-3 16,-1 0 3-16,3 0-3 15,3 3 3-15,19 0-2 0,19 3 2 16,24 0 1-1,19 0 0-15,14 0 0 0,5 0 0 16,4 0 1 0,0 0 1-16,1-4-2 15,1 0 2-15,-3-2 0 16,-4 0 0-16,-16 0-1 0,-18-10 3 16,-19 0 5-16,-27 6 5 15,-13-2 5-15,-14 2 13 16,0 2-16-16,0 2-4 15,0 0-7-15,0 0-4 16,0 0-1-16,0 0-7 0,2 0-7 16,7 0-14-1,6 6 2-15,7 4 8 16,10 2 18-16,3-4-3 16,4-4-1-16,5 0 3 15,5-2 0-15,2-2-2 0,3 0 1 16,-1 0 2-16,-2 0 1 15,-2 0 1-15,-5 0-2 16,-1 0 2-16,-5-2 0 0,-9-2 1 16,-12 3-2-1,-11-2 0-15,-4 3 2 16,-2 0 0-16,0-2-3 16,0 2-12-16,0 0-37 15,0 0 2-15,0 0-31 16,-5 10-83-16,-13 4 38 15,-2-4 58-15,-2-4 4 0,-2-2-9 16,-3-4-34-16,-7 0-64 16</inkml:trace>
  <inkml:trace contextRef="#ctx0" brushRef="#br1" timeOffset="-94833.16">19290 5139 154 0,'0'0'138'0,"0"0"-64"15,0 0-3-15,0 0-15 16,0 0-5-16,0 0 21 0,-27 0-11 16,27 0-19-1,0 0-4-15,0 0 6 0,0 0-7 16,0 0 21-16,0 0-6 15,0 0-16 1,0 0-5-16,0 0-8 16,0 0-9-16,-2 0-6 0,2 2-8 15,0-2-1-15,0 0-4 16,0 2-2-16,0 0-3 16,-2 6 3-16,-5 8-5 15,-2 8 12-15,-9 11 3 16,-1 4-2-16,-4 10 6 15,3 5-6-15,3 4 10 16,1 6 2-16,3 0-6 16,-1 0 11-16,1 1 14 0,-1-2-20 15,1 2-3-15,0 1-5 16,1 2 8 0,-3 2-4-16,1 3 5 0,6-2-8 15,-1 6 8 1,1 1-2-16,4 9 3 0,0 7-9 15,2 0 2-15,-1 0-4 16,3-1 2-16,0-4-2 16,-2 0 1-16,2-3-2 15,-2-4 0-15,2-2 0 16,0 1-2-16,0-5 3 16,0-1 2-16,0-1-2 0,0-6-2 15,0-2 0 1,0 0-1-16,0 0 2 15,-2 2 0-15,-4 6-1 16,-4 7 8-16,6 8 9 0,-1 6-14 16,1 7-3-1,2 1 0-15,-2-1 1 0,-4 4-1 16,-1-3 1-16,3-3-1 16,0-6-1-16,-2-6 2 15,4-6-2-15,-1-1 1 16,3 1-1-16,2-1 0 15,0 5-1-15,0 0 1 16,-2 4-1-16,-2 4 2 16,-5 6-1-16,2 2 2 15,-4-1-2-15,2-3 0 16,-2-2 1-16,0 5-2 16,2-1 1-16,-3 4 0 0,4-1 5 15,1-5-5-15,3 2 0 16,0 0 1-1,-4 2 2-15,2 1-3 0,-1 5 0 16,-4 5 1-16,4 7-1 16,-2 2 1-16,1 0 0 15,1-3 8-15,0-3-5 16,2-1 2-16,-1-9-2 16,2-9-1-16,-1-4-1 15,1-8-2-15,-1-8 1 16,3-4 2-16,-3-5-2 15,1-7-1-15,2-2 1 16,-2-5-1-16,-1-5 0 0,-2-4 0 16,2 0 1-16,3-5-1 15,-2-4-2 1,2-8 2-16,0-6 3 0,0-2-3 16,2-8-1-16,-3-2 1 15,-1-2 0-15,2 0 0 16,-3 2 3-16,2 0-3 15,1 1 1-15,0-5-1 16,2-4 1-16,0 1-1 16,0-3 2-16,0 0 1 15,0 0 1-15,0 0 2 16,0 0-3-16,0 0-3 0,0 0-1 16,0 0 0-16,0 0-1 15,0 0 3-15,0 0-1 16,0 0 0-16,0 0 2 15,0 0-2-15,0 0-1 16,0 0-1-16,0 0 0 16,0 0 0-16,0 0 1 15,0 0 0-15,0 0 1 16,0 0 0-16,0 0 4 16,0 0-1-16,0 0 1 15,0 0 1-15,0 0 2 0,0 0-3 16,0 0 1-16,0 0 0 15,0 0-2-15,0 0 3 16,0 0-4 0,14-4-1-16,8-2-1 15,18-1-1-15,11 0-2 0,9 5 1 16,10 0-1-16,7 2 2 16,19 0-1-16,18 0 1 15,22 0 1-15,25-6-1 16,16-2 2-16,20-3-1 15,12-4 2-15,21-3 0 16,13-4 0-16,19 0-2 16,19 2-1-16,11 2 0 0,7 1 1 15,-3 8 0-15,-4 0 2 16,-7 5-1-16,0 3-1 16,-7-1-3-1,-6-2 3-15,-8 0 0 0,-4-4 2 16,-13-4 2-16,0-3-4 15,-1 6-3-15,-8-1 2 16,1 3 1-16,-16 7 0 16,-12 0 0-16,-9 0 3 15,-9 0-2-15,-8 0-1 16,-3 0-4-16,0 0 3 0,13 0 1 16,7 0 2-1,8 0-1-15,6-6 0 16,6 3 0-16,-6 3 1 15,3 0-2-15,-5 0-4 16,-13 0 3-16,-6 0 1 0,-10-3 0 16,-13-3 1-1,-14-2 0-15,-12-2 1 16,-15-1-1-16,-9-4 2 0,-10 3-3 16,-14 2-4-16,-11 2 2 15,-14 0 1-15,-21 1 1 16,-15 2 0-16,-19-1 1 15,-9 2 2-15,4 0 0 16,1 0-3-16,5-2 0 0,2 2-2 16,-2 0-1-16,2 2 2 15,-1-2 0-15,3 3 0 16,0-4 1 0,-2 1 0-16,6 0 2 15,4-2-1-15,13-2-1 16,16 2-1-16,14-3 1 0,4 6-2 15,-4-1 2-15,-14 3 0 16,-20 1 0-16,-21 0 0 16,-13 0 0-16,-6 0 0 15,0 0 0-15,0 0 4 0,0 0-3 16,0 0 3-16,0 0-3 16,0 0 0-16,0 0-1 15,0 0-1 1,0 0-2-16,0 0-6 15,-8 0-14-15,-5 0 5 16,0 0-8-16,1 0-9 0,4 0-8 16,1 0-5-16,3 0 6 15,-1 0 14-15,0 0 7 16,5 0 13 0,0 0 7-16,-2 0 1 0,2 0 2 15,0 0 0-15,0 0 2 16,-2 0 6-16,2 0 7 15,0 0-2-15,-2 0-3 16,2 0-1-16,0 0-6 16,0 0-2-16,0 0 1 0,0 0-1 15,0 0-1 1,0 0 2-16,0 0-2 16,0 0 1-16,0 0-3 15,0 0-1-15,0 0 0 0,0 0-1 16,0 0 0-16,0 0 1 15,0 0 2-15,0 0-1 16,0 0 1-16,0 0-1 16,0 0 2-16,0 0-2 15,0 0-1-15,0 0 0 16,0 0-2-16,0 0-2 16,0 0 3-16,0 0-3 15,0 0 3-15,0 0 1 0,0 0 2 16,0 0-1-1,0 0 2-15,0 0 2 16,0 0 2-16,0 0-2 16,0 0-2-16,0 0-2 0,0 0-1 15,0 0-9-15,0 0-10 16,0 0-8-16,0 0 0 16,0 0 0-16,0 0 17 15,0 0 3-15,0 0 5 16,0 0 3-16,0 0 1 15,0 0 1-15,0 0 2 16,0 0-1-16,0 0 1 16,0 0 3-16,0 0-5 0,0 0 1 15,0 0-3-15,0 0 1 16,0 0 0 0,0 0 3-16,0 0 4 15,0 0 1-15,0 0 4 0,0 0 4 16,0 0 7-16,0 0 8 15,0 0-7 1,0 0-9-16,0 0-2 0,0 0-14 16,0 0 1-16,0-3 0 15,0 3 1-15,0-2-1 0,0-2 0 16,0 0 0 0,0-2-1-16,0-2 1 15,0-1 0-15,0 0 2 16,0 1-2-16,0 0 6 15,0 2-1-15,2 0 4 16,-2 2-3-16,0 1-5 0,0 2-2 16,0-1 2-16,0 2-2 15,0-3 0-15,0 3-12 16,0-1-13-16,0 1-8 16,0-2-22-16,0 2-7 15,0 0-26-15,-4 0-48 16,-9 0-83-16,-5 0-113 15</inkml:trace>
  <inkml:trace contextRef="#ctx0" brushRef="#br1" timeOffset="-91812.83">29815 4939 248 0,'0'0'54'0,"0"0"-29"0,0 0 23 15,0 0 11-15,0 0-1 16,0 0 3 0,0 0-19-16,-13 0-15 15,13 0-3-15,0 0 2 16,0 0-12-16,0 0 3 16,0 0-1-16,0 0-8 0,11 0-4 15,29 0 19-15,22 0 3 16,21 2-11-16,6 4-7 15,-6-2-7-15,-10 2 0 16,-13 0 2-16,-10-2-3 0,-8 2 0 16,-9-4 1-1,-4-2 0-15,-6 0 1 16,-2 0 2-16,0 0 7 16,-5-2 4-16,-5 0-7 15,-5-2 1-15,-6 4 11 16,0 0 0-16,0 0-12 0,0 0-8 15,0 0-1-15,0 0 1 16,0 0 0-16,0 0 0 16,7 0-6-1,4 0-3-15,2 0 9 16,1 0 6-16,-7 2-6 16,-3-2 0-16,-4 0 1 0,0 2 2 15,0-2 1-15,0 0-1 16,0 0-1-16,0 2 3 15,0-2 1-15,0 2 4 0,0-2-5 16,0 0 0-16,0 0-3 16,0 0-2-16,0 0 0 15,0 0 2 1,0 0-1-16,0 0 0 16,-2 0 2-16,0 0 4 0,2 0 0 15,0 0 3 1,0 0-2-16,0 0 4 0,0 0 0 15,0 2-9-15,0 0-3 16,0 4-3-16,0 4-1 16,-5 4 4-16,-2 8 3 15,0 4 1-15,-3 8 3 16,1 4-2-16,-5 9 1 16,3 3 4-16,0 2-6 15,2 6-3-15,0 2 3 0,3 3 11 16,-2 0-3-16,4-1-4 15,0-1 4-15,-3 1 8 32,5 2-5-32,2 1-8 0,0 6 10 15,0 0 4-15,0 1-9 0,4 1-6 16,3 0 0-16,-5-5-1 16,2-4-1-16,-1-3 0 15,0-6 2-15,-1 2-1 16,-2 1-2-16,0 0-1 0,0-2-2 15,0 0 2 1,0-1-2-16,0 3 0 16,0 0 1-16,0 1 1 15,0 0-2-15,-5 1 7 0,0 0 5 16,-1 1-8 0,1-2 5-16,3 2-7 15,0-1 5-15,2 4 5 16,0 0-9-16,0 3-1 0,0 1 1 15,0 1 1-15,0 2-4 16,0 0 0-16,0-3 2 16,0-1 0-16,0 2-2 15,0 3 2-15,0 4-2 0,0 2 1 16,0-1 0 0,0-3-1-16,0-1 1 15,0 0-1-15,0 1 0 16,-2 3 0-16,-5-3 0 0,-2-3 1 15,2 4 0-15,3-7-1 16,-2 3 0-16,1-1 0 16,-2 0 0-16,0 0 4 15,1 4-4-15,-1-2 0 16,-2 3 0 0,0-1 0-16,1 2 0 0,-4 6 0 15,-1 2 0-15,2 3 0 16,1-5 0-16,2-4 1 15,1-4 0-15,3-3-1 16,2-3 0-16,0-2 1 16,-4 0-1-16,2-2 1 0,0 2 0 15,-3-1-1-15,-1-1 0 16,0-2-1-16,0 0 1 16,1-2 0-1,3-1-1-15,0-3 2 0,-2 0-1 16,6-2 1-16,-2-2-2 15,0-2 1-15,2 0-2 16,-2 7 2-16,-3 1-3 16,-1 1-1-16,-3 4 4 0,2-5 0 15,-2-5 0 1,3-4 0-16,-1-5 0 16,5-3 0-16,-1-7 0 15,3-2 0-15,0-1-3 16,0 2 0-16,0 1 2 15,0 0 0-15,0 2 0 0,0 0 0 16,-2-2 1-16,0-4 0 16,2-4 0-16,0-3 0 15,-2-4 1-15,2 1-1 16,-5 0 0-16,3-2 1 16,-4 3-1-16,1-1 0 15,3 0-1-15,0-2 1 16,-1 1 0-16,1-6 0 15,0 3 0-15,-1 3-1 16,-1 2 1-16,-2 5 0 0,-1 2 1 16,0 3-1-16,0-3 0 15,1 2 0 1,-3 0 0-16,-1-2 3 16,4 0-2-16,0-4 1 15,-1-4-2-15,3-2 0 0,-1-3 0 16,0-7-1-16,3 1 1 15,2-5 0-15,-2 0 0 16,2-2 1-16,0-2-1 0,0 0 2 16,0 0 3-1,0 0-2-15,0 0 3 16,0 0-6-16,0 0 3 16,0 0-2-16,0 0-1 15,0 0-3-15,0 0 0 16,0 0-8-16,0 0-4 0,0 0 2 15,0 0 0-15,0 0-2 16,0 0 0-16,0 0 2 16,0 0-3-1,0 0 13-15,0 0 0 16,0 0 2-16,0 0 0 0,0 0-10 16,0 0-15-16,0-6-36 15,0 0-48-15,0-2-23 16,0 2-5-16,6 2-22 15,6-2-36-15,1 0-63 16</inkml:trace>
  <inkml:trace contextRef="#ctx0" brushRef="#br1" timeOffset="-89311.65">21848 3002 567 0,'0'0'225'15,"0"0"-79"-15,0 0-49 16,0 0-21-16,0 0-14 16,0 0-15-16,0 0-21 0,-11-4-19 15,6 5-7 1,-3 21-18-16,-6 13 18 0,-3 9 1 16,-4 8 18-16,5 5-12 15,5 0-4-15,3-4 1 0,6-8-3 16,2-13-1-16,0-14-42 15,0-9-42 1,0-9-17-16,0 0 54 16,-5-27 47-16,0-21 10 15,-2-12-8-15,7-9 32 16,0-4 19-16,27 3-15 0,21 6-1 16,12 8 2-16,-3 12-3 15,3 14 11-15,6 13-17 16,5 17-3-1,8 0-24-15,2 30-3 16,-6 20-5-16,-19 12-6 0,-21 8 7 16,-21 7-2-16,-14 5-1 15,-22-4 7-15,-38-3 6 16,-22-16-4-16,-23-12 5 16,-12-15-3-16,-3-14 5 15,7-12-7-15,24-6-2 0,24 0-54 16,34-28-68-16,31-18-93 15,17-10-595 1</inkml:trace>
  <inkml:trace contextRef="#ctx0" brushRef="#br1" timeOffset="-88601.35">22717 3069 398 0,'0'0'215'16,"0"0"-41"-16,0 0-51 16,0 0-50-16,0 0-29 0,0 0-14 15,-5-9-19-15,5 9-11 16,-2 0-12-16,0 19-4 16,-1 10 16-1,-1 9 6-15,-4 10 32 16,-1 4 7-16,-3 4-12 15,-1-1-8-15,1-1 3 0,2-11-12 16,3-6-8-16,1-9-3 16,6-9-4-16,0-11-1 15,0-5-9-15,0-3-53 0,0-8-6 16,17-26 7 0,8-12-145-16,-1-19-58 15,-9-7-59-15</inkml:trace>
  <inkml:trace contextRef="#ctx0" brushRef="#br1" timeOffset="-88263.19">22717 3069 236 0,'-14'-31'264'16,"14"0"-47"-16,0 3-42 0,21 6-54 16,8 6-39-16,2 4-35 15,9 10-18-15,2 2-24 16,1 5-5-16,-6 19-5 16,-10 5 3-1,-18 9-13-15,-9 9 8 0,-22 3 7 16,-32 7 5-16,-8 2-2 15,0-4 2-15,15-9-1 16,17-10-4-16,20-8 0 16,10-4-2-16,0-4-10 15,33-4 1-15,13-2 11 0,12-4 8 16,-2-4-6-16,-4 1 0 16,-17 2-1-1,-14-1 16-15,-10-2-9 16,-11 0-2-16,0-2-5 15,0 6 3-15,-34 1 3 16,-26 8 23-16,-23-1 3 0,-8-2-16 16,2-4-17-16,11-10-23 15,16-2-102-15,22-18-95 16,26-26-312-16</inkml:trace>
  <inkml:trace contextRef="#ctx0" brushRef="#br1" timeOffset="-87526.5">24178 2869 466 0,'0'0'259'0,"0"0"-32"0,0 0-93 16,0 0-27-16,0 0-46 15,0 0-35-15,-89-56-26 16,20 70-9-16,-16 16 3 0,8 11-1 15,19 5 1 1,22 2 2-16,23 4-8 16,13 4 6-16,16 2-7 15,34 5 10-15,18-2 3 16,5-5 0-16,-6-7-2 16,-18-18 1-16,-18-8-3 0,-20-12-8 15,-11-6 8-15,0-3 4 16,-9 2 19-16,-42-2 1 15,-32 0 12 1,-17-2-8-16,-2 0-24 0,17 0-13 16,18-6-75-16,25-16-85 15,31-8-162-15</inkml:trace>
  <inkml:trace contextRef="#ctx0" brushRef="#br1" timeOffset="-86661.61">24397 3404 426 0,'0'0'219'0,"0"0"-112"0,0 0-23 15,0 0-20-15,0 0-24 16,0 0-40-16,0 0-4 16,74-88 0-16,-57 60 4 15,-3 0 5-15,-10 6 19 16,-2 4 22-16,-2 7 11 0,0 4-7 16,0 3-18-1,0 4-11-15,0 0-21 16,0 0-1-16,-6 0-17 15,-17 16-4-15,-1 10 18 16,-5 8 2-16,6 5-2 0,6-1-5 16,5 0 6-16,12-6-1 15,0-5 0-15,14-6 3 16,30-11 1 0,16-10 3-16,12 0 6 15,6-22 1-15,-7-18-6 0,-9-10 1 16,-12-3 0-16,-17-1-2 15,-17 7 17-15,-14 8 22 16,-2 11 9-16,0 8-9 16,-25 10-18-16,-4 7-24 15,-2 3-9-15,2 0 1 0,9 6-1 16,11 7-7 0,7 3-25-16,2 0-12 15,0 0 27-15,23 2 21 0,6 0 4 16,-3 0 2-16,0 2-1 15,-1 0 0-15,-7 0-1 16,-5 5-4-16,-1-2 3 16,-6 4 2-16,-6 0 1 15,0 6 12-15,0-3 11 0,0 4-7 16,0-4-10 0,0-2 0-16,0-4-4 15,0-4 1-15,16-4 2 16,2-4-2-16,4-6 2 15,7-3-6-15,7-3-4 16,4 0-27-16,4-23-70 0,-3-13-243 16</inkml:trace>
  <inkml:trace contextRef="#ctx0" brushRef="#br1" timeOffset="-86133.14">25088 3228 486 0,'0'0'238'16,"0"0"-81"-16,0 0-51 15,0 0-37-15,0 0-26 16,0 0-17-16,0-2-18 0,0 2-8 16,0 2-6-1,4 18-8-15,11 10 13 16,4 6 1-16,-2 4 4 15,-1 2-1-15,-3-1 0 0,-1-5 2 16,-6-7-4-16,1-12 0 16,-5-9 1-16,0-6 0 15,2-2 7 1,-2 0 25-16,6-6 62 16,7-21 13-16,1-10-69 0,9-9-36 15,-6 0 5-15,2-2 10 16,-4 3-2-16,-1 9 2 15,-3 8 0-15,-1 8-2 16,-2 6-17-16,-5 7 0 0,-1 4-22 16,-2 3-77-16,6 0-105 15,2 11-159 1,3 12-144-16</inkml:trace>
  <inkml:trace contextRef="#ctx0" brushRef="#br1" timeOffset="-85167.88">25558 3459 433 0,'0'0'226'0,"0"0"-130"16,0 0-38-16,0 0-32 15,0 0-18-15,0 0-8 16,33-20 0-16,-20 4 0 16,1 0 6-16,-3-4 58 15,-3-3-6-15,0 1-6 0,-4-4-12 16,-2 4 5-16,-2 4-13 16,0 5-5-16,0 7-4 15,0 3-2-15,0 3-11 16,0 0-10-16,0 0-13 15,0 0-7-15,-10 9-3 16,-7 8 20-16,2 7-5 16,1-1 0-16,8 2 1 0,4 0-1 15,2-6-2 1,0 2 3-16,17-9 7 0,14-6 0 16,12-6 8-1,3 0 0-15,8-26 4 0,-2-10-2 16,-2-5-8-1,-9 0 3-15,-12 2-2 0,-16 7 1 16,-13 8 2-16,0 5 22 16,0 8-7-16,-20 9-21 15,-4 2-14-15,-5 0 0 16,4 6 3-16,7 8 2 16,9 2-3-16,5-7-14 15,4-4 10-15,0-5 10 0,0 0 6 16,0 0 0-1,0 0 10-15,0 0 15 16,0 0 12-16,0 0-7 16,0 0-9-16,0 0-16 0,0 0-5 15,0 0-2-15,0 0 0 16,0 0 0-16,0 0-1 16,-2 0 2-16,2 0 0 15,0 0-1-15,-2 0-2 16,2 0 4-16,-5 0-4 0,2 0-7 15,1 0 5 1,-4 2-4-16,1 3 1 16,-3 0 8-16,3-1-2 15,0 2 3-15,3 0-6 0,0 6 0 16,2 0-3-16,0 6-3 16,0 2 6-16,7 3 1 15,17-4 5 1,7-2 5-16,6-7 0 0,0-5 1 15,3-5 2-15,-2 0-3 16,-3 0 4-16,-10 0-7 16,-11 0-2-16,-12 0-4 15,-2 0 1-15,0 11-13 16,0 9-4-16,0 10 17 16,0 8 3-16,-12 2 5 0,-1 0 1 15,3-5-3 1,2-4 3-16,8-9 5 15,0-4-6-15,4-8 2 16,39-10 9-16,35 0-16 0,50-10-56 16,53-24-350-16</inkml:trace>
  <inkml:trace contextRef="#ctx0" brushRef="#br1" timeOffset="-78749.16">24492 3184 143 0,'0'0'77'0,"0"0"-60"16,0 0-10-1,0 0 1-15,0 0 16 16,0 0-6-16,0 0 12 0,0 0 10 15,0 0 30-15,0 0-16 16,0 0-8-16,0-2-11 16,0 2-11-16,0 0-3 0,0 0-12 15,0 0-2-15,0 0-2 16,0 0 9-16,0 0 2 16,0 0 1-16,0 0-5 15,0 0-7-15,0 0-2 16,0 0-3-1,0 0-2-15,3 0-4 0,2 0-3 16,3 0 5-16,1 8 4 16,0 2 1-16,2 3-1 15,-2-5 0-15,0 5 0 16,0-1 0-16,0 1 0 16,-3-2 0-16,-3 1 0 15,-1 0-1-15,-2-2-2 16,0 0-3-16,0 0 5 15,0-2 1-15,0-3 4 0,-2-4 1 16,-1 2-4-16,1-2 2 16,-4 5-3-1,-10 0-4-15,-11 0-16 16,-9 5-26-16,-6-8-34 0,9-3-72 16</inkml:trace>
  <inkml:trace contextRef="#ctx0" brushRef="#br1" timeOffset="-76215.96">25533 3413 132 0,'0'0'78'15,"0"0"-44"-15,0 0-4 16,0 0 4-16,0 0-4 16,0 0 14-16,0 0 3 15,18-18-9-15,-18 18-13 16,0-3-9-16,2 0-6 16,3 1-10-16,1 0-36 15,3-2-40-15,1 0-81 16</inkml:trace>
  <inkml:trace contextRef="#ctx0" brushRef="#br1" timeOffset="-75841.98">25533 3413 155 0</inkml:trace>
  <inkml:trace contextRef="#ctx0" brushRef="#br1" timeOffset="-75216.83">25533 3413 155 0,'11'-26'109'0,"-11"26"-54"0,0 0 9 15,0 0-1-15,0 0-17 0,0 0-16 16,0 0-13-16,0 0 2 16,0 0 2-16,0 0 7 15,0 0 0 1,0 0 1-16,0 0-3 16,0-2 1-16,0-6-27 0,9 0 0 15,0-1 0-15,0 1 1 16,-5 4 2-16,1-3-3 15,0 3 1-15,-3-2 1 16,2-1-2-16,-2 2 0 0,0-1 1 16,3 0-1-16,-1-3 0 15,1 3 0-15,-2 1 0 16,-1-2 0 0,-2 0 0-16,0 0-1 15,0 4-2-15,0 0-1 16,0 0 4-16,0-3 0 0,0-3 0 15,0 1 4 1,0 2-2-16,0-1-2 0,0 5 1 16,0-3-1-16,0 5 2 15,0 0-3-15,0-1 1 16,0 1-4-16,0 0-1 16,0 0 1-16,0 0 1 15,0 0 3-15,0 0-2 16,0 0-2-16,0 0-2 0,0 0 3 15,-8 0-5-15,2 0 7 16,-3 0 2-16,-2 3-1 16,2 5 0-1,0 2-1-15,-2 2-2 16,2-1 3-16,0 1 0 0,0 1-1 16,1-3 1-16,0 0 0 15,4 1 0-15,2-1 3 16,0 1-3-1,0 0 2-15,2 3-1 0,-3-2 4 16,1 2-4-16,2-3 0 16,0 2 4-16,0-5-3 15,0 2-1-15,0-2 5 16,15 3 2-16,6 0 1 16,1 1-1-16,2 0-4 15,1-2-4-15,-1-5-18 0,1-5-66 16,2 0-98-1</inkml:trace>
  <inkml:trace contextRef="#ctx0" brushRef="#br1" timeOffset="-74543.49">25589 3496 134 0,'0'0'83'16,"0"0"-55"-16,0 0-4 0,0 0-4 15,0 0 0-15,0 0-20 16,154 2-39-16</inkml:trace>
  <inkml:trace contextRef="#ctx0" brushRef="#br1" timeOffset="-73965.08">25602 3517 137 0,'0'0'123'0,"0"0"-97"0,0 0-7 16,0 0 3-16,0 0-13 16,114-19-9-16,-89 17 0 15,1 1-28-15,1-3-35 16,1-2-103-16</inkml:trace>
  <inkml:trace contextRef="#ctx0" brushRef="#br1" timeOffset="-73496.05">25647 3552 200 0,'0'0'80'15,"0"0"-21"1,0 0-38-16,0 0-15 16,0 0-6-16,0 0 2 0,73-39-4 15,-52 28 2-15,-2 0-1 16,1 1-25-16,3-6-37 16</inkml:trace>
  <inkml:trace contextRef="#ctx0" brushRef="#br1" timeOffset="-17336.16">8533 6093 257 0,'0'0'126'0,"0"0"-43"0,0 0-5 16,0 0 1-1,0 0-15-15,0 0-9 16,0 0-16-16,0 0-17 15,-23 0-3-15,23 0 2 16,0 0 6-16,0 0 4 16,14-1 3-16,37-3-8 0,34-5-5 15,40-1 5 1,28 2-3-16,26 3-11 16,19-4 1-16,23 4 0 15,15-8-7-15,9 1-1 0,0-2-5 16,-25 0 0-16,-23 4 0 15,-33 4 0-15,-27 0-1 16,-33 5 1-16,-33-2-1 16,-30 3-1-16,-28 0-3 0,-13 0 5 15,0-2-1-15,0-2-8 16,0-1 6 0,-16-6 1-16,-22 4-57 15,-24-2-78-15,-18 1-59 16,-9-6-116-16</inkml:trace>
  <inkml:trace contextRef="#ctx0" brushRef="#br1" timeOffset="-16094.61">8201 6126 107 0,'0'0'111'0,"0"0"-74"15,0 0 8-15,0 0 18 0,0 0 4 16,0 0-5-16,-5 2-9 16,5-2-10-16,0 0-9 15,0 0-11-15,7 0 13 16,9 0-28-16,15 0-5 0,27 0-6 16,40 0 2-1,40-11-115-15,27-9-111 16</inkml:trace>
  <inkml:trace contextRef="#ctx0" brushRef="#br1" timeOffset="-14863.12">11022 6069 174 0,'0'0'69'16,"0"0"-17"-16,0 0-14 16,0 0 16-1,0 0-8-15,0 0-24 16,-2-2-12-16,2 1-6 0,0-1-3 15,0-2 2-15,0 4-3 16,0-3 1-16,-2 3 11 16,-1-3 0-16,1 1 2 0,0-3-11 15,-3 0-3-15,3 2-1 16,-1-2-17-16,-1 3-17 16,4-2 16-1,-2 1 13-15,0 3 6 16,2-2 0-16,0 2 1 0,0 0 8 15,0 0-3 1,0 0 8-16,0 0-1 0,0 0-1 16,0 0-12-16,0 0 0 15,0-1 1-15,0 1 2 16,0-2 14-16,0 2 11 16,0 0 4-16,0 0 0 15,0 0-1-15,0 0 0 16,11-3-11-16,18 2-7 15,20-5-12-15,26-2 8 0,23-1 7 16,20 0-9 0,13 0-2-16,-2 1-5 15,-11 0-4-15,-23 1-5 0,-30 0-42 16,-30 5-30-16,-30 2-58 16,-5-4-71-16</inkml:trace>
  <inkml:trace contextRef="#ctx0" brushRef="#br1" timeOffset="-12262.79">8230 6196 144 0,'0'0'97'0,"0"0"-53"0,0 0-20 16,0 0 42-16,0 0-38 15,0 0 3-15,-18-14-4 16,16 14 3-16,0 0-9 0,2 0 1 15,-3 0-4-15,3 0 10 16,0 0 5 0,0 0 0-16,0 0 0 15,0 0-18-15,0 0-6 0,0 0-9 16,0 2-3-16,0 10-5 16,0 3 8-16,0 6 18 15,0 1-3-15,0 4-1 16,0 4 12-16,-2 1 7 15,0 0-5-15,0 6-14 0,2 2 1 16,0 5-1 0,0 0 0-16,0 1-1 15,0-3-9-15,0-2 4 16,0 2 4-16,0-2 0 16,0 0-5-16,0 3 5 0,0 2 3 15,0-1-7 1,0 5 9-16,0-1-14 0,0-1 4 15,0 5 2 1,0-2-7-16,0 2 3 16,0-2-2-16,0 2 3 0,2 5-2 15,-2-3-4-15,0 3 2 16,0 4 6-16,-2-1 2 16,-9 0-4-16,-3 2 2 15,3-4-2-15,-2-3-1 0,-1-5-2 16,6-3 1-16,1-3-4 15,5 3 3 1,2-1-3-16,0 8 1 16,0 3 3-16,2 0-3 15,9-3 2-15,-5-1-2 0,1-4 3 16,-2-6 6-16,-3 1-6 16,0-4-3-1,-2 2 0-15,0-2-1 0,3 2 15 16,1 1 6-1,0-5-17-15,3-4-4 0,-3 0 3 16,1-1-3-16,0 4 2 16,-1 1 1-16,0-2-3 15,3 0 1-15,-3-3 0 0,1-6 0 16,-3-3-1-16,1-5 1 16,-3-5-1-1,0-3 2-15,2 1-2 0,-2 1 0 16,0 4 1-1,0-3-1-15,0 5 0 16,0-1 1-16,0-5 1 0,0 4-2 16,0-3 0-16,0-2 1 15,0 0-1-15,0 0 0 16,0 1 0-16,0 1 0 16,0 1 0-16,0 3 2 15,0 0-3-15,0-2 1 16,0 3 0-16,0-4-1 15,0-1 1-15,-2 1-1 16,-1-2 2-16,3 4-2 16,0 1 1-16,0 4 0 15,-2 6 1-15,2 0-1 0,0 6 0 16,-2-2 0-16,2 1 0 16,0-2-2-16,0 1-2 15,0 3-2-15,0-2 2 16,0-5 1-1,0-3-5-15,2-6 0 0,0-2 2 16,1-3 5-16,-1-4-2 16,0 0-5-16,0 0 3 15,0-4 2-15,3 0-13 16,-3-4 4-16,-2-2 12 16,0 0 0-16,0 0 1 0,0 0 3 15,0 0 1 1,0 0-3-16,0 0-1 15,0 0-1-15,0 2-2 0,0 0-1 16,0 0-2-16,0 3-1 16,0 3 6-16,0 1 0 15,0-1 0-15,0-2-1 0,0-2 3 16,0 3-3 0,0 0 1-16,0 3-1 15,0 2 1-15,0-2 0 16,2 1 1-16,-2-4-1 15,0-1 0-15,0-2 0 0,2-2 0 16,-2 0 0-16,0-2 1 16,0 0-1-1,0 4 0-15,2 0-3 0,-2 2 2 16,0 4 1-16,3-2 0 16,-3 2 0-16,0-4 1 15,0-1 0-15,0-4 0 16,0 1 1-16,0 0-2 15,0 0-1-15,0 5 1 16,0 2 0-16,3 7 2 0,-3 3 0 16,2 2 4-16,-2 4-3 15,0-6-2 1,0-2 1-16,0-7-1 16,0-3 1-16,0-5 1 15,0-2-2-15,0 0 5 0,2 0 0 16,-2 0 2-1,0 0-6-15,0 0-1 0,0 0 0 16,0 0-1-16,0 0 0 16,0 0 0-1,0 0 0-15,0 0 0 0,0 0 2 16,0 0 3-16,0 0 0 16,0 0-4-16,0 0 1 15,0 0-2-15,0 0 0 0,0 0 0 16,0 0 0-16,0 0 0 15,0 0-2 1,0 0 1-16,0 0 1 16,0 0-4-16,2 0-3 15,7 0-35-15,11-23-55 0,11-15-233 16</inkml:trace>
  <inkml:trace contextRef="#ctx0" brushRef="#br1" timeOffset="-9963.49">8321 10243 150 0,'0'0'34'0,"0"0"-20"0,0 0-5 15,0 0 2-15,0 0 42 16,0 0-18-16,0 0-16 0,-50-9 8 15,50 9 19 1,0 0-9-16,-4 0 2 16,4 0-2-16,-2 0-2 15,2 0-6-15,0 0 5 0,0 0-1 16,0 0 2 0,0 0 2-16,0 0-4 15,0 0-11-15,0 0-6 0,0 0-8 16,0 0-4-16,0 0 2 15,0 0-5 1,0 0 5-16,0 0-2 0,0 0 1 16,0 0 11-16,0 0 6 15,31 0 5-15,32-2 19 16,28-13 5-16,27-8-19 16,23 1-16-16,13 3-13 15,6 0-1-15,-2 7-2 16,-10 0 4-16,-11 2-4 0,0 3 1 15,-6-4 0 1,-2-3-1-16,-7 0 0 16,-12-3-1-16,-8-4 0 0,-6-2 1 15,-7-2 0-15,-10 3 1 16,-15 2 0-16,-20 3-1 16,-15 8 0-16,-13 1 2 15,-11 3-1-15,-5 4-1 16,0 1 0-1,0 0 0-15,0 0 0 16,0 0-3-16,0-3 1 0,0 2-1 16,4-1 0-16,9 2 3 15,14 0 8-15,10 0-1 16,13 0 6-16,4 0-3 0,4 0-8 16,8 0 0-16,1 0 3 15,4 0 7-15,-1-4-8 16,1-3-2-1,2-5 1-15,8-2 3 16,6-1-6-16,-3-3 7 0,-6 1-6 16,-16 3-2-16,-20 4 2 15,-19 4 1-15,-15 5 1 0,-8 1 12 16,0-2 12-16,0 2-7 16,0 0-4-1,0 0-11-15,0 0-5 16,0 0-6-16,0 0 3 15,0 0-1-15,0 0 2 0,0 0 0 16,0 0-2-16,0 0-1 16,0 0-2-16,0 0-2 15,0 0 2 1,0 0 1-16,0 0 1 16,0 0 5-16,0 0-2 0,0 0 0 15,0 0 2-15,0 0-4 16,0 0 1-16,0 0 1 15,0 0 0-15,0 0 1 16,0 0-3-16,0 0 4 0,0 0-1 16,0 0-1-16,0 0 1 15,0 0-1 1,0 0 1-16,0 0 0 16,0 0 1-16,0 0-1 0,0 0 1 15,0 0 0-15,0 0 0 16,0 0-1-16,0 0-2 15,0 0 3 1,0 0-4-16,6 0 3 0,2 2 1 16,3 5 0-16,3-1 3 15,-3 2-3-15,4-2 0 16,3 1 2-16,3-2 1 16,3 0-2-16,8-5 2 15,1 0 1-15,5 0-2 0,-1 0 5 16,1 0-5-1,-5-6-2-15,-6-2 2 16,-7 1-2-16,-7 3 1 16,3-2-1-16,0 2 0 15,0-2 1-15,4 3 0 0,-1-2-1 16,4-1 0 0,6 4 0-16,2-2-1 0,-4 2 1 15,-2 2 0-15,-12 0-4 16,-5 0-1-16,-3 0-2 15,0 0 1-15,-3 0 2 0,0 0 1 16,-2 0 0-16,0 0 1 16,0 0-1-1,0 0 0-15,0 0 2 16,0 0 1-16,0 0 0 0,0 0 0 16,0 0 0-1,0 0-1-15,0 0-1 16,0 0 2-16,0 0 0 15,0 0-2-15,0 0-3 0,0 0 5 16,0 0 0-16,0 0 0 16,0 0 2-16,0 0-2 15,0 0 0-15,0 0-4 16,0 0-10-16,0 0-21 16,0 0-18-16,-4 0-24 15,-14-14-116-15,-3-8-318 0</inkml:trace>
  <inkml:trace contextRef="#ctx0" brushRef="#br1" timeOffset="-8732.83">11784 6047 223 0,'0'0'104'15,"0"0"-71"-15,0 0 8 0,0 0 8 16,0 0-19-16,0 0-15 16,0 0 2-16,-2 5 2 15,2-5-2-15,0 0 4 16,0 0 9-16,0 0-8 16,0 0-6-16,0 0 3 15,0 0-10-15,0 0-2 16,0 0 1-16,0 0-2 0,0 0-3 15,0 0 1-15,0 0 3 16,0 0-4 0,0 0 0-16,0 0-3 15,0 0-6-15,0 0-5 16,0 0-6-16,0 0-13 16,0 0-18-16,0-9-93 0,4-5-14 15</inkml:trace>
  <inkml:trace contextRef="#ctx0" brushRef="#br1" timeOffset="-8624.51">11784 6047 93 0</inkml:trace>
  <inkml:trace contextRef="#ctx0" brushRef="#br1" timeOffset="-7051.02">11784 6047 93 0,'13'-54'100'0,"-13"54"-90"0,0 0 12 0,-2 0 2 16,2 0-17-16,0 0-6 15,0 0 2-15,0 0 12 16,0 0 5-16,0 0 25 16,0 0-6-16,0 0-20 15,0 0 13-15,0 0-1 16,0 0-4-16,0 0-22 16,0 0-5-16,0 0-5 15,0 0-1-15,0 0 6 16,0 0 16-16,0 0 7 0,0 0 15 15,0 0-4-15,0 0-5 16,0 0-6-16,4 0-9 16,30 0 1-1,15 0 20-15,18-1 1 0,4-6-14 16,5-3-12-16,-1 2-3 16,-6 0-3-16,-9 2 0 15,-4 0-4-15,-11 4 0 16,-9 0 0-16,-12 2 0 15,-8 0 0-15,-8 0-3 16,-3 0 2-16,-2 0-1 16,-3-2 1-16,0 0-1 15,0 2 2-15,0-3 10 16,0 3 3-16,0 0-2 16,0-1-7-16,0 1 6 0,0 0-10 15,0 0-1-15,0 0-3 16,0 0-3-1,0 0 1-15,0 0 6 16,0 6 6-16,-6 5-5 0,2 3 3 16,0 4 1-16,-1 5 4 15,-1 8-2-15,-6 4 4 16,1 9 8-16,1 6 0 16,-2 7 2-16,5 7-3 15,7 11 20-15,0 10-20 0,9 8-6 16,18 2-3-16,-2 0 7 15,-1-3-2-15,-9 1-8 16,-3-3 3 0,-10-2-2-16,-2-5 3 15,0-7-2-15,0-4 2 16,-6-6-1-16,-4-5-3 0,2-7 6 16,-1-7-12-16,2 0 4 15,0-3 0 1,1-2-3-16,-1-2 2 0,3 0-2 15,-3-2 1-15,2 1-2 0,-1-1-1 16,-1-2 1 0,1 4 0-16,1-4 1 15,0 0 1-15,3-2-1 16,0 0-1-16,2 0 3 16,0 3 2-16,0 2-4 15,-2 5-1-15,2 6 0 0,-3 3 0 16,-1 3 0-1,2-3 5-15,2 0-1 16,0-3-4-16,0 1 0 0,0-4 1 16,0 0-1-16,0 0 1 15,0-2-1 1,0 1 0-16,2-2 1 0,-2-2-1 16,0-3 1-16,0-7 0 15,0-6-2-15,0-8 1 16,0-6 0-16,0-3 0 15,2-5 0-15,-2 0 0 0,0 0 0 16,2 1-1-16,1 3 2 16,-3 3-3-1,0 1 4-15,0 1-2 16,0-1 0-16,0 0 0 16,0-2 0-16,0 0 0 0,0-2 0 15,0 2 0-15,0-3 0 16,0 5 0-16,0 5-1 15,0 2 1-15,0 2-1 16,0 3 0-16,0 2-1 16,0 0 1-16,-3 0 1 0,-1 1-2 15,0-5 2 1,4-3 0-16,0-1 0 16,0 3-1-16,0 1 0 15,0 1 1-15,0-4 1 16,0 1-1-16,0-4 1 0,0-4-1 15,0-4 0-15,0-4 1 16,0-2-1-16,0-2 0 16,0 0 3-16,0 0-1 0,0 0-2 15,0 0-1 1,0 0 0-16,0 0-2 16,0 4 0-16,0 0 1 15,0 1 2-15,0 1 1 16,0-4-1-16,0 4 0 0,0 1 0 15,0-3-1-15,0 0 1 16,0-4 1-16,0 2-1 16,0 0 0-16,0-2 0 15,0 6 0 1,0 0 0-16,0 5-1 0,0 0 1 16,0 3-1-16,2-1 2 15,0-4-2-15,-2 1 1 16,2-6 0-16,0 3 1 15,-2-2 0-15,3 5-1 16,-3 7 0 0,2 1 0-16,-2-3-1 0,0-1 1 15,0-6 0-15,2-1 0 0,-2-6 0 16,0-1 0 0,0 0 4-16,0 0 1 15,0 0 2-15,0-13-7 0,0-11-14 16,0-7-52-16,0 5 4 15,-9 8-22-15,-8 6-95 16,-1 4-22-16,5 4-28 16</inkml:trace>
  <inkml:trace contextRef="#ctx0" brushRef="#br1" timeOffset="-5598.98">9212 4572 430 0,'0'0'212'0,"0"0"-59"16,0 0-20-16,0 0-31 15,0 0-19 1,0 0-26-16,3-73-12 0,-3 73-14 16,0 0-31-16,-7 0-3 15,-18 21-18-15,-14 16 9 16,-15 16 12-16,2 3-2 15,15-5 2-15,15-2-5 16,22-6 1-16,0-14-2 16,28-7 6-16,24-11 2 15,19-11 10-15,20-8 5 16,3-23-17-16,-5-3-5 16,-11 4-25-16,-15 4-38 15,-12 4-78-15,-9 0-144 0</inkml:trace>
  <inkml:trace contextRef="#ctx0" brushRef="#br1" timeOffset="-4929.97">9613 4159 248 0,'0'0'185'0,"0"0"-9"0,0 0-37 15,0 0-10-15,0 0-37 16,0 0-28-16,0-42-18 15,0 42-29 1,0 0-17-16,0 0-1 16,0 0-9-16,0 0-5 0,0 20-7 15,0 11 2-15,0 12 20 16,3 9 3-16,-1 4 20 16,-2 3 8-16,2 2 1 15,3 2-9-15,0-5 2 16,1-4-10-16,0-8 1 0,1-10-6 15,3-8-4 1,-4-10-2-16,-2-7 1 16,-2-7-2-16,-2-2 1 15,3-2 6-15,-3 0 0 16,2 0-2-16,-2 0-4 0,0 0 0 16,0 0-2-16,0 0 0 15,0 0-2-15,0 0-27 16,2 0-26-16,4 0-39 0,4-8-38 15,3-7-133 1,5-5-239-16</inkml:trace>
  <inkml:trace contextRef="#ctx0" brushRef="#br1" timeOffset="-4533.17">9973 4556 170 0,'0'0'172'0,"0"0"-100"16,0 0-28-16,0 0-17 15,0 0-12-15,0 0 38 16,0 0 3-16,0 23-3 0,0-16-6 15,0 1 0-15,0 2 8 16,0 2-11-16,0 0-1 16,0 2-9-1,0 0-6-15,0 0-3 16,0 0-6-16,0-2 1 16,0-1-12-16,0-2 2 0,0-1-1 15,4-2-5-15,-2 0-3 16,0-2 4-16,2-4-5 15,-1 2-20-15,1-2-61 16,3 0-79-16,8-10-32 0,4-19-117 16</inkml:trace>
  <inkml:trace contextRef="#ctx0" brushRef="#br1" timeOffset="-3952.08">9943 4389 239 0,'0'0'195'16,"0"0"-78"-1,0 0-26-15,0 0-27 16,0 0-34-16,0 0-4 16,0 0 1-16,0-3 18 0,5-7-33 15,6-5-10-15,-6 0 18 16,-3 5 10-16,0 3 12 15,-2 1-5-15,0 6-4 0,0 0-13 16,0 0-15-16,0 0-5 16,0 0-9-16,0 0 3 15,0 0 2 1,0 0 4-16,0 0 1 0,0 0 2 16,0 0 5-16,0 0-4 15,0 0 2-15,0 0 9 16,0 0 4-16,0 0-2 15,0 0 0-15,0 0-7 16,0 0-4-16,0 0-3 16,0 0-3-16,0 0-2 0,0 0-6 15,0 0-12 1,0 0-30-16,0 5 2 16,0 3 23-16,0 1 20 15,0-3-16-15,0-4 0 16,0-2-3-16,0 0 4 15,0 0 12-15,0 0 4 0,0 0-3 16,7 0 7-16,-1 0 0 16,1-4 3-16,-7-3 4 15,0 1-4-15,0 2-3 0,0 0 4 16,0 4-4-16,-5-3-10 16,-5 3 2-1,1 0 0-15,-1 0-36 16,6 0-53-16,4-2-67 15,0-4-165-15</inkml:trace>
  <inkml:trace contextRef="#ctx0" brushRef="#br1" timeOffset="-2701.58">10189 4622 320 0,'0'0'189'0,"0"0"-94"16,0 0-33-16,0 0-22 0,0 0-14 16,0 0-6-16,6-30-4 15,7 20-13-15,1-5-3 16,-5 2 4-16,-1-2 1 15,-8 4 21-15,0 0 8 16,0 4-2-16,0 4-10 16,0 2-8-16,0-2-13 0,-6 3-1 15,-1 0-8 1,-1 0 5-16,-2 0-3 16,1 4 0-16,1 9 1 15,-1 1 2-15,4 4-4 16,1 3 2-16,4 4-4 0,0-3 8 15,0-2 0-15,24-4 0 16,12-8 1 0,15-8 0-16,7 0-4 0,-2-5-4 15,-1-22-9-15,-12-5 1 16,-7-1 11-16,-10 5 3 16,-10 9 4-16,-12 6 18 15,-1 5 42-15,-3 7 13 16,0 1-42-16,0 0-33 0,0 0-17 15,0 19-7-15,0 7 24 16,0-2 0-16,2-5 0 16,13-9 3-1,1-6-1-15,6-4 4 0,3 0 13 16,4-16 20-16,2-14-4 16,-2 2-13-16,-7 1-7 15,-9 12 2-15,-6 7 7 16,-2 5-5-16,-5 3-19 0,2 0-9 15,7 23-31 1,4 4 31-16,7 6 9 16,5-7 2-16,6-10 2 15,9-5 0-15,12-11 7 0,3 0-1 16,6-23 2 0,-9-15-1-16,-4-7-7 0,-11-1-1 15,-8-2 8 1,-6 2-4-16,-10 0 10 0,-11 0 16 15,-2 4 0 1,0-1-19-16,-11 8 1 0,-9 1-2 16,0 5-9-16,0 7 8 15,6 10-5-15,8 6 4 16,1 4 3-16,5 2-1 16,-2 0-13-16,2 0 0 15,0 0-19-15,-4 14-6 16,-1 10 12-16,-1 9 10 15,3 4 1-15,1 7 1 16,2 4 1-16,0 9 0 0,0 1 6 16,11 4 10-16,0 0-3 15,5-1-4 1,-1-7 0-16,6-8-2 0,-2-10-4 16,4-7 4-16,2-10-7 15,1-11-14-15,14-8-62 16,12-6-69-16,4-36-154 15,-1-10-531-15</inkml:trace>
  <inkml:trace contextRef="#ctx0" brushRef="#br1" timeOffset="-2461.56">10997 4376 205 0,'0'0'497'0,"0"0"-286"16,0 0-44-16,0 0-45 15,0 0-68-15,0 0-44 0,98-21-10 16,7 7-7 0,14 1-13-16,-4 2-58 15,5-3-43-15,13-10-107 16,15-13-220-16</inkml:trace>
  <inkml:trace contextRef="#ctx0" brushRef="#br1" timeOffset="-1333.66">12826 4070 332 0,'0'0'183'0,"0"0"-12"16,0 0-47-16,0 0-21 16,0 0-54-16,0 0-42 15,-24-17-7-15,-7 32-5 16,-8 8 1-16,6 3 4 16,9 2-3-16,13-2 3 15,11 1-4-15,0 4 2 16,18-1 2-16,26 0 0 0,12 0 7 15,2-4-2-15,-6-4-4 16,-15-5 4-16,-17-6-4 16,-11-5-1-16,-9 0-8 15,0 4 3-15,-31 5 5 16,-34 1 4-16,-19 2 8 16,-8-5-12-16,9-7-21 15,19-6-57-15,22-1-87 16,19-26-127-16</inkml:trace>
  <inkml:trace contextRef="#ctx0" brushRef="#br1" timeOffset="-628.22">13098 4227 281 0,'0'0'374'15,"0"0"-237"-15,0 0-54 16,0 0-47-16,0 0-36 16,0 0-14-16,-38 64 9 0,32-36-7 15,6-2-2 1,0-4-21-16,22-7 6 16,7-8 10-16,5-7 19 15,-5 0 2-15,-5-5 17 16,-6-16 7-16,-10-3 15 0,-3 0 17 15,-5 0 0-15,-2 0-20 16,-25 3-11-16,-7 4-23 16,-5 5-4-16,1 6-5 15,11 4 1-15,9 0 1 0,16-1-28 16,2-6-22 0,20-9-14-16,26-13-20 15,15-8-52-15,4-8 106 16,-8-6 33-16,-14 3 2 15,-10 2 85-15,-12 6 36 16,-8 9 3-16,-5 6-30 0,-3 12 0 16,-5 7-29-16,0 8-10 15,0 0-56-15,0 8-1 16,0 29-37-16,0 26 16 16,-3 21 21-16,-3 13 0 15,0 9-1-15,-3 6 1 16,1 6 5-16,8 1-1 15,0-7 8-15,19-12-4 16,12-16-6-16,-4-16 2 16,-5-24-2-16,-9-21-1 15,-8-15 0-15,-3-8 8 16,-2-36 31-16,0-21 10 0,0-16-49 16,-23-11 0-16,-5-1 0 15,-1 3-1 1,0 8-5-16,11 14 5 15,9 13 2-15,9 14 0 0,0 12 5 16,0 4 5-16,13 8-7 16,14 5-5-16,9 3-22 15,17 1-81-15,10 0-70 16,-1 0-93-16,-2-11-199 0</inkml:trace>
  <inkml:trace contextRef="#ctx0" brushRef="#br1" timeOffset="-218.91">13736 3846 70 0,'0'0'351'0,"0"0"-182"0,0 0-43 16,0 0 6-16,0 0-32 16,0 0-33-16,6-46-24 15,-6 46-28-15,0 0-7 16,0 0-8-16,0 0-6 0,0 2-5 16,0 16-10-16,0 10 18 15,0 12 3 1,0 10 12-16,0 4 3 15,0 8 11-15,0 2-3 0,0 3 6 16,0-6-10-16,-2-4 2 16,0-7 2-16,2-8-11 15,0-9 4-15,0-9-8 0,10-6-2 16,17-9-1 0,18-9 5-16,20 0-10 15,12-12-27-15,4-26-125 16,-12-7-193-16</inkml:trace>
  <inkml:trace contextRef="#ctx0" brushRef="#br1" timeOffset="20.54">13571 4151 369 0,'0'0'402'16,"0"0"-220"-16,0 0-53 16,0 0-39-16,0 0-62 15,0 0-28-15,65 0-6 0,22 0-19 16,26-6-59-16,9-15-142 16,3-5-250-16</inkml:trace>
  <inkml:trace contextRef="#ctx0" brushRef="#br1" timeOffset="857.53">14179 4192 351 0,'0'0'223'16,"0"0"-73"-16,0 0-47 15,0 0-52-15,0 0-51 16,0 0-7-16,-9 9-27 0,7 19 33 15,2 6 1-15,0-2 14 16,0-2-9 0,0-9-4-16,8-8 3 15,4-7-4-15,5-6 5 0,6 0 9 16,8-24 33-16,5-6-21 16,-7 3 0-16,-9 2 3 15,-9 11 24-15,-9 5 18 16,-2 9-4-16,0 0-26 15,0 0-41-15,6 0-17 16,13 19-15-16,5 7 19 16,14 4 13-16,11-6 0 15,6-8-2-15,3-8 0 16,-4-8-1-16,-10 0 3 16,-7-18 3-16,-14-8 4 0,-9-4 0 15,-14 0 6-15,0-4 21 16,-6 4-13-16,-23 0-16 15,-10 8-5-15,-3 7-2 16,-4 15-11 0,3 0-49-16,10 13-57 0,18 17-15 0,15-5-94 15,21-4-95 1</inkml:trace>
  <inkml:trace contextRef="#ctx0" brushRef="#br1" timeOffset="1504.59">15005 4167 638 0,'0'0'233'0,"0"0"-92"15,0 0-65 1,0 0-71-16,0 0-5 0,0 0-8 16,-137 72 4-16,114-38-4 15,19-6-15-15,4-4-18 16,0-10-14-16,4-11 26 15,16-3 19-15,7 0 10 16,7-21 18-16,-3-8 0 16,-2 2 12-16,-8 3 6 15,-7 4 9-15,-3 10-3 16,-9 3 11-16,-2 7-5 16,2 0-14-16,-2 0-34 15,3 0-11-15,8 0-11 0,9 11-13 16,15 3 35-16,15-7 1 15,3-7 2-15,1 0 3 16,-8-9-4 0,-4-17 0-16,-3-8 4 15,-12-1 0-15,-10-2-1 16,-10-1-1-16,-7-1 2 0,0 5-5 16,-24 4 2-16,-10 8-3 15,-8 10-2-15,-12 8-4 0,1 4 1 16,6 0-2-16,11 14 0 15,22 6-14 1,14 0-38-16,0 0 9 16,41-3 20-16,22-4 30 15,8-3-3-15,-3-3 3 0,-16-2-9 16,-16-1 8-16,-16 4 0 16,-7 2 1-16,-6 4 11 15,-2 6 6 1,-3 5 13-16,-2 0-12 0,0 6 6 15,0-6-7-15,2 2-9 16,2-3-2-16,7-10 1 16,1-4-6-16,9-5-1 15,16-5-25-15,18-9-32 0,17-27-152 16,5-11-595 0</inkml:trace>
  <inkml:trace contextRef="#ctx0" brushRef="#br1" timeOffset="1947.16">15749 4081 277 0,'0'0'210'15,"0"0"-108"-15,0 0-36 16,0 0-39-16,0 0-19 0,0 0-4 16,-2 1 2-16,2-1 17 15,0 0 42-15,4 0 43 16,15-8 0 0,3-9-51-16,1-8-37 15,-2 2-12-15,-5-2 1 0,-7 5-3 16,-7 4 9-16,-2 6 4 15,0 6-2-15,0 2-9 16,-4 2-8-16,-14 0-15 16,-8 0 1-16,-6 18 7 15,-2 6 0-15,3 5 1 16,5 2 1-16,2-1 5 0,7 1 8 16,5-3-4-16,7-5 4 15,5-1 0 1,2-1-7-16,40-3 7 15,31-6 6-15,31-10-14 0,14-2-72 16,9-20-205-16</inkml:trace>
  <inkml:trace contextRef="#ctx0" brushRef="#br1" timeOffset="4374.16">10469 5216 174 0,'0'0'281'0,"0"0"-121"0,0 0-37 16,0 0-19-16,0 0-38 16,0 0-32-16,0 1-15 15,0 2-19-15,0 3-5 16,0 10-12-16,0 6 3 16,0 12 14-16,-6 4 27 0,-4 4 4 15,4-3-11-15,-1 3-4 16,1-7-7-1,1-3 0-15,5-5-7 16,-2-7 2-16,2-7-4 16,0-4-1-16,0-6-14 0,0-1-28 15,0-2-35 1,0 0-74-16,15-3-48 16,6-26-250-16</inkml:trace>
  <inkml:trace contextRef="#ctx0" brushRef="#br1" timeOffset="4882.72">10490 5107 381 0,'0'0'196'0,"0"0"-71"16,0 0-36-16,0 0-41 15,0 0-23-15,0 0-24 0,-16-2-1 16,-3 6-15-16,-4 16 15 16,-13 10 1-16,-5-3 10 15,10 0 13 1,10-6-9-16,7-7-15 0,9-9 0 16,5-2-3-16,0-3-1 15,0 0 4-15,0 0 3 16,19-4 12-16,2-10-15 15,-3 2-13-15,-5 2 13 16,-6 3 0-16,0 1 2 16,0-2-2-16,1-3-21 0,6 0-54 15,-5 4-18-15,-3 2-27 16,-6 5-27 0,0 0-85-16</inkml:trace>
  <inkml:trace contextRef="#ctx0" brushRef="#br1" timeOffset="5091.8">10490 5107 128 0</inkml:trace>
  <inkml:trace contextRef="#ctx0" brushRef="#br1" timeOffset="5340.72">10490 5107 128 0,'-45'-8'129'0,"51"1"-66"0,4 1-15 0,-6 1 16 0,-2 2 4 0,0 3 15 15,-2-3 6-15,0 3-27 16,0 0-8-16,0 0-21 15,0 0-17-15,0 0-16 16,0 0-2-16,0 0 2 16,0 0 0-16,0 0 7 0,0 0 16 15,0 0 1-15,0 0-10 16,7 9-12 0,7 8 11-16,-1 4 15 15,5 2-8-15,-3-1-2 16,5 4 3-16,7-3-14 0,2 3-2 15,11-2-5-15,12-2-48 16,2-3-73-16,-2-9-134 16</inkml:trace>
  <inkml:trace contextRef="#ctx0" brushRef="#br1" timeOffset="6754.23">8452 7710 287 0,'0'0'188'0,"0"0"-81"0,0 0-4 15,0 0-3-15,0 0-33 16,0 0-13-16,-31 3-17 15,31-3-8-15,0 0-12 16,0 3-13-16,25 1-4 0,35-2 8 16,43-2-8-1,48 0 0-15,39-11-77 16,17-24-139-16,-2-9-200 16</inkml:trace>
  <inkml:trace contextRef="#ctx0" brushRef="#br1" timeOffset="7119.68">9790 7661 369 0,'0'0'198'0,"0"0"-108"0,0 0 1 16,0 0-37 0,0 0-35-16,145 0-10 15,-70 0-6-15,14 0-3 16,16-9-72-16,4-15-149 0</inkml:trace>
  <inkml:trace contextRef="#ctx0" brushRef="#br1" timeOffset="7434.04">11006 7610 106 0,'0'0'376'0,"0"0"-212"0,0 0-46 16,0 0-21-16,0 0-53 16,0 0-34-16,141-13-7 15,-61 9-3-15,18-1 2 16,13 0-2-16,16-3-54 15,7-10-117-15,4-14-273 0</inkml:trace>
  <inkml:trace contextRef="#ctx0" brushRef="#br1" timeOffset="8381.6">8620 8350 264 0,'0'0'94'16,"0"0"-30"-16,0 0 17 15,0 0 13-15,0 0-14 16,0 0-5-16,-54-49-7 0,54 48-4 15,0 1-26-15,0 0-20 16,0 0-9-16,0 0-9 16,14 0-12-16,37-4 12 0,36-4 0 15,35-2-8 1,26-5-58-16,16-5-85 16,-6-10-112-16</inkml:trace>
  <inkml:trace contextRef="#ctx0" brushRef="#br1" timeOffset="8722.84">9904 8153 276 0,'0'0'171'15,"0"0"-74"-15,0 0 4 16,0 0-27-16,0 0-15 15,0 0-17-15,108-2-25 0,-35-8-8 16,4-2-4-16,10 2-5 16,13-4-14-16,14-3-119 15,6-6-182-15</inkml:trace>
  <inkml:trace contextRef="#ctx0" brushRef="#br1" timeOffset="9023.21">11207 7997 218 0,'0'0'324'0,"0"0"-191"16,0 0-14-16,0 0-24 15,0 0-57-15,0 0-35 0,174 0-2 16,-68 0 1 0,15-3-2-16,4-10-53 15,1-14-102-15,3-9-189 16</inkml:trace>
  <inkml:trace contextRef="#ctx0" brushRef="#br1" timeOffset="10052.22">8566 8837 357 0,'0'0'135'16,"0"0"-50"-16,0 0 2 16,0 0-25-16,0 0 9 0,0 0-9 15,-27-16-11-15,27 16-21 16,0 0-20-16,0 0-10 16,16 0-12-16,45 0 7 15,37-8-10-15,41-4 6 16,33-2-114-16,5-10-102 15,-13-7-107-15</inkml:trace>
  <inkml:trace contextRef="#ctx0" brushRef="#br1" timeOffset="10316.14">9807 8687 251 0,'0'0'191'0,"0"0"-101"0,0 0 21 16,0 0-24-16,0 0-50 15,0 0-19-15,85 12-5 16,-21-11-7-16,8 2-6 0,6 1-60 15,7-4-75-15,2 0-123 16</inkml:trace>
  <inkml:trace contextRef="#ctx0" brushRef="#br1" timeOffset="10632.96">10977 8617 306 0,'0'0'215'0,"0"0"-101"15,0 0-9 1,0 0-21-16,0 0-42 0,0 0-18 16,0 0-18-1,174 1-5-15,-70-1-1 0,4-5 0 16,-2-4-17-16,2 4-62 16,-4-10-84-16,3-7-154 15</inkml:trace>
  <inkml:trace contextRef="#ctx0" brushRef="#br1" timeOffset="11499.12">8695 9322 256 0,'0'0'95'16,"0"0"-13"0,0 0-12-16,0 0-10 0,0 0-28 15,0 0 9-15,-17-46-6 16,15 44-6-16,2 0 4 15,0 2-9-15,0-2 8 16,0 2-8-16,0-2 1 0,4-2-25 16,48-4-4-1,34-4-6-15,46-4-29 16,26 0-46-16,2 0-35 0,-12-6-85 16</inkml:trace>
  <inkml:trace contextRef="#ctx0" brushRef="#br1" timeOffset="11801.43">9927 9136 296 0,'0'0'257'0,"0"0"-144"15,0 0-22-15,0 0 2 16,0 0-51-16,0 0-26 16,10 15-16-16,26-12-6 15,14-3 6-15,22 0-1 16,28 0-71-16,21-5-83 15,12-26-174-15</inkml:trace>
  <inkml:trace contextRef="#ctx0" brushRef="#br1" timeOffset="12166.82">11136 9032 244 0,'0'0'239'0,"0"0"-149"0,0 0-6 16,0 0-5-16,0 0-39 15,0 0-23-15,17 7-9 16,30-7 5-16,22-1 0 16,16-12-13-16,13 0 0 15,4-4-18-15,0 1-76 16,-3-4-89-16,-15-2-93 15</inkml:trace>
  <inkml:trace contextRef="#ctx0" brushRef="#br1" timeOffset="12998.94">8302 9851 280 0,'0'0'62'16,"0"0"-21"-16,0 0 30 0,0 0-4 15,0 0-13-15,144-33 3 16,-72 27-5 0,21-5-4-16,34-3-28 0,31-5-20 15,32-6-5 1,7-6-100-16,-2-10-136 16</inkml:trace>
  <inkml:trace contextRef="#ctx0" brushRef="#br1" timeOffset="13318.87">10070 9574 549 0,'0'0'115'0,"0"0"-77"15,0 0 12 1,0 0-10-16,0 0-29 0,0 0-1 16,0 0 8-16,94 0-2 15,-16-7-3-15,22-5-13 16,19-2-6-16,12-1-63 15,2-3-92-15,-6 0-130 16</inkml:trace>
  <inkml:trace contextRef="#ctx0" brushRef="#br1" timeOffset="13571.81">11394 9410 496 0,'0'0'173'15,"0"0"-84"-15,0 0 1 16,0 0-33-16,0 0-31 0,0 0-17 16,49 0 0-1,12 0-4-15,16 0-2 16,8-4-3-16,2-9-14 0,-3-2-55 15,5-3-66-15,-2-10-110 16</inkml:trace>
  <inkml:trace contextRef="#ctx0" brushRef="#br1" timeOffset="15166.89">3792 7088 639 0,'0'0'136'0,"0"0"-86"0,0 0-10 15,0 0-40 1,0 0-10-16,0 0 10 16,-29 103 7-16,29-73 0 15,0-4-3-15,29-6-3 16,22-8 9-16,18-10 4 0,14-2 0 15,-2-20 2-15,-6-16-16 16,-23-8 2-16,-15-2 3 16,-20-1 0-16,-15 3 25 15,-2 3 4-15,-19-1-6 16,-26 13 7 0,-15 8-23-16,-18 19-9 0,-9 2-3 15,0 14-2-15,12 24 0 16,25 11-54-16,39 0-131 15,11-9-162-15</inkml:trace>
  <inkml:trace contextRef="#ctx0" brushRef="#br1" timeOffset="16153.49">3974 7417 435 0,'0'0'154'16,"0"0"-32"-16,0 0-6 16,0 0-44-16,0 0-38 15,0 0-22-15,0 7-12 0,0-3-5 16,0 3-5-1,0 7-2-15,0 11 9 0,0 8 3 16,-6 13 32 0,-3 11 3-16,0 7 5 15,0 12-4-15,0 10 0 0,-2 9-2 16,0 5-13-16,-2 14 21 16,-3 3-7-16,1 3 3 15,-6-3-18-15,1-12-9 0,3-5-2 16,3-9-3-16,3-11-2 15,4-16 0-15,5-22 3 16,-1-17-7 0,1-18 0-16,2-7 3 15,0 0 13-15,0 0 7 0,0 0-7 16,0 0-4-16,0 3-6 16,0-1-2-16,0-2-4 15,0 1 1-15,0-1-2 16,0 0-2-16,0 2 1 15,0-2 0-15,0 3 1 16,0-3-2-16,0 0 3 16,0 0 1-16,0 0 1 15,0 0 2-15,0 0-4 16,0 0-1-16,0-17-38 0,-2-5-82 16,-2-1-82-1,-1-2-30-15,1-3-84 0</inkml:trace>
  <inkml:trace contextRef="#ctx0" brushRef="#br1" timeOffset="16703.64">3837 8059 236 0,'0'0'177'16,"0"0"-62"-16,0 0-14 16,0 0-19-1,0 0-13-15,0 0-4 0,-6-34-5 16,6 34-22-16,0 0-34 16,-10 0-4-16,-15 20-23 15,-19 16 23-15,-30 14 11 0,-24 14 15 16,-9 3-13-1,7-5-13-15,26-12-18 16,41-30-166-16,33-20-267 16</inkml:trace>
  <inkml:trace contextRef="#ctx0" brushRef="#br1" timeOffset="17154.88">3918 8071 509 0,'0'0'191'0,"0"0"-65"15,0 0-6-15,0 0-45 16,0 0-21-1,0 0-7-15,0-6-27 16,5 6-20-16,28 14-13 16,23 12 13-16,20 5 29 0,11 5 8 15,11-3-23-15,2 4-8 16,5-5-6-16,-7 0-18 16,-14-5-72-16,-14-4-101 15,-24-11-155-15</inkml:trace>
  <inkml:trace contextRef="#ctx0" brushRef="#br1" timeOffset="17902.04">3810 8901 198 0,'0'0'79'0,"0"0"-79"16,0 0-8-16,0 0-75 15</inkml:trace>
  <inkml:trace contextRef="#ctx0" brushRef="#br1" timeOffset="18253.3">3810 8901 275 0,'71'73'120'16,"-63"-79"-34"0,0 0 22-16,-6 3-13 0,-2 3-32 15,0 0-2-15,0 0-1 16,0 0-18-16,0 0-11 16,0 0-4-16,0 0-6 15,0 0 0-15,0 0 6 0,0 0 1 16,0 0 7-1,0 0-6-15,-7 0-24 16,-19 15-5-16,-30 24-19 16,-38 23 19-16,-33 23 31 0,-16 11-19 15,0 11-5-15,17 1-7 16,26-22-93-16,39-38-345 16</inkml:trace>
  <inkml:trace contextRef="#ctx0" brushRef="#br1" timeOffset="18916.12">3789 8999 396 0,'0'0'150'0,"0"0"-17"16,0 0-25-16,0 0-49 16,0 0-13-16,0 0-1 15,-8-4-1-15,6 4 1 16,2 0-7-16,0 0-5 0,0 0-2 15,0 0-10-15,0 0 5 16,0 0 3-16,0 0 3 16,0 0-6-16,4 0-16 15,29 0 3-15,19 6-9 16,15 18 0-16,8 13 4 16,5 11 2-16,5 10-10 15,7 10 7-15,14 2-7 16,15-2-76-16,5-20-186 15,4-20-425-15</inkml:trace>
  <inkml:trace contextRef="#ctx0" brushRef="#br1" timeOffset="21237.23">2216 5248 410 0,'0'0'192'0,"0"0"-102"0,0 0 4 15,0 0-25 1,0 0-24-16,0 0-14 16,0 0-9-16,0 24-14 15,0-17-8-15,5 14-9 0,1 8-7 16,8 15 16-16,-3 9 20 15,5 3 3-15,1 0-7 16,10-8-10-16,4-7-2 16,11-14 3-16,8-13 5 15,1-14-3-15,5 0 1 16,-5-37 5-16,0-17 3 16,-4-9-6-16,-16-3 12 15,-13-2 1-15,-16-1 0 16,-2 1 0-16,0 9-7 15,-13 10-16-15,-1 21-2 0,6 18-1 16,1 10-28-16,5 6-92 16,2 25-131-1,0 1 16-15,15-5-100 16</inkml:trace>
  <inkml:trace contextRef="#ctx0" brushRef="#br1" timeOffset="21571.24">3070 5061 659 0,'0'0'225'0,"0"0"-108"16,0 0-34-16,0 0-67 16,0 0-16-16,0 0-28 0,-54 84 15 15,36-34 12-15,5-3 1 16,11-4-5-16,2-8-11 15,0-5-5 1,13-8 7-16,5-6-10 0,-1-4 19 16,0-3 5-16,-9-4 5 15,-6-2-5-15,-2 0 0 16,0 0 0-16,0 0 2 16,0 3 3-16,-6 4-5 15,-23 7 0-15,-15 0-1 0,-8 1-35 16,3-6-57-1,13-12-61-15,21 0-101 16</inkml:trace>
  <inkml:trace contextRef="#ctx0" brushRef="#br1" timeOffset="22220.56">3293 5261 435 0,'0'0'252'0,"0"0"-168"15,0 0-25-15,0 0-20 16,0 0-29-16,0 0-3 0,10 11 4 16,9-16-6-16,1-10 1 15,-5-3-3-15,-6-3 6 16,-7-1 1-16,-2-2 28 15,0 4-1 1,0 2-9-16,-4 6-10 0,-5 6-4 16,3 6-14-16,-4 0 0 15,-5 0-9-15,-6 11-5 16,2 8 2-16,1 6 11 0,11-5-4 16,7 5-6-1,0-1 2-15,11-2 2 16,22-6 7-16,13-7 6 15,9-9 0-15,0-3 3 16,1-28 2-16,-2-10 2 16,-6-7-5-16,-5-6-5 0,-9 4 4 15,-14 4-6-15,-11 12 36 16,-9 10 9-16,0 9-5 16,-5 10-10-1,-19 5-31-15,-3 0-5 0,-9 14-12 16,5 12 8-16,9 4-5 15,9-2-24-15,13 2-31 16,0-4 20-16,0-4 23 16,19-1 4-16,8-8 14 15,0 3 3-15,0 0 5 16,-5 2 0-16,-5-2 0 16,0 5 12-16,-7-1 9 0,-1 4 12 15,3 4 6-15,-4 1-14 16,1 1-8-16,5-5-5 15,3-6-4 1,18-11-2-16,19-8 1 0,31-2-7 16,36-41-30-16,32-23-161 15,16-21-404-15</inkml:trace>
  <inkml:trace contextRef="#ctx0" brushRef="#br1" timeOffset="25215.24">3025 6102 447 0,'0'0'174'15,"0"0"-72"-15,0 0 4 0,0 0-20 16,0 0-34-16,0 0-24 15,0 0-6-15,0 0-12 16,0 2-10-16,0 4-2 16,0 3-9-16,0 12-10 15,0 5 21-15,16 4 10 0,-3 2 12 16,1-4-9-16,-1-2 1 16,0-2-6-1,1-6-2-15,-1-1-5 16,-2-4 4-16,0 0-5 0,0-2-13 15,3 0-41-15,-3-3-33 16,0-5-45-16,-2 0-26 16,-5-3-50-16</inkml:trace>
  <inkml:trace contextRef="#ctx0" brushRef="#br1" timeOffset="25766.2">2927 6057 345 0,'0'0'146'0,"0"0"-21"0,0 0-20 16,0 0-23-16,0 0-16 15,0 0-17-15,-15-34-17 16,15 33-4-16,0-1 0 0,-3 2-4 16,3 0-8-16,0 0-12 15,-2 0-4-15,2 0-10 16,0 2-8 0,0 18-7-16,-5 10 18 15,3 8 4-15,0 0 6 0,0-4 1 16,2-6-4-1,0-12-4-15,0-8-6 0,0-6-12 16,0-2 9-16,0 0 13 16,0 0 16-16,0-20 20 15,4-10-30-15,1-3-1 16,-5-4-3-16,0 0 9 16,0 4 20-16,0 3-4 15,0 6 11-15,0 5 2 16,0 7-1-16,0 3-5 15,0 0-11-15,0 5-7 0,0 0 1 16,0 3-10-16,0 1-5 16,0 0-2-16,11 0-10 15,18 2-16 1,13 28-51-16,14 7-10 16,9 7-54-16,-1 1-58 0,-1-18-152 15</inkml:trace>
  <inkml:trace contextRef="#ctx0" brushRef="#br1" timeOffset="26466.89">2852 6142 149 0,'0'0'170'0,"0"0"-93"15,0 0-43-15,0 0 1 16,0 0-9-16,0 0 1 16,0-56 17-16,0 52 7 0,0 4 28 15,0 0 5-15,0 0-20 16,0 0-27-1,0 0-12-15,-2 0-10 16,2 0-13-16,0 0-2 0,0 0-1 16,0 0-2-16,0 0-9 15,0 4 12-15,15 10 0 16,5 2 19-16,2 2 8 16,-2 2 2-16,1 2-16 15,0 0-1-15,2 6-5 16,1 0 0-16,3 2-6 15,2 0-1-15,-2 0-6 16,-3 0-57-16,-4 0-74 0,-9-5-69 16,-11-10-164-16</inkml:trace>
  <inkml:trace contextRef="#ctx0" brushRef="#br1" timeOffset="27099.76">2905 6028 1 0,'0'0'281'0,"0"0"-178"16,0 0-18-16,0 0-1 16,0 0-22-1,0 0-22-15,-3-5 5 16,3-1 4-16,0 0-3 16,0-2-24-16,0 2-5 0,0 2 9 15,0 4 32-15,0 0-6 16,0 0-17-1,0 0-11-15,0 0-13 0,0 0 0 16,0 0-11-16,0-1 3 16,0 1-1-16,0 0 0 0,0 0 1 15,0 0 2-15,0 0 0 16,0 0-2 0,0 0-3-16,0 10-16 0,14 20-11 15,8 10 27-15,7 5 7 16,6 4 4-1,8 1 1-15,4 0-9 0,4-6-3 16,5-1-1-16,2-5-56 16,-2-7-71-16,-5-12-117 15,-16-18-288-15</inkml:trace>
  <inkml:trace contextRef="#ctx0" brushRef="#br1" timeOffset="28581.78">2981 5979 187 0,'0'0'138'0,"0"0"-66"16,0 0 22-16,0 0-2 16,0 0-22-16,0 0-12 15,0 0-9-15,-21-27-6 16,21 27-18-1,-2 0-14-15,2 0-2 0,0 0 5 16,0 0-6-16,0 0-4 16,0 0-3-16,0 0-1 15,-2 0 0-15,-4 15-11 16,-6 11 6-16,-5 15 5 0,-6 3 14 16,1 0-3-16,-2 0-1 15,3-4-6-15,5-6-4 16,3-6 0-1,7-10 0-15,4-10-39 0,2-5-47 16,13-3-59-16,27-25-98 16</inkml:trace>
  <inkml:trace contextRef="#ctx0" brushRef="#br1" timeOffset="28932.57">3000 5929 269 0,'0'0'185'0,"0"0"-90"16,0 0 12-16,0 0-8 15,0 0-17-15,0 0-4 16,-6 0-22-16,6 0-1 16,0 0 3-16,0 0-13 15,0 0-19-15,0 0-15 0,0 0-11 16,0 5-2 0,0 6-17-16,14 14-1 15,17 7 18-15,7 8 2 16,10 0 0-16,10 1-72 15,18-4-59-15,7-19-104 0,-10-18-311 16</inkml:trace>
  <inkml:trace contextRef="#ctx0" brushRef="#br1" timeOffset="33102.46">7457 11704 288 0,'0'0'177'0,"0"0"-34"16,0 0-37-16,0 0-27 16,0 0-33-1,0 0-29-15,0 0-17 0,0 0-8 16,0 7-9-16,0 19 17 16,-9 12 17-16,0 8 19 15,0 8 12-15,5 2-17 16,4-2-5-16,0-2-5 15,6-10-16-15,23-6-1 0,10-7 1 16,5-14 1 0,12-8 1-16,2-7 3 15,-3-16 2-15,1-22-3 16,-5-10-9-16,-9-13 4 16,1-3-3-16,-3-4 1 0,-9 2 1 15,-6 8-2-15,-17 9 0 16,-8 13 4-16,0 13-5 15,0 6 0 1,-10 11-3-16,-7 6-12 0,-2 0-78 16,-8 15-113-16,0 7-66 15,11 1-188-15</inkml:trace>
  <inkml:trace contextRef="#ctx0" brushRef="#br1" timeOffset="33581">8500 11753 417 0,'0'0'190'0,"0"0"-65"15,0 0 5-15,0 0-51 0,0 0-33 16,0 0-35-16,-27-36-11 16,-7 62-13-1,-8 7 11-15,-3 12 2 16,12-1 0-16,8-4 0 0,21-2-5 15,4-6-2-15,14-1 5 16,26-8-3-16,6-5 3 16,6-3-2-16,-5-4-2 15,-12-2 1-15,-15-4-5 16,-9-3 6-16,-6-2 2 16,-5 0 2-16,0 0 0 0,-27 0 2 15,-25 11 5 1,-14 3 3-16,-10 1-10 15,0-3-2-15,7-1-33 16,13-10-60-16,14-1-52 0,22 0-62 16</inkml:trace>
  <inkml:trace contextRef="#ctx0" brushRef="#br1" timeOffset="34251.18">8809 11965 339 0,'0'0'103'16,"0"0"-67"-16,0 0 20 15,0 0-23-15,0 0-7 16,0 0 17-1,79-20-13-15,-69 1-8 16,-3-2 24-16,-7-6 20 0,0-2-22 16,0 1 0-16,-11 1-11 15,-5 5-11-15,3 11-9 16,-1 7-1-16,-3 4-6 16,-6 0-6-16,-6 12-6 15,-4 17-1-15,2 10 7 16,8 2-1-16,10 3 1 15,13-2 0-15,0-7 0 16,19-5 0-16,23-10 10 16,20-10-3-16,11-10 3 0,8 0 1 15,-6-30-11-15,-5-8-2 16,-15-6 1-16,-8-8 1 16,-7 2 0-16,-11 2 1 15,-13 4 0-15,-12 9 5 16,-4 11 6-1,0 8 14-15,-18 10 4 0,-18 6-29 16,-8 0-1-16,-3 15-7 16,7 9 2-16,13-2 2 15,17 2 0-15,6 0-7 0,4 0-2 16,6-3-1 0,21 4 4-16,6-1 4 15,5 2 4-15,-3 2 1 16,-6 2 0-16,-4 4-1 0,-10-2 1 15,-5 1 15-15,-6-4 5 16,-2-2 4-16,0-8-12 16,2-8 1-16,7-8-12 15,16-3 7 1,20-10-8-16,22-24-8 0,27-17-141 16,16-14-348-16</inkml:trace>
  <inkml:trace contextRef="#ctx0" brushRef="#br1" timeOffset="36883.86">10545 11737 485 0,'0'0'196'0,"0"0"-44"0,0 0-67 16,0 0-22-16,0 0-16 16,0 0-11-16,0 0 2 15,0-73-23 1,-5 73-15-16,-24 7-15 15,-15 15 2-15,-10 6 13 0,6-2 7 16,14-1-6-16,16-3-1 16,14-1-1-16,4 1 1 15,2 5-9-15,34 0 9 16,15 3 6-16,14 0-2 16,1-2 2-16,-5-1-6 15,-15-5 0-15,-15-4-1 16,-13-5-2-16,-9-7 1 15,-7-6 1-15,-2 0 1 16,0 0 6-16,0 0 3 16,0 0 1-16,-2-18-10 0,-9-1-21 15,7-6-1-15,4 1-6 16,0-4 3-16,4-1 6 16,25 0-13-16,9 2 19 15,7 2 6-15,6 0 4 16,0 10-2-16,-2 3-6 15,-13 7 8-15,-14 5 2 16,-11 0 1-16,-11 0 0 16,0 0 2-16,0 0 5 15,0 3-7-15,0 13 17 0,0 2-2 16,0 4-3 0,3 1 5-16,1 4-8 15,-2 1 13-15,2 2 0 16,-4-2-3-16,2 1 5 0,3-4 2 15,2-2-12-15,-2-6-2 16,-3-4 4-16,0-8-12 16,-2 0-2-16,4-5 7 15,-2 0-9-15,3 0-15 16,1-7-57-16,4-23-93 16,1-13-438-16</inkml:trace>
  <inkml:trace contextRef="#ctx0" brushRef="#br1" timeOffset="37187.61">10986 11624 597 0,'0'0'208'0,"0"0"-110"16,0 0-51-16,0 0-36 15,0 0-11-15,0 0-14 16,69-4-12-16,-62 4 14 16,-7 0 12-16,0 0 11 0,0-4 36 15,0-2-2 1,-13-3-25-16,-12 2-20 16,-6 6 0-16,0 1-10 15,2 0 4-15,8 0-1 0,13 1-35 16,8 13-85-16,8-2-32 15,37-4 3 1,11-8-10-16</inkml:trace>
  <inkml:trace contextRef="#ctx0" brushRef="#br1" timeOffset="37518.65">11443 11430 436 0,'0'0'228'0,"0"0"-52"16,0 0-67-16,0 0-44 16,0 0-39-16,0 0-26 15,0-14-10-15,0 35-11 0,-3 14 10 16,1 13 11-16,-2 8 23 16,-1 5 9-16,-1 0 8 15,-1 2-1-15,-2-2-6 16,-2 0-7-16,7-3-5 0,-1-6-7 15,5-6-6 1,0-10 6-16,0-9-4 16,13-10-8-16,12-3 4 15,11-7 3-15,15-7-9 16,14 0-21-16,10-22-104 16,3-17-138-16,-11-9-272 0</inkml:trace>
  <inkml:trace contextRef="#ctx0" brushRef="#br1" timeOffset="37736.31">11329 11859 479 0,'0'0'198'0,"0"0"-78"0,0 0 7 0,0 0-47 16,0 0-32-16,0 0-11 15,0 0-13 1,32 0-5-16,30-16-19 16,23 1-15-16,6 6-49 0,-7-1-103 15,-8-5-152-15</inkml:trace>
  <inkml:trace contextRef="#ctx0" brushRef="#br1" timeOffset="38399.99">12002 11681 443 0,'0'0'195'16,"0"0"-9"-16,0 0-83 0,0 0-28 16,0 0-50-16,0 0-25 15,-16-19-9 1,-11 40-2-16,-2 3 7 16,6-3 7-16,7 2-6 15,9-3 1-15,7 0-4 16,0 1 1-16,13 6 5 15,18-1 1-15,8-2 5 0,-1-2-1 16,-7 0-2-16,-4-4-3 16,-14-3 0-16,-7-2-1 0,-4-3-1 15,-2-2 1 1,-6 1 1-16,-32 0 7 16,-20 4-7-16,-15-2-6 15,-10-3-118-15,-2-6-198 16</inkml:trace>
  <inkml:trace contextRef="#ctx0" brushRef="#br1" timeOffset="39635.78">10547 11687 330 0,'0'0'111'0,"0"0"-28"16,0 0 0-16,0 0-39 16,0 0-2-16,0 0-18 0,-40-25-14 15,11 31-10-15,-15 16 0 16,-6 6 5-16,4 1 11 15,11-1 8-15,6-5-12 16,12-2-1 0,13-3-9-16,4 0-2 0,0 2 0 15,25 0 5-15,19 6 19 16,18 2 9-16,5 4-9 16,5 2-8-16,-8 3-13 0,-8 0 0 15,-11 0-6-15,-10-5 4 16,-6-4-1-16,-9-8 4 15,-7-6 9 1,-6-4 3-16,-4-6 0 16,-3-2-2-16,0 2-6 15,-20 3-4-15,-45 10 10 0,-40 5 10 16,-39 4-14-16,-18 1-10 16,-2-12-108-16,19-9-230 15</inkml:trace>
  <inkml:trace contextRef="#ctx0" brushRef="#br1" timeOffset="41654.87">7631 13144 469 0,'0'0'196'15,"0"0"-75"-15,0 0-41 16,0 0-69-16,0 0-11 15,0 0-24-15,-25 92 24 16,21-59 1-16,4-4-1 16,0-5-7-16,8-7 7 15,13-9 0-15,4-8 6 16,0 0 6-16,2-13 23 0,-4-14 2 16,-7-3-2-16,-5-3 5 15,-9 1 3-15,-2 0 5 16,0 5-17-1,-13 2-19-15,-12 15-12 16,-2 8-7-16,-6 2-6 0,0 14 5 16,6 12-8-16,9 1-27 15,13-6-27-15,5-7-18 16,16-10 1-16,24-4 36 16,16-6 38-16,6-21 13 15,-4-4 4-15,-16 7-2 0,-13 10 13 16,-16 10 40-1,-5 4 16-15,-4 4-48 16,3 22-19-16,1 14 23 16,-1 2-5-16,-2 5 6 0,1-6-13 15,3-5-10-15,5-11-5 16,5-11 0 0,10-10 0-16,11-4 0 15,10-20 5-15,3-21 8 0,-4-6-10 16,-13 3 6-1,-12 8 21-15,-10 13 38 0,-10 10 17 16,-2 10-25-16,-2 3-20 16,0 0-40-16,5 16-39 15,3 16 26-15,6 6 13 16,4 2 0-16,4-3-10 0,5-4-87 16,13-12-51-1,5-11-93-15,11-10-250 16</inkml:trace>
  <inkml:trace contextRef="#ctx0" brushRef="#br1" timeOffset="42104.71">8990 12861 251 0,'0'0'338'0,"0"0"-142"0,0 0-62 15,0 0-62 1,0 0-32-16,0 0-9 0,6-100-5 15,-4 98 2-15,1 2-23 16,-3 0-5-16,6 0-17 16,6 19-7-16,-1 12 24 15,-3 13 5-15,-8 11 14 16,0 7 12-16,0 4-5 16,0 0 11-16,-8-6-8 0,3-6-12 15,5-5-11 1,0-12 4-16,0-5-7 15,5-9 2-15,9-8-2 16,3-6-3-16,8-9-27 0,8 0-64 16,2-20-72-16,-1-19-225 15</inkml:trace>
  <inkml:trace contextRef="#ctx0" brushRef="#br1" timeOffset="42798.34">8917 13100 180 0,'0'0'386'16,"0"0"-243"-16,0 0-40 16,0 0-53-16,0 0-50 0,0 0 0 15,77-6 17-15,-12-14 1 16,-7-8-18-16,-11 2 2 16,-14-3-2-16,-7 2 2 15,-8-1 8-15,-7 1 27 0,-1 4 8 16,-8 9-1-1,0 3-3-15,-2 8-12 16,0 3 3-16,0 0-32 16,2 0-8-16,3 21-20 15,1 23 6-15,2 17 22 16,-2 11 0-16,0 0 1 0,3 0 5 16,1-11 6-16,3-13-11 15,-5-14 3 1,-1-16-4-16,-2-10 2 15,-1-8 0-15,3 0 19 16,4-20 24-16,5-14 40 0,1-6-81 16,-1 8-1-16,-7 10-2 15,-3 9 15-15,-3 12 13 16,-1 1-6-16,5 0-23 16,8 4-23-16,5 15 0 0,12 4 23 15,3-4 0-15,5-4 0 16,9-9-4-1,3-6 4-15,4 0-1 16,-6-9-2-16,-7-13-14 0,-11-6-1 16,-11-2 18-16,-9-6 4 15,-10-2 4-15,-2-3 8 16,0-1 6-16,-16 5-4 16,-3 3-5-16,-2 11-12 15,7 10-1-15,3 10-4 16,3 3-5-16,-4 0-8 15,1 19 2-15,-4 11 3 16,3 6 3-16,-1 6 7 16,2 4 2-16,2 2 6 15,5 2 6-15,4-4-2 0,0-6-1 16,8-6-2-16,28-7 0 16,22-10 1-16,14-2-8 15,17-11-2 1,15-4-120-16,17 0-4 0,8-19-184 15,-2-8-139-15</inkml:trace>
  <inkml:trace contextRef="#ctx0" brushRef="#br1" timeOffset="46435.53">7749 14323 374 0,'0'0'219'0,"0"0"-74"16,0 0-21-16,0 0-25 16,0 0-16-16,0 0-11 15,0 0-11-15,0-65-22 0,0 65-8 16,0 0-14-1,-5 0-17-15,-15 8-9 16,-13 23 4-16,-10 9 1 0,-5 10 3 16,-2 6 0-16,10 0 1 15,16 1-2-15,19-3-2 16,5-14-4-16,40-7 4 16,18-16-1-16,13-15-8 15,6-2-2-15,2-18-5 0,4-16-31 16,0-12-31-16,-1-6-51 15,2-7-36 1,-7-4-101-16</inkml:trace>
  <inkml:trace contextRef="#ctx0" brushRef="#br1" timeOffset="47015.11">8408 14002 499 0,'0'0'187'0,"0"0"-52"15,0 0-54-15,0 0-11 0,0 0-13 16,0 0-12 0,-27-28-19-16,25 28-26 15,0 0 0-15,0 15-13 16,-2 17 13-16,-1 4 7 0,1 9 13 16,1 6 13-16,1 1 5 15,2 7-13-15,0-4 4 16,0-1-2-1,0 0-7-15,0-1-1 16,0-3-9-16,-3-4-4 16,3-4 2-16,0-14-5 0,0-16-2 15,0-10 2-15,3-2 2 16,28-24 14-16,16-12-13 16,13-6-6-16,3 2-26 0,-12 6-19 15,-11 8 14-15,-11 4-2 16,-14 8-2-1,-5 6 29-15,-8 2 6 16,-2 3 2-16,2 1-2 16,-2 2 1-16,0 0-2 0,0-1 0 15,0 1 0-15,0 0 1 16,0 0 1 0,0 0 0-16,4 0-2 0,1 3 3 15,-1 15 3-15,2 5 13 16,-3 3 1-16,2 1-2 15,-3 8-4-15,0-5 8 16,0-1-7-16,3-4-5 16,-1-9-4-16,0-9-3 0,-2-4 1 15,1-3-3-15,-1 0-14 16,7-10-37 0,7-18-51-16,4-12-233 15</inkml:trace>
  <inkml:trace contextRef="#ctx0" brushRef="#br1" timeOffset="47349.8">8722 14258 531 0,'0'0'150'0,"0"0"-95"0,0 0-19 16,0 0-36-16,0 0 0 16,0 0 0-16,54-25 6 15,-43 14 2 1,-7-3 14-16,-4-3 32 0,0-2 13 16,-6 0-9-16,-19 3-12 15,-1 6-20-15,-11 7-18 16,6 3-8-16,2 0-7 15,8 17 3-15,14 1 0 16,7 6-44-16,11 2-51 0,35 4-27 16,12-3-86-16,5-2-60 15</inkml:trace>
  <inkml:trace contextRef="#ctx0" brushRef="#br1" timeOffset="47804.35">9170 14476 575 0,'0'0'197'0,"0"0"-76"0,0 0-67 16,0 0-54-16,0 0-12 15,0 0-10-15,3 48 22 16,3-32 3-16,1-4-1 15,-3-8 2-15,-2-4 5 16,1 0 19-16,4 0 39 0,3-22 29 16,4-15-42-16,4-5-48 15,0 5 1-15,-7 6-4 16,-3 8 0-16,-6 8 0 16,-2 12 6-16,0 0 34 15,0 3-25-15,0 0-18 16,-2 3-23-16,-15 15 9 15,-6 5 13-15,1 5-1 16,5 0 1-16,1 1-5 16,5-2 6-16,9 2-9 15,2-4 3-15,0 1 0 0,2-3 6 16,15 4 0-16,8-2 6 16,4-5-5-1,6-8 1-15,10-12-2 16,6 0-13-16,5-14-50 15,6-18-81-15,5-4-167 16</inkml:trace>
  <inkml:trace contextRef="#ctx0" brushRef="#br1" timeOffset="48471.45">9781 14464 566 0,'0'0'186'0,"0"0"-59"16,0 0-58-16,0 0-40 16,0 0-20-16,0 0-5 0,-22-37-4 15,19 37-3 1,3 0-5-16,-2 9-11 0,-2 8 12 16,-1 10 7-1,0 1 20-15,1-2-3 0,2-4 5 16,2-8-13-16,0-5-6 15,0-8 0-15,0-1 0 16,6-10 17-16,17-20 39 16,6-8-28-16,2-2-16 15,-8 8 4-15,-8 10 1 16,-9 10 11-16,-4 7 7 0,-2 5-6 16,8 0-32-16,3 17-26 15,9 12 11 1,7 6 15-16,6 5 1 15,5-9 0-15,2 0 0 16,7-14-1-16,1-17-1 16,6 0-19-16,4-27 19 0,-4-17 1 15,-4-4-6-15,-7-10 6 16,-14-1 1-16,-16-7-1 16,-13-7 5-16,0-2 2 0,-20-5 1 15,-13 2-3-15,-3 13 2 16,7 21-4-1,8 20 11-15,7 15 1 16,-1 9 4-16,-8 0-19 16,-4 23-4-16,0 13-2 15,3 12 6-15,13 8 2 0,6 9 3 16,5 7 0 0,0 3 9-16,23 0 0 0,5 2-1 15,3-8-6-15,4 0 0 16,0-9-3-16,-2-8-4 0,1-16 0 15,-1-11-28 1,3-20-46-16,9-5-66 16,5-28-89-16,4-26-474 15</inkml:trace>
  <inkml:trace contextRef="#ctx0" brushRef="#br1" timeOffset="48687.68">10189 14346 693 0,'0'0'261'16,"0"0"-72"-16,0 0-52 0,0 0-92 16,0 0-45-16,156-67-6 15,-54 47-6 1,9 6-70-16,3 2-84 15,-7-5-73-15,3-4-212 16</inkml:trace>
  <inkml:trace contextRef="#ctx0" brushRef="#br1" timeOffset="50032.48">7664 15341 323 0,'0'0'264'0,"0"0"-78"15,0 0-60-15,0 0-62 16,0 0-42-16,0 0-22 0,-85-29-3 16,54 60 1-16,-4 9 2 15,8-5-3-15,14 5 1 16,13-4-3 0,0-3 2-16,37-3 3 15,15-3 1-15,7 0 11 0,-3-9 2 16,-11 0 4-16,-11-4-3 15,-19-2-4-15,-8-4-8 16,-7-4 3-16,0 2-2 16,-20 4 4-16,-36 1 5 0,-22 4 6 15,-11-7-19-15,6 0-19 16,19-6-22 0,22-2-28-16,17 0-43 15,23-4-13-15,2-19-49 16,36-4-130-16</inkml:trace>
  <inkml:trace contextRef="#ctx0" brushRef="#br1" timeOffset="50754.21">8036 15498 350 0,'0'0'235'0,"0"0"-58"15,0 0-57-15,0 0-38 16,0 0-33-16,0 0-38 15,-14-36-11-15,-1 57-18 16,7 8 16-16,0 6 1 0,8-3-4 16,8 0 0-16,21-10 5 15,8-10-3-15,-1-6 3 16,-3-6 2-16,-4 0 0 16,-9-22 5-16,-2-6-2 15,-11-2-1-15,-7-3 8 16,0 3 8-16,-34 6 7 15,-12 6-21-15,-12 10-6 16,-3 4-4-16,10 4 0 16,17 0-2-16,19 0-5 15,15-6-29-15,7-9-1 16,47-14 3-16,19-9-48 0,20-4 17 16,-4-6 2-1,-20 6 33-15,-17 7 34 16,-21 9 7-16,-15 8 74 15,-7 10 44-15,-9 7-22 16,0 1-25-16,0 0-46 0,0 0-32 16,0 22-14-16,-9 14 8 15,-7 14 6-15,-4 12 1 16,0 5 4-16,2 12 9 16,3-1 17-16,10 9-6 15,5-2 11-15,20 1-22 16,27-7 0-16,11-7-6 15,1-13 2-15,-7-19-7 16,-14-18 1-16,-16-12 0 0,-11-10-2 16,-3-6 13-16,-6-32 29 15,0-17-40 1,-2-8 1-16,0-3 0 0,-23-9-4 16,-8 10-1-16,-4 15 1 15,1 11 0-15,12 14 5 16,9 11 24-16,5 9-4 15,8 0-16-15,0 5-10 16,0-3 0-16,16 3-10 0,26-5-18 16,16 1-29-1,11-1-39-15,10-5-65 16,-1-8-94-16,6-11-239 16</inkml:trace>
  <inkml:trace contextRef="#ctx0" brushRef="#br1" timeOffset="51137.3">8963 15226 279 0,'0'0'197'16,"0"0"-64"-16,0 0-31 15,0 0-15-15,0 0-7 0,0 0-9 16,-11-40-15 0,9 40-9-16,0 0-17 0,-1 0-25 15,1 0-5 1,-5 0-9-16,1 18-1 0,-3 10 9 16,-1 8 1-16,6 6 5 15,2 8 16-15,2 0 5 16,0 4 22-16,0-2-4 15,0-3-19-15,2-8-4 0,10-2-10 16,1-7 1 0,7-8-10-16,7-2 3 15,11-8 1-15,14-2-6 16,16-12-62-16,10 0-87 16,-6-22-164-16</inkml:trace>
  <inkml:trace contextRef="#ctx0" brushRef="#br1" timeOffset="51352.27">8816 15521 394 0,'0'0'320'0,"0"0"-122"16,0 0-91-16,0 0-56 0,0 0-46 15,0 0-5-15,0 0-8 16,153-38 2 0,-70 28-16-16,4 1-53 15,-5-7-94-15,-4-3-135 0</inkml:trace>
  <inkml:trace contextRef="#ctx0" brushRef="#br1" timeOffset="52070.78">9542 15530 334 0,'0'0'127'0,"0"0"-50"16,0 0-26-16,0 0-12 0,0 0-14 15,0 0-3-15,-11-30 2 16,9 30 8-1,-1 0-14-15,1 0-2 16,-2 0 6-16,-5 0-12 16,-2 2-1-16,-2 19-3 0,2 3 18 15,-1 8 0-15,6-5 13 16,1 4-16-16,5-6-6 16,0-2 0-16,0-4-9 15,13-11 4-15,10-4 5 16,1-4 13-16,5-4 4 15,5-17-12-15,1-9-3 16,-1 2-11-16,-8 1-2 16,-7 9-2-16,-11 9 3 15,-5 4 23-15,-3 5 7 16,2 0-35-16,6 0-7 0,8 5-19 16,5 13 24-16,5 0 2 15,3-6 0 1,6-2 0-16,4-10 1 15,3 0 3-15,-5 0 1 0,-3-14-1 16,-7-7-1-16,-9-1 1 16,-7-1 2-16,-11-4 11 15,0-1 5-15,-13-1 0 16,-25 2-11-16,-14 5-11 16,-3 12-7-16,3 10 1 0,12 0-43 15,13 9-45-15,14 9-29 16,13 7-94-1,5-3-27-15,28-6-83 16</inkml:trace>
  <inkml:trace contextRef="#ctx0" brushRef="#br1" timeOffset="52988">10204 15477 433 0,'0'0'251'15,"0"0"-105"-15,0 0-37 16,0 0-67-16,0 0-42 16,0 0-13-16,-42 44 11 15,19-13 4-15,8 4-4 0,11-7-3 16,4-6-50-16,0-8-7 16,8-10 15-1,10-4 43-15,4-4 4 16,5-14 7-16,0-10 7 15,-4 2 5-15,-4 8 30 16,-7 0 11-16,-6 9-16 0,1 4 2 16,-5 5-9-16,0 0-20 15,0 0-17-15,6 0-15 16,7 5 8-16,5 5 7 16,9 3 2-16,4-9 0 0,9-4 3 15,6 0-2 1,2-9 2-16,0-14-1 15,-4-4-1-15,-10-2 4 16,-10 0-6-16,-12 8 3 16,-14-6 12-16,0 10 10 0,-22-2-17 15,-25 9-9-15,-13 10-9 16,-4 0 3-16,10 6 1 16,16 12 0-16,18-2-10 15,18-4-25-15,2 0-11 16,2-8 16-16,31 1 29 15,17-5 6-15,7 0 3 16,3 0 0-16,-4 0-3 16,-9 4 0-16,-5 10 1 15,-6 7 0-15,-10 7 6 16,-7 6 4-16,-11 4 2 0,-1 2 3 16,-1 3 0-1,2-5-6-15,2-9-8 16,3-10 2-16,8-11-3 15,8-8 2-15,6-4 10 16,6-22-2-16,1-6-5 0,-4-4-2 16,-3 1 1-16,-1 3-3 15,-5 5-2-15,0 1-2 16,-7 3-7-16,-1 2 7 16,-11-2 1-16,-5 2 1 0,-5-2 2 15,0 0 8-15,0 4 2 16,-15 7 0-1,-2-1-5-15,2 7-7 16,-3 6-3-16,3 0-3 16,-3 0 1-16,0 0 2 0,0 15-1 15,0 7 4-15,1 4 0 16,3 4 2 0,1 8 5-16,6 1 3 0,7-2 5 15,0-1-3-15,7-5-7 16,31-9 6-16,20-8 0 15,19-10 4-15,12-4-15 16,19-8-3-16,8-24-43 16,9-5 2-16,8-3-65 15,0 0-160-15,6-14-80 0</inkml:trace>
  <inkml:trace contextRef="#ctx0" brushRef="#br1" timeOffset="57582.53">13393 7407 281 0,'0'0'146'0,"0"0"-53"0,0 0-13 16,0 0-21-16,0 0 5 15,0 0-10 1,0 0-10-16,0 0-2 0,-17 12-4 16,17-12-7-16,-2 0-4 15,2 0 3-15,0 0 3 16,0 0 5-16,0 0-2 16,0 0-9-16,0 0-6 15,0 0-1-15,16 0-6 16,22 0-4-16,33-10-6 15,45-8-1-15,46 1 4 16,40-4-6-16,20 6 0 16,8 8-2-16,-3 4 2 0,-11 3-2 15,-13 0 0-15,-25 0-12 16,-31 8-8 0,-35-2-2-16,-41-3 0 0,-31-3 12 15,-22 0 11-15,-16 0 2 16,-2 0 21-16,0 0 38 15,0 0-2-15,0 0-3 0,0 0-17 16,0 0-21-16,0 0-13 16,0 0-5-16,0 0-1 15,0 0-5 1,0 0 0-16,0 0-3 16,0 0 5-16,13 0 0 15,26-7 4-15,29 0 3 16,35-5-2-16,29-2 0 0,26 0 1 15,11 2-2-15,0 7 0 16,-6 2-3-16,-14 3-5 16,-11 0 4-16,-16 0-6 15,-16 0-9-15,-29 0 6 16,-21 4 12-16,-23 0-2 16,-20-2 3-16,-7 0 2 15,-6 0 0-15,0 1 6 0,0 0 1 16,0 1 0-16,0 0-9 15,0-2-2 1,0 0-1-16,0 0 0 16,0 0 2-16,0-2-1 0,0 2-2 15,17 2-4-15,16 2 8 16,19 0 0 0,10 0 4-16,3-5-3 15,-1-1 2-15,-3 0-1 0,-3 0-2 16,-5 0 4-16,10-7-2 15,10-7 0-15,16 2-2 16,11-1 0-16,-1 2 0 16,-20 5-5-16,-23 2-5 15,-27 2-7-15,-20 2-1 0,-9 0-10 16,0 0-26-16,-4 0 11 16,-21 0 24-1,-6 11 19-15,-3-6 4 16,1 1-4-16,4-5-8 0,2 1-29 15,8 1-34-15,1-3-25 16,5 1-44-16,7-1-39 16,4 0-83-16</inkml:trace>
  <inkml:trace contextRef="#ctx0" brushRef="#br1" timeOffset="58352.91">18161 7074 387 0,'0'0'173'0,"0"0"-64"16,0 0-20-1,0 0-28-15,0 0-36 16,0 0-25-16,-5 25-1 0,5-7-24 16,5 7 25-1,14 8 52-15,8 1-5 0,2-1-18 16,7 0-2-16,4-3-9 15,0-4-5-15,-6-8-3 16,-3-4 6-16,-11-5-6 0,-9-6 5 16,-7-3 12-16,-4 0 17 15,2 0 10 1,-2 0 14-16,3 0-27 16,-1 0-20-16,-2 0 0 15,0 0 4-15,0 0-7 16,0 0-10-16,0 0-8 15,-13 10-7-15,-35 18-22 16,-25 12 27-16,-27 17 2 0,-11 2 4 16,8 8-4-16,23-25-174 15,40-36-379-15</inkml:trace>
  <inkml:trace contextRef="#ctx0" brushRef="#br1" timeOffset="60382.97">13370 8868 333 0,'0'0'91'16,"0"0"-28"-16,0 0 24 15,0 0-10-15,0 0-20 16,0 0-9-16,0 0-8 15,-27 6-15-15,27-4-9 16,21 3-10-16,28-1 3 0,31 2 45 16,31-4-2-16,31-2-28 15,37 0-2 1,33 0-13 0,22 0 0-16,-1-4-6 0,-7 0-1 0,-28 0-1 15,-31 4 0-15,-31-2-1 16,-40 2-1-16,-40 0 0 15,-30 0 0-15,-21 0-1 0,-5-3-2 16,0 3 3 0,0-1 1-16,0 0 9 15,0 1-4-15,0 0 4 16,0 0 0-16,0-3-6 16,0 3 0-16,0 0 0 0,0-2 1 15,0 2-4-15,6 0-2 16,15 0 2-1,14 7 21-15,25 6 3 0,30-5 7 16,45-6-2 0,41-2-14-16,31 0-2 0,19 0 2 15,0 0-6-15,-20 0-8 16,-33 0-1-16,-34 0 0 16,-39 0-9-16,-36 0 6 15,-28 0 3-15,-18 0 0 0,-18 2 6 16,0 0 4-16,0 4 17 15,0-2-7-15,0-2-9 16,-13-2-11 0,-5 0-5-16,5 0 5 0,1 0-2 15,12 0 2-15,0 3-5 16,0-3 1-16,0 0 1 16,0 0-2-16,0 1-6 15,18 4-8-15,13-3 19 16,9 3 2-16,2-4-2 15,-3 2 0-15,-2-3-3 16,1 0 3-16,7 0 2 16,6 0-2-16,5 0 3 15,2-3-2-15,0-4-1 16,-7 1 0-16,-9 0 0 0,-17 2 1 16,-12 2-1-16,-9 2 0 15,1-2 0-15,4 0 1 16,11-2 0-1,7 0 2-15,6 0-3 16,2 2-2-16,2-2 1 0,-4 1 1 16,-6 2 0-16,-10 1 1 15,-8-2 1-15,-6 2-4 16,-3 0 3-16,0-3-1 16,0 3 0-16,2 0-1 15,-2 0 0-15,0 0-2 16,0 0 3-16,0 0-1 15,0 0 2-15,0 0-2 0,0 0-3 16,0 0-5-16,0-1-3 16,-9 0-2-16,-9-2-11 15,-4 1-20 1,-7 2-40-16,-2 0-24 16,4 0-78-16,2-4-81 0</inkml:trace>
  <inkml:trace contextRef="#ctx0" brushRef="#br1" timeOffset="61421.45">14037 8632 458 0,'0'0'156'0,"0"0"-60"16,0 0-8-16,0 0-27 15,0 0-37-15,0 0-11 16,-123-18-9-16,58 32-4 15,-11 16 2-15,-13 6-2 0,-13 8 4 16,-14 6 2 0,-3 0-6-16,2 3 0 15,20-7 0-15,29-9-1 16,28-14 1-16,24-8-1 0,16-14 1 16,0-1 8-1,14 0 46-15,15-16-22 0,6-5-20 16,-1 0 4-1,-12 7 14-15,-9 4 13 0,-4 4-13 16,-6 2-11-16,1 4-8 16,7 0-11-16,16 0-7 15,19 18 5-15,28 14 2 16,20 10 8-16,18 7 1 16,17 7-9-16,15 4 0 15,17 5-35-15,6-14-143 16,-3-29-237-16</inkml:trace>
  <inkml:trace contextRef="#ctx0" brushRef="#br1" timeOffset="64221.09">13798 6517 435 0,'0'0'199'16,"0"0"-78"-16,0 0 6 16,0 0-49-16,0 0-35 15,0 0-19-15,0 0-6 16,29-12 8-16,23-2-15 16,14-6-8-16,16 2 1 15,3-3 3-15,0 3-5 16,0 2-1-16,-8 3-2 15,-10 5-9-15,-16 3-51 16,-19 5-39-16,-18 0-63 0,-14 0-87 16,0 0-59-16</inkml:trace>
  <inkml:trace contextRef="#ctx0" brushRef="#br1" timeOffset="64586.07">14188 6491 103 0,'0'0'228'0,"0"0"-123"15,0 0-1-15,0 0-10 16,0 0-20-16,0 0-24 15,0 0-8 1,0 0-28-16,0 3-11 16,0 16 0-16,-2 4 33 0,-5 4 11 15,-2 2-9-15,2 2-6 16,1-3 10-16,2-1-17 16,-2-3-11-16,4-3-4 15,0 1-6-15,2 2-2 0,-2-1 1 16,-5 1-3-16,3 0-33 15,2-3-38 1,2 0-41-16,0-5-41 16,0-11-68-16,0-5-137 15</inkml:trace>
  <inkml:trace contextRef="#ctx0" brushRef="#br1" timeOffset="64869.04">13947 6963 260 0,'0'0'162'0,"0"0"-86"16,0 0 2-16,0 0 4 0,0 0 1 15,0 0-7-15,-4 9-28 16,4-9-10-16,0 0-9 15,4 6-16-15,23 0-8 16,15 0 4 0,18-2 1-16,14-4-10 0,8 0-26 15,5-2-80-15,-4-18-134 16,-12-6-243-16</inkml:trace>
  <inkml:trace contextRef="#ctx0" brushRef="#br1" timeOffset="65767.63">14493 6861 131 0,'0'0'200'16,"0"0"-43"-16,0 0-31 16,0 0 14-1,0 0-32-15,0 0-55 0,11-25-35 16,-11 25-18-16,0 6-15 16,0 13 10-16,0 8 5 15,0-4 13-15,0 0-7 16,0-4-2-16,0-11-4 15,0-2 2-15,0-6 1 0,0 0 10 16,0 0 26-16,2-7 46 16,11-15-7-16,8-3-74 15,-1 4-4 1,-9 7 1-16,-5 5 7 16,-3 6 13-16,-3 3-6 15,0 0-15-15,7 1-18 0,2 24-13 16,6 6 31-16,7 2 0 15,3-3 1-15,6-5-1 16,0-8-10 0,1-7-10-16,-1-10 6 0,2 0 6 15,-2-24 8-15,3-8 0 16,-8-6 9-16,-3-2-6 16,-6 2 3-16,-5 0 8 15,-6 10 2-15,-3 6 11 16,-3 10 2-16,0 6 0 15,0 2-6-15,0 4-23 0,0 0-1 16,0 0-13 0,0 1-18-16,-13 15 26 15,3 3 6-15,6-1-6 0,4-5-1 16,0 4 2-16,0-1 0 16,14 1 5-16,15 2 2 15,11 0 4-15,-1 2-1 16,3-3-1-16,-7-1-4 0,-16-2 2 15,-7-5-4-15,-10-2 0 16,-2-2-2 0,-4 2-10-16,-39 2 14 15,-15 2-7-15,-13 1 7 16,6-6-39-16,11-4-45 16,15-3-31-16,16-19-100 0,14-21-176 15</inkml:trace>
  <inkml:trace contextRef="#ctx0" brushRef="#br1" timeOffset="66171.31">15404 6477 544 0,'0'0'198'16,"0"0"-56"-16,0 0-39 16,0 0-40-16,0 0-30 15,0 0-23 1,-4-10-10-16,4 11-9 0,0 23-10 16,0 7 19-16,-4 9 3 15,-5 6 14-15,-5 4 10 16,-3 8 5-16,-4 0 11 15,3-4-15-15,7 1-11 16,5-9 3-16,6-6-12 16,0-7-6-16,0-10 2 0,0-5-3 15,6-3 3-15,15-6 2 16,8 0 0-16,13-9-6 16,11 0-50-1,8-9-118-15,-6-23-152 0</inkml:trace>
  <inkml:trace contextRef="#ctx0" brushRef="#br1" timeOffset="66717.42">15163 6806 673 0,'0'0'189'0,"0"0"-89"16,0 0-27-16,0 0-37 16,0 0-27-16,0 0-5 15,179 10 1-15,-113-10-5 16,-10 0-4-16,-11-10-39 16,-13 1-40-16,-15 1 5 15,-5 1 25-15,-10 0 20 16,-2 1 6-16,0 4-18 0,0-2 26 15,0 2 5-15,0 1 14 16,0-2 0 0,0 3 7-16,0 0 23 15,0 0 28-15,0 0-1 16,0 0-6-16,0 0-23 16,0 0-17-16,0 0-11 0,6 10-1 15,3 8 1 1,7 8 38-16,-1 1-10 0,1 1-4 15,-1 2 0-15,-3 0-3 0,-1-3-4 16,-7-4-7 0,-2-7-6-16,-2-5 8 15,0-5-10-15,0-6 7 16,0 0 8-16,2 0 17 16,1-9 28-16,3-19 0 15,4-6-61-15,5-1-1 0,1 1-1 16,-1 11-1-16,1 2-16 15,-1 9-1-15,3 2-42 16,7 4-105 0,-1 1-109-16,5 1-154 0</inkml:trace>
  <inkml:trace contextRef="#ctx0" brushRef="#br1" timeOffset="67316.97">16035 6792 318 0,'0'0'131'0,"0"0"-79"16,0 0-18-16,0 0-29 15,0 0-5-15,0 0-6 0,0-17-2 16,-2 17 1-16,0 0 7 0,-1 0 26 15,3 0 21 1,-2 0 9 0,2 0 5-16,0 0 7 0,0 0-10 15,0 0-14-15,0 0-5 16,0 0-12-16,0 0-6 16,0 0-5-16,0 0-4 0,0 0 0 15,0 0-5-15,0 0-7 16,0 0 0-16,-5 10-6 15,1 11 6 1,-2 9 14-16,-1 1 3 0,3 5 2 16,4-3-9-16,0-3 3 15,0-6-12-15,8-4 4 16,5-8 2-16,1-6-2 16,3-6 4-16,6 0 7 15,8-8 1-15,7-22-5 16,0-4-7-16,-4 0-5 15,-8 6 0-15,-10 7 5 16,-8 9 4-16,-3 7 25 16,-3 3 14-16,-2 2-36 0,0 0-12 15,0 0-22-15,5 13-11 16,2 14 33 0,1 5-1-16,3 1 3 15,3-6-4-15,-3-2 2 0,3-2-7 0,-3-7-48 16,-1-6-35-1,6-10-41-15,5 0-103 16,0-13-187-16</inkml:trace>
  <inkml:trace contextRef="#ctx0" brushRef="#br1" timeOffset="67638.23">16617 6802 585 0,'0'0'254'0,"0"0"-103"16,0 0-47-16,0 0-43 15,0 0-40 1,0 0-21-16,-10-17-5 0,6 17-8 16,-7 0 0-16,-3 17 2 15,-5 3 11-15,-2 1 16 16,3 8 14-16,3-1 3 15,4 0-12-15,4-2-8 16,7 0-9-16,0-3-2 0,12-4 8 16,23-5-6-1,11-6-4-15,12-8-33 16,5 0-70-16,1 0-64 16,-1-18-110-16,-1-9-114 15</inkml:trace>
  <inkml:trace contextRef="#ctx0" brushRef="#br1" timeOffset="67936.89">17047 6454 585 0,'0'0'272'0,"0"0"-95"16,0 0-55-16,0 0-44 15,0 0-47-15,0 0-25 16,-8-12-6-1,6 17-11-15,-2 20-10 16,-5 14 19-16,-2 13 2 0,-7 4 18 16,-9 9 12-16,3 0-4 15,-5 3-4-15,2-3-3 16,10-7-5-16,8-8-9 16,9-12-2-16,0-12-2 15,0-6 0-15,19-6 4 16,15-5-5-16,17-9-11 0,10 0-59 15,7-13-121 1,-1-17-254-16</inkml:trace>
  <inkml:trace contextRef="#ctx0" brushRef="#br1" timeOffset="68468.09">16797 6860 618 0,'0'0'261'0,"0"0"-108"15,0 0-35-15,0 0-63 16,0 0-44-16,0 0-11 0,33 0-5 16,12 0-2-16,11 0 3 15,2 0 3-15,-5 0 2 16,-6 0-2-1,-3 0 1-15,-5 0-1 16,-13 0 1-16,-8 0 0 16,-12 0-1-16,-4 0-3 0,-2 1-2 15,0 1-6-15,0-2 2 16,0 3 5-16,0-3 2 16,0 0-1-16,0 1 4 15,0-1-2-15,0 0 1 0,0 0-1 16,0 0 1-1,0 0-3-15,0 2 0 16,0 1-6-16,0 5 4 16,0 2 1-16,0 4 5 15,0 4 1-15,0 4 2 16,0 4 5-16,0 4 0 0,3-2 4 16,-3 0 5-16,0-2-6 15,0-2-3-15,0-2 2 16,0-6-4-16,0-3-4 15,0-3 1-15,0-6-3 16,0-4-12-16,2 0-35 16,7-3-28-16,2-24-82 15,7-14-384-15</inkml:trace>
  <inkml:trace contextRef="#ctx0" brushRef="#br1" timeOffset="68787.65">17205 6796 375 0,'0'0'173'0,"0"0"-112"16,0 0-50-16,0 0-8 15,0 0 1-15,0 0-2 16,102-29-1-16,-91 19 11 0,-4-2 68 15,-7 1 26-15,0 2-17 16,0 0-34 0,0 4-12-16,-7 5-38 15,-8 0-5-15,-1 0-8 0,1 2-7 16,3 14-34-16,5 2-54 16,7 7-28-16,0 0-16 15,5 1-68 1</inkml:trace>
  <inkml:trace contextRef="#ctx0" brushRef="#br1" timeOffset="69423.81">17445 6906 407 0,'0'0'124'15,"0"0"-82"1,0 0-30-16,0 0 4 15,0 0 4-15,-34 105 2 16,32-67-2-16,2-3-6 0,0-5 1 16,0-8-8-16,0-9 1 15,10-8-1-15,1-5 17 16,4 0 43-16,5-7 31 16,5-20-48-16,-8-5-34 15,-7 0-4-15,-8-2-2 0,-2 4 11 16,-4 1-5-1,-23 4 3-15,-7 7-15 16,3 7-4-16,7 6-4 16,7 5-3-16,13 0-27 0,4 0-76 15,0 0-23-15,33 0 51 16,13 0 31 0,7 0 10-16,-2-1-34 0,-8-12 37 15,-8-1 38-15,-8 1 32 16,-10 6 59-1,-3 1 2-15,-7 3-7 0,-3 3-22 16,-2 0-36-16,3 14-26 16,-3 13 14-16,-2 7 3 15,0 0-1-15,0 4-6 0,-4-4-2 16,-1-8-6-16,1-10-1 16,4-9-3-16,0-7 2 15,0 0 5 1,15-27 54-16,16-12-13 15,12-5-45-15,-1 5 9 16,-6 3-6-16,-7 16 0 0,-13 9 16 16,-8 9 15-16,-6 2-9 15,5 1-28-15,3 23-25 16,0 12 25-16,-1 4 2 16,-3 0 1-16,0 0-3 15,0-6-14-15,5-5-57 16,12-14-51-16,12-15-72 15,17 0-46-15</inkml:trace>
  <inkml:trace contextRef="#ctx0" brushRef="#br1" timeOffset="69752.39">18412 6749 574 0,'0'0'235'0,"0"0"-78"0,0 0-72 16,0 0-49-16,0 0-36 16,0 0-9-16,-55 12 2 15,42 15 1-15,1 2 0 16,5 4 3-16,7-3 3 0,0-1-2 16,0-4 2-16,0 0 4 15,16-4-1-15,0-1 1 16,0-2 3-16,-3-4 0 15,-5-6-6 1,-4-4-1-16,-4-1-1 16,0 0 0-16,-41 6-11 0,-35 0 12 15,-27 1-8-15,-13-6-9 16,16-4-146-16,27-28-517 16</inkml:trace>
  <inkml:trace contextRef="#ctx0" brushRef="#br1" timeOffset="74135.65">17596 6211 110 0,'0'0'170'0,"0"0"-65"15,0 0 5-15,0 0-39 16,0 0 0-16,0 0 11 16,0 0 1-16,0 0-10 15,0 0-13-15,-2 0-10 0,2 0-2 16,0 0-8-16,0 0-10 15,0 0-2 1,0 0-8-16,0-1 0 16,0-13-4-16,0-4-16 0,10-1 0 15,3-6 0-15,3 1 0 16,-5-2 2-16,-3-2-1 16,1-3 2-16,-2-2 2 15,0-6 1-15,4-3-2 16,3-6 0-16,3-4-4 15,5-2 0-15,-1 1 0 16,-4 6 0-16,-3 3 2 16,-5-1 4-16,-5 5 6 15,-2 2 3-15,-2 1 0 0,0 0-4 16,0 1-4-16,4 0-1 16,6-1-6-16,1 0 0 15,0-2 0-15,-2 3 1 16,0 2-1-16,-3 4 1 15,1 2 1-15,-3 4 1 16,-1 0 0-16,-3 3-1 16,0 2 2-16,0 2-2 15,2 3 0-15,-2-3-1 16,2-2-1-16,1 2 0 16,-1 0 2-16,0 1-2 0,0 4 0 15,-2-1 0-15,2 3 0 16,0-2 0-16,1 2 1 15,-1 0-1 1,-2 2 0-16,0-1 0 16,0 4 0-16,2-3 0 0,-2-1 0 15,2 1 0-15,0 0 0 16,1-2 0-16,0 3 0 16,-1-8 0-16,0 5 1 15,0-2 0-15,0 4-1 16,0 3 1-16,-2-1-1 15,2 6 0-15,-2-3 0 0,0 3 0 16,0 0-2 0,0 0 2-16,0 0-1 0,0 0 0 15,0 0 2 1,0 0-1-16,0 0 2 0,0 0-1 16,0 0 2-16,0-2 0 15,0 0 0-15,0 0-3 16,0 0 0-16,0 2 0 15,0 0 1-15,0 0-1 16,0 0 2-16,0-2-1 0,0 2-1 16,0 0 0-1,0 0 0-15,0 0-1 16,0 0-1-16,0 0 0 16,0 0-1-16,0 0-1 15,0 0-4-15,0 0 1 16,-4 0-3-16,-10 0-4 15,-1 4 14-15,-3 2-1 0,7 1 0 16,5-4 1-16,1 1-2 16,1-2 2-16,-3 2-1 15,-2 2 1-15,-4 2-1 16,-5 5 1-16,-3-1 0 16,0-1 0-16,5-1-3 15,5-4 0-15,9-1-1 16,0-4-3-16,2-1-2 15,0 0 4-15,0 0 5 16,0 0 2-16,0 0 1 0,0 0 0 16,0 0-3-16,-6 2-1 15,6-2-3-15,-2 3 0 16,2-3 2-16,0 0 2 16,0 0 0-1,0 0 5-15,0 0 7 0,0 0 1 16,0 0-6-16,0 0-6 15,0 0-1-15,2-3-29 0,4 1-12 16,-6 2 6 0,0 0 6-16,0 0 6 15,0 0 5-15,0 0 4 16,0 0 9-16,0 0 5 16,0 0 0-16,0 0 0 15,0 0 1-15,0 0 0 0,0 0-1 16,0 0-2-16,0 0-6 15,0 0-2-15,0 0 0 16,-6 5 10 0,0 2 0-16,-1 0 6 15,3 2 2-15,0-5-4 0,2 0 2 16,2-4-1-16,-3 0-1 16,1 0-1-16,2 0 0 15,-3 0 3-15,1 0-1 0,-2 4-1 16,-9 2-4-1,-10 4 2-15,-10 2 2 0,-3 2-4 16,5-2 0 0,9-3-4-16,11-6 1 15,9-3-8-15,2 0-11 16,0 0-5-16,10-3-26 0,24-14-49 16,11-7-195-16,5-2-114 15</inkml:trace>
  <inkml:trace contextRef="#ctx0" brushRef="#br1" timeOffset="74686.81">17982 4734 54 0,'0'0'95'0,"0"0"-58"0,0 0 10 16,0 0 3-1,0 0 16-15,0 0 14 16,15-12-3-16,-15 10-18 16,0-1-23-16,0 2 1 15,0-1 7-15,0 2-4 0,0-3 6 16,0 2-1-16,0-2-1 16,0-1 8-16,0-1-9 15,-2-1-21-15,2 2-1 16,0 0 10-1,0 4 5-15,0 0-2 0,0 0 0 16,0 0-13-16,0 0-6 16,0 0-4-16,0 0-1 15,0 0-2-15,0 0 2 16,0 0-10-16,21 0-8 16,12 19 8-16,12 2 1 0,1 8 5 15,-6 6-4 1,-6 5 0-16,-8 5-2 0,-3 5-81 15,-3-14-121 1,-2-22-251-16</inkml:trace>
  <inkml:trace contextRef="#ctx0" brushRef="#br1" timeOffset="75883.23">17708 3632 200 0,'0'0'518'0,"0"0"-304"16,0 0-91-16,0 0-46 0,0 0-32 15,-122-53-44 1,72 63-1-16,0 18-2 16,5 6 2-16,13 3-4 15,22 2 0-15,10 7-6 0,20 7 8 16,26 1 2-16,8-6 2 16,2-5 5-1,-12-4-4-15,-15-8-1 16,-9-8-1-16,-15-5-1 15,-5-2 1-15,-2-1 8 16,-44-4 8-16,-20 2 10 16,-19-5-8-16,1-5-10 15,14-3-2-15,20 0-7 0,16-11-35 16,22-16-56-16,12-9-74 16,39-6-232-16</inkml:trace>
  <inkml:trace contextRef="#ctx0" brushRef="#br1" timeOffset="76620.39">18078 3657 501 0,'0'0'199'16,"0"0"-52"-16,0 0-52 0,0 0-69 15,0 0-26-15,0 0 0 16,-91 70 13-16,59-21 14 16,8 1-9-1,4 4 10-15,13-8 3 0,7-6-13 16,0-8-9-16,18-12-6 16,18-10 4-16,13-10 8 15,11 0 3-15,9-21-5 16,0-19-3-16,-7-6-3 15,-10-8-3-15,-12 1 2 0,-11 1-2 16,-11-1 4-16,-16 6 4 16,-2 0 7-1,-10 7-7-15,-25 11-3 16,-13 12-9-16,-15 13-2 0,-1 4-9 16,3 4 6-16,16 13-1 15,21 2 2-15,13 1-6 16,11-4 0-16,0 2-10 15,4 2 5-15,25 0 10 16,7 5 5-16,4 4 3 16,2 4-3-16,-8 5 0 15,-10 6 0-15,-8 4 1 16,-16 4 11-16,0 2 14 0,0-2 9 16,-3-5-2-1,-1-5-12-15,4-11-7 0,0 0-8 16,0-5 0-1,0-3-4-15,0-4 2 16,2-5-3-16,5-3 0 16,2-8-1-16,6-3-35 0,17-2-62 15,13-32-53-15,17-20-345 16</inkml:trace>
  <inkml:trace contextRef="#ctx0" brushRef="#br1" timeOffset="77387.2">18602 3421 314 0,'0'0'254'0,"0"0"-84"15,0 0-29-15,0 0-34 16,0 0-31-1,0 0-25-15,0-26-39 16,0 26-12-16,0 18-21 0,0 14 16 16,0 12 5-16,0 6 12 15,0 2 7-15,-5 6 5 16,-1 2 9-16,-2 2-5 16,-2-1 3-16,1-1-9 0,3-10 4 15,-2-10-10 1,4-12-8-16,-1-10 0 15,3-8-2-15,2-6-3 16,0-4 1-16,0 0 3 16,0 0 5-16,0 0 19 0,0 0 3 15,0 0-4-15,0 0-11 16,0 0-4-16,0 0-9 16,0 0-2-16,0 0-2 15,0 0-1-15,0 0-1 16,0 0 0-1,0 0 2-15,0 0-1 0,0 0 3 16,0 0 2-16,0 0 6 16,0-4-6-16,0-2-3 15,0 0-1-15,0 4-2 16,0 2 0-16,0 0 0 0,0 0-4 16,0 0 4-16,0 0-2 15,0 0 2-15,0 0 4 16,0 0 1-1,0 0-5-15,2 0 4 16,5 0-1-16,9 0-2 16,9 0-2-16,12 0 1 0,14 0 0 15,11 0 0 1,12 0-2-16,6-11-60 16,-4-8-79-16,-7-8-88 0,-6-6-174 15</inkml:trace>
  <inkml:trace contextRef="#ctx0" brushRef="#br1" timeOffset="84565.51">18014 2985 254 0,'0'0'117'0,"0"0"-9"0,0 0-17 16,0 0-8-16,0 0-4 16,0 0 1-16,0 0-29 15,0 0-20-15,0 0 5 16,0 0-4-16,0 0-2 0,0 0-5 16,0 0-7-1,0 0 1-15,0 0-4 0,0 0 6 16,0 0-5-1,0 0 3-15,0 0 0 0,0 0 5 16,0-6 8-16,0-3-4 16,0-4-27-16,0 0 1 15,0-2-1-15,0-5-1 16,0-4 0-16,6-2 1 16,0-4 1-16,4-3 2 15,-1 0 0-15,-1-1 5 16,-1 0 0-16,0 3-3 15,-5 4 0-15,3 3 8 0,-5 3 4 16,0 3-8 0,0 4-7-16,0 2 6 15,0 2-2-15,0 2-4 0,0 2 0 16,0 1-1-16,0-4-1 16,0 1-1-16,0 0-3 15,0 0 2-15,2 2 0 16,-2 0 1-16,0 3 4 15,0 2-4-15,0 1 0 16,0 0-3-16,0 0 0 16,0 0-5-16,0 0-8 15,0 0-17-15,0 0-3 16,0 0-9-16,0 0-8 16,0 0-7-16,0 0-8 0,0 0-4 15,0 0-10 1,0 0 4-16,-9 0 27 15,4 1-14-15,5-1-7 16,0 0 27-16,0 0 31 16,0-5-48-16,0-4 12 15,0-4 50-15,3 5 22 0,1-2 15 16,-4 4 18-16,0 2 2 16,0 1 24-16,0 0-25 15,0 1 11-15,0 2-14 0,0 0-7 16,0 0-17-16,0 0-13 15,0 0-7 1,0 0-9-16,0 0-1 16,0 0-11-16,-4 11-4 0,-14 8 16 15,-7 6 1 1,3-4 1-16,2-1 0 16,6-5-1-16,8-8 1 15,6-5-2-15,0-2-18 0,0 0 13 16,0 0 5-16,0-5 18 15,0-11 8-15,0-5-26 16,4 1 6-16,8 6 14 16,1-2 1-16,3 1 5 15,3 7-10-15,2-3-2 16,-1 5-2-16,-3 4-8 16,-1 2-2-16,0 0-2 15,2 0 0-15,6 14 3 16,0 2 7-16,5 0-4 0,7 4-6 15,2-4-25-15,13-14-143 16,7-2-391-16</inkml:trace>
  <inkml:trace contextRef="#ctx0" brushRef="#br1" timeOffset="85749.63">17608 1307 117 0,'0'0'593'0,"0"0"-402"16,0 0-79-16,0 0-57 15,0 0-55-15,0 0-8 16,0 0-6-16,-120 81 14 0,75-31 0 16,11-2 0-16,15-7-3 15,19-2 1 1,0-7 1-16,29-6 1 16,15-2 2-16,5-6 2 15,-2-4 5-15,-12-4-7 16,-17-2-2-16,-11-4 1 0,-7-2 2 15,0 1 38 1,-7 0 0-16,-34 6-18 0,-29 8-3 16,-20 7-10-1,-7 4-6-15,12 0-4 16,18-7-54-16,23-13-76 0,21-8-74 16,23-17-180-16</inkml:trace>
  <inkml:trace contextRef="#ctx0" brushRef="#br1" timeOffset="86205.06">18049 1133 426 0,'0'0'260'0,"0"0"-75"0,0 0-48 16,0 0-58 0,0 0-21-16,0 0-21 15,0-5-23-15,0 5-14 16,0 0-1-16,0 0-5 15,0 0-3-15,0 9-8 0,-4 12 2 16,-5 10 14-16,-3 7 2 16,-1 6 5-16,2 6 6 15,4 5 7-15,3-1-4 16,2-4 9-16,2-6-9 16,0-6-3-16,0-4-6 15,2-9 1-15,9-2-6 16,5-7 3-16,4-6 4 15,11-10-8-15,11 0-13 16,12-7-63-16,6-24-93 0,-4-9-172 16</inkml:trace>
  <inkml:trace contextRef="#ctx0" brushRef="#br1" timeOffset="86454.4">17773 1452 657 0,'0'0'226'0,"0"0"-82"16,0 0-27-16,0 0-45 16,0 0-47-16,0 0-25 0,102-47-8 15,-32 33-16 1,3 5-28-16,0-2-46 15,-5 3-32-15,-11 0-59 16,-8-1-102-16</inkml:trace>
  <inkml:trace contextRef="#ctx0" brushRef="#br1" timeOffset="86806.95">18327 1319 340 0,'0'0'287'15,"0"0"-127"-15,0 0-29 16,0 0-58-16,0 0-30 16,0 0-23-16,-2 0-20 0,2 6-7 15,0 2-3-15,0 10-9 16,2 4 19-16,15 6 12 16,-4 4 8-16,-1-2 12 15,0-1-3-15,-5-2-14 16,-3-7-5-1,-4-1-6-15,0-6 0 0,0-4 1 16,0-7-3-16,0-2 8 16,0 0 7-16,0-8 15 15,0-16 22-15,0-7-47 16,0-5-7-16,2 1 0 16,12-1-3-16,1 0-23 15,8-1-32-15,1 7-37 16,1 9-40-16,1 6-65 15,-6 9-67-15,-1 6-9 0</inkml:trace>
  <inkml:trace contextRef="#ctx0" brushRef="#br1" timeOffset="87253.68">18615 1325 339 0,'0'0'215'0,"0"0"-72"0,0 0-37 15,0 0-25 1,0 0-30-16,0 0-37 0,-3 21-14 16,1 4-18-1,-4 5 18-15,-1 10 10 16,3 1 16-16,4-4-10 0,0-6-10 15,0-7 1-15,0-12-6 16,9-8 8-16,7-4-2 16,7-2 8-16,11-24 15 15,9-10-14-15,1-7-10 16,-1 1-5-16,-8 9 1 0,-13 11-1 16,-10 7 10-16,-8 11 77 15,-4 4-8 1,0 0-56-16,0 0-24 15,0 13-22-15,0 10-4 16,4 12 26-16,-2 3 3 0,1-2-3 16,3-2-9-16,2-3-69 15,2-6-21-15,9-8-39 16,4-15-110-16,12-2-159 16</inkml:trace>
  <inkml:trace contextRef="#ctx0" brushRef="#br1" timeOffset="87748.04">19085 1282 511 0,'0'0'179'16,"0"0"-27"-16,0 0-61 15,0 0-20-15,0 0-24 16,0 0-28 0,-7-27-19-16,0 27-12 15,-8 22-12-15,-5 10 17 0,-5 8 7 16,6 2 18-16,3-1 3 15,9-7-6-15,7-6-6 16,0-3-5-16,15-8-3 0,20-7-1 16,13-8-1-16,15-2-36 15,8-10-24 1,3-16-71-16,-8-4-75 16,-8-7-88-16</inkml:trace>
  <inkml:trace contextRef="#ctx0" brushRef="#br1" timeOffset="88065.82">19607 1041 555 0,'0'0'241'0,"0"0"-74"16,0 0-52 0,0 0-30-16,0 0-26 15,0 0-17-15,0 0-19 16,-16-13-22-16,16 13-1 15,0 0-13-15,0 18-10 0,-5 13-1 16,-1 11 24-16,0 8 1 16,-4 4 8-16,3-2 10 15,3-4-7 1,2-2 0-16,2-6-6 16,0-8-3-16,0-2 3 0,11-3-3 15,9-6-2-15,7-8-1 16,4-3-41-16,13-10-54 15,6 0-88-15,-4-30-177 16</inkml:trace>
  <inkml:trace contextRef="#ctx0" brushRef="#br1" timeOffset="88286.9">19323 1291 618 0,'0'0'285'16,"0"0"-107"-16,0 0-34 16,0 0-67-16,0 0-52 15,0 0-25-15,112-34-17 16,-29 22-15-16,4 2-22 16,-6 2-53-16,-6 0-36 15,-13-3-81-15,-11-1-161 16</inkml:trace>
  <inkml:trace contextRef="#ctx0" brushRef="#br1" timeOffset="88698.93">19829 1265 553 0,'0'0'257'0,"0"0"-129"15,0 0-61 1,0 0-67-16,0 0-1 16,0 0-17-16,-4 93 18 15,4-57 8-15,0 0-1 0,0-7 4 16,0-6-8-16,0-9 3 16,4-8-3-16,14-6 1 15,6 0 11-15,14-16 14 16,5-17-8-16,-3-4-1 15,-7 1-2-15,-10 7 3 16,-8 11 27-16,-10 8 13 16,-1 8-6-16,-4 2-13 15,0 0-42-15,3 0-16 16,3 15-21-16,1 8 24 16,4 6 13-16,2-5 0 0,-4-4 4 15,0-4-4 1,0-5-5-16,-5-3-46 15,5-4-53-15,3-4-59 0,5 0-102 16,10-4-232-16</inkml:trace>
  <inkml:trace contextRef="#ctx0" brushRef="#br1" timeOffset="89039.28">20228 1273 467 0,'0'0'316'16,"0"0"-125"-16,0 0-69 0,0 0-23 15,0 0-44-15,0 0-30 16,5-16-25-16,10 24-8 16,9 12-2-1,5 8 4-15,-4 4 2 0,-10 0 3 16,-3-1-6-16,-10-3 7 15,-2-6-2-15,0-6 2 16,0-8-1-16,0-8-7 16,-11 0 8-16,2-8 22 0,-2-22-7 15,5-11-9-15,6-4-6 16,0 0 0-16,10 7-9 16,15 8-40-1,8 8-30-15,3 7-59 16,4 6-81-16,3 4-218 15</inkml:trace>
  <inkml:trace contextRef="#ctx0" brushRef="#br1" timeOffset="89536.8">20636 1367 220 0,'0'0'142'0,"0"0"-65"0,0 0 2 16,0 0 4-16,0 0-6 15,0 0 10-15,0 0 26 16,20-8 5-16,5-10-74 15,3-4-19-15,-5-1 11 16,-5 2-3-16,-10 1-2 16,-3 4-4-16,-3 4 17 15,-2 6-6-15,0 4-24 16,0 2-8-16,0 0-6 16,-2 0-15-16,-18 0-3 0,-4 8 15 15,-1 4-2-15,0 0-1 16,8 0 3-1,-1-4 3-15,2 0-1 16,3 2-3-16,0 0 4 0,3 2-4 16,6 0-2-16,4 3-2 15,0 2-6-15,16 4 9 16,17-6-10-16,13-1-21 16,10-10-11-16,7-4-45 15,1-1-65-15,5-27-195 0</inkml:trace>
  <inkml:trace contextRef="#ctx0" brushRef="#br1" timeOffset="90054.88">21230 930 610 0,'0'0'209'16,"0"0"-24"-16,0 0-91 16,0 0-30-16,0 0-29 15,0 0-32-15,0-22-3 16,0 34-24-16,0 20-3 0,0 10 27 16,0 9 2-16,0 3 5 15,-6-1 3 1,-1 2 2-16,3-10-9 15,2-8-1-15,2-15 2 16,0-12-3-16,0-8 4 0,0-2 9 16,0 0 22-16,0-18 60 15,0-2-50-15,-12 4-43 16,-7 6-3-16,-10 10-12 16,-9 0-6-16,-5 10 6 15,3 16 0-15,9 2-2 16,13 0-16-16,7-8-9 15,9-5 1-15,2-10-1 16,0-5 23-16,27 0 16 0,15-8 23 16,5-16 6-16,-5 4 0 15,-11 8 10-15,-13 6 24 16,-13 6-13-16,1 0-36 16,7 8-14-1,8 14-3-15,5 9 1 16,8-1-21-16,8-9-86 0,18-10-165 15,34-11-468-15</inkml:trace>
  <inkml:trace contextRef="#ctx0" brushRef="#br1" timeOffset="94657.18">25379 586 608 0,'0'0'202'0,"0"0"-64"15,0 0-51-15,0 0-54 16,0 0-33-16,0 0-20 0,-17 77 14 15,-5-14 6-15,-3 9 19 16,-2 4 6 0,4 0-4-16,2-2 6 15,0-2-13-15,5-5-2 0,6-7-6 16,-3-4-5-16,5-14 5 16,2-14 1-16,6-12 2 15,0-16 4-15,0 0 23 16,0 0 46-1,0 0 30-15,0 0-14 0,0-7-37 16,14-7-26-16,5-1-29 16,6 1-2-16,6 1-4 15,9 2 0-15,11-3-6 0,7 4-38 16,3 2-39 0,1 1-54-16,-2 0-108 15,0-7-134-15</inkml:trace>
  <inkml:trace contextRef="#ctx0" brushRef="#br1" timeOffset="95454.87">26038 1045 364 0,'0'0'251'15,"0"0"-89"-15,0 0-32 16,0 0-57-16,0 0-50 15,0 0-23-15,-48-11-20 0,13 34 10 16,-8 4 9-16,5 6-7 16,11-1-2-16,14-6-7 15,11-7-27-15,2-8 14 16,0-8 9-16,11-3 21 16,20 0 14-16,9-12 26 0,7-13-25 15,-5-2-5-15,-11-3 10 16,-6 11 21-1,-11 5 39-15,-10 7-5 16,-4 6 14-16,0 1-41 16,0 0-45-16,0 0-3 0,0 14-31 15,2 13-26-15,3 8 40 16,3-5-24-16,4-7-8 16,3-6-38-16,5-11 10 15,7-6 13-15,7-4 32 16,5-23 18-16,1-9 3 15,1 1 8-15,-8 3 3 16,-9 5 45-16,-8 11 22 16,-9 10 33-16,-5 6-10 0,-2 0-34 15,0 0-56-15,0 9-20 16,0 13 4-16,6 6 16 16,6-1 0-16,1-4-10 15,1-7-13 1,1-8 6-16,3-8 3 0,7 0 14 15,6-12 8-15,7-16 2 16,-1 0 4-16,-3-1 7 16,-9 12 19-16,-10 4-2 15,-8 10 9-15,-5 3-11 16,0 0-36-16,3 7-18 16,5 18-8-16,4 3 26 0,1 2-9 15,4-4-12 1,3-8-19-16,9-8-18 15,9-8-9-15,7-2-49 16,4-6-39-16,-4-16-79 0,-5-4-38 16</inkml:trace>
  <inkml:trace contextRef="#ctx0" brushRef="#br1" timeOffset="95884.83">27247 1033 254 0,'0'0'192'0,"0"0"8"16,0 0-35-16,0 0-50 15,0 0-52-15,0 0-13 16,0-53-9-16,-8 51-8 16,2 2-10-16,-9 0-12 15,-10 0-11-15,-6 2-8 0,-9 19 2 16,5 4 2-16,6 4 2 16,8-1-2-1,17-9-23-15,4 0-30 0,0-12 4 16,11-7 9-16,16 0 37 15,8-1 7-15,3-19 8 16,2-4 3-16,-4-1 17 16,-3 1 12-16,-10 6 3 15,-8 4 23-15,-9 10 2 16,-6 2 11-16,0 2-41 16,0 0-38-16,0 9-14 15,0 16-18-15,0 11 32 16,0 9 4-16,-4-1-3 15,0-3-1-15,2 1 0 0,-3-9-5 16,-1-3 4-16,-6-4-2 16,-5-7 2-1,-8 0 1-15,-17-7 6 16,-14-3-6-16,-10-6-49 0,-9-3-100 16,17-3-118-16,21-28-285 15</inkml:trace>
  <inkml:trace contextRef="#ctx0" brushRef="#br1" timeOffset="97268.17">27572 984 136 0,'0'0'176'0,"0"0"-90"16,0 0-30-16,0 0-23 16,0 0 6-16,0 0 5 15,0-8 13-15,0 8-5 0,0 0 14 16,0 0-7-16,0 0 0 15,0 0-12 1,-3 0-12-16,3-2-8 16,0 2 3-16,0 0 7 15,0 0 6-15,0 0-7 0,0 0-11 16,0 0-14-16,0 0-11 16,-2 0-11-16,-4 6-13 15,-1 15-2-15,0 6 26 16,0 6 0-1,7-6 0-15,0-2-5 0,0-10 4 16,7-6 1-16,7-5 2 16,8-4 11-16,7 0 10 15,7-8 2-15,-1-14-3 16,-6 2 1-16,-6 2-5 0,-12 6-1 16,-5 6 6-1,-4 3 13-15,-2 3-7 16,3 0-29-16,-1 0-1 15,9 5-21-15,7 11 4 0,9 2 13 16,8-2 3-16,1-4-29 16,2-7-2-16,-2-5-1 15,-1 0 7-15,-1 0 4 16,-1-17 13-16,-2-6 9 16,-4 0-4-16,-2-4 5 15,-10 1 5-15,-4 6 10 16,-6 6-3-16,-5 6 11 15,0 6 7-15,0 1-4 16,0 1-21-16,0 0-5 0,0 0-7 16,-2 0-2-1,-3 0 5-15,3 0-1 16,2 0 1-16,0 0 4 16,0 0-6-16,0 0-1 0,0 0 1 15,0 0-2-15,0 0 5 16,0 0 0-16,0 0-3 15,0 0 6-15,0 0 0 16,0 0 1-16,0 0 0 16,0 0 0-16,0 0 4 15,0 0 9-15,0 0 10 16,0 0 5-16,0 0-14 16,0 0 1-16,0 0-1 0,0 0-6 15,0 0-1-15,0 0 0 16,-2 0-7-16,2 0 7 15,-3-2-7-15,1 2 3 16,-5 0-2 0,-4-3-2-16,0 2 0 15,-2 1-2-15,-6 0-2 0,2 0-1 16,-1 0-2-16,1 0 4 16,-1 12-2-16,2 5-5 15,2 8 5-15,4 2-2 16,5-1-10-16,5-2-3 0,0-1-2 15,0-7-11 1,11-10 13-16,16-4 16 16,6-2 4-16,5-7 9 0,3-13-2 15,-8-5-3 1,-4 0 2-16,-7 4 15 16,-4 3 16-16,-9 6-14 0,-3 6 14 15,-4 3 0-15,-2 3-4 16,0 0-29-16,0 0-4 15,0 0-14-15,6 3-8 16,0 10-7-16,5 6 29 16,1 0 0-16,1-2-10 15,-3-3-14-15,9-6-11 16,7-4-2-16,19-4-18 16,15 0-46-16,16-11-153 15,-3-7-235-15</inkml:trace>
  <inkml:trace contextRef="#ctx0" brushRef="#br1" timeOffset="97753.45">28753 950 377 0,'0'0'213'16,"0"0"-48"-16,0 0-23 15,0 0-42-15,0 0-29 16,0 0-3-16,-22-64-27 0,17 62-14 15,-4 2-18-15,-6 0-9 16,-10 0-11 0,-4 0-1-16,-2 16 4 15,4 5 2-15,5 6 2 0,6-1 0 16,5 1-12-16,11-5-5 16,0-7-14-16,2-2 4 15,18-9 12-15,5-4 15 16,4 0 4-16,2-7 12 15,-2-11 0 1,-2 1 16-16,-7-2 8 0,-1 5 7 16,-5 3-7-16,-5 3-4 15,-5 5-4-15,-1 3 1 16,-3 0-29-16,0 0-1 16,0 6-24-16,4 22 3 0,1 10 22 15,-1 5 1 1,-1-2-1-16,-3 2 0 0,0-6-4 15,0-4 4 1,0-5 3-16,0-4 1 16,-5-1 7-16,-19-6-3 15,-10-7 5-15,-15-7-13 0,-3-3-17 16,-3-7-43-16,2-23-94 16,11-8-144-16</inkml:trace>
  <inkml:trace contextRef="#ctx0" brushRef="#br1" timeOffset="98319.83">29109 990 364 0,'0'0'174'16,"0"0"-69"-16,0 0-25 0,0 0-24 15,0 0-23-15,0 0 21 16,112-71-4-16,-106 60 5 15,-1 3 1 1,-5 0-4-16,0 4-13 16,0-2-10-16,0 4-5 0,0-4-8 15,0 2-4-15,0 1-7 16,0-1-2-16,-7-1-1 16,-4 1-2-16,0 2-5 0,-5-2 3 15,-2 4 2 1,-2 0 0-16,0 0 0 15,2 0-3-15,3 0 2 16,-3 12-2-16,5 5-3 0,-3 4 3 16,5 2-1-16,5 4 4 15,3 1 0-15,3-2 0 16,0 0 4 0,7-2-1-16,24-3 2 15,20-6 13-15,21-8 0 0,15-7-2 16,13 0-16-16,-2-8-70 15,-11-15-93-15,-19-4-112 16</inkml:trace>
  <inkml:trace contextRef="#ctx0" brushRef="#br1" timeOffset="121288.06">22379 910 508 0,'0'0'106'16,"0"0"-71"-16,0 0-18 15,-121 103 3 1,96-53 1-16,13 4-1 0,8 0-2 15,4-6-7-15,10-8-11 16,21-8 1-16,15-14-1 16,15-12 6-16,7-6 12 15,9-14 3-15,-6-24-2 16,-7-10 16-16,-6-4 15 16,-10-6 11-16,-9-5-4 0,-12-1 17 15,-12-1-10-15,-7-2-13 16,-8 10-12-16,-12 14 6 15,-30 13-11 1,-20 16-32-16,-30 14-2 16,-26 18-7-16,-20 32 7 15,8 10 0-15,30 0 0 0,42 0-9 16,45-5-10-16,13-8-10 16,47-7-28-16,35-11 34 15,25-11 23-15,15-8 6 0,-14-7-5 16,-25 0 1-1,-28 0-1-15,-26 2 12 16,-11 5 21-16,-12 6-15 16,-6 8-7-16,0 12 7 0,-10 6 17 15,-19 6 11-15,0 7-20 16,4-5-19-16,10-5-7 16,7-7-1-16,8-7-60 15,10-19-76-15,32-12-52 16,18-12-128-1</inkml:trace>
  <inkml:trace contextRef="#ctx0" brushRef="#br1" timeOffset="122036.11">23004 1019 42 0,'0'0'353'0,"0"0"-210"15,0 0-31-15,0 0-46 16,0 0-52-16,0 0-14 15,-2 51 0-15,-6-22 2 16,2 3 14-16,2-2-4 0,4-4-7 16,0-6-1-16,0-8-2 15,0-6 2-15,0-6 4 16,10 0 17-16,11-8 80 0,12-18-39 16,1-2-52-16,-2 0 5 15,-10 7-1 1,-11 8 12-16,-4 4 23 15,-5 8 0-15,-2 1-14 16,2 0-39-16,0 0-3 16,7 10-25-16,-2 10 15 15,4 4 12-15,-2-2 1 0,-1 0 0 16,0-3 0-16,0 2-7 16,1-1-39-16,1 0-52 15,0-4-43-15,3-2-17 16,10-12-126-16</inkml:trace>
  <inkml:trace contextRef="#ctx0" brushRef="#br1" timeOffset="122754.2">23416 1211 340 0,'0'0'255'0,"0"0"-108"16,0 0-71-16,0 0-50 16,0 0-22-16,0 0-1 15,54-54-3-15,-43 38 3 16,0-1 0-16,-4 1 22 0,-5-1 17 15,0 0 8-15,-2 1-4 16,0 4-1-16,0 3-5 16,0 0-18-1,-4 5-9-15,-3 4-13 16,1 0-8-16,-6 0-3 0,-1 0 2 16,-5 13 2-16,5 2 2 15,-1 2 1-15,3-2 2 16,7 6-4-16,2-2 1 15,2 2-2-15,0 1 7 16,19-6 0-16,18-3 3 0,7-4-3 16,5-9-5-1,2 0-11-15,1-9-4 16,1-14 12-16,-2-6 7 16,-8-4 1-16,-10 0 5 0,-18 7 0 15,-7 4 26-15,-8 6 3 16,0 7 10-16,-6 2-23 15,-23 7-21-15,-2 0-14 16,-2 10 11-16,4 12-5 16,14-1 3-16,10-3-29 15,5-3-13-15,0 0 15 16,13-3 13-16,10 1 19 16,-1 0-1-16,-2 1 2 15,-2-1-1-15,-5 4 3 0,-7-3 5 16,2-1 2-16,-4 2 7 15,1-5 3-15,1-2-9 16,-2-4-3-16,6-3-2 16,9-1-6-1,6 0-29-15,8-5-31 16,7-11-112-16,-5-4-98 0,-10-4-48 16</inkml:trace>
  <inkml:trace contextRef="#ctx0" brushRef="#br1" timeOffset="123402.4">24060 1028 311 0,'0'0'275'0,"0"0"-129"15,0 0-58-15,0 0-34 16,0 0-28-16,0 0-26 0,-2 9 0 15,0-5-14-15,-2 3 1 16,1 6 13-16,1 0 8 16,0 1 17-16,-2 0 0 15,4 1-3-15,-2-1-3 0,2 1-8 16,0 3 2 0,0 1-4-16,0-1-4 15,0-2-2-15,8-4 3 16,5-3-3-16,3-6-3 15,6-3 9-15,9 0 18 16,8-14-3-16,3-11-11 0,-3-4-10 16,0-3-2-16,-8 5 2 15,-7 4-3-15,-8 9 5 16,-12 3 31-16,-2 6 14 16,-2 2-3-16,0 3-19 15,0 0-9-15,0 0-19 16,0 0-2-16,0 0 1 15,0 0-2-15,0 0 2 16,0 0-1-16,0 0-3 0,0 0-1 16,0 0-5-16,0 0-5 15,0 0 0 1,0 15 2-16,0 0 12 16,0 4 1-16,0 1 1 15,0-1 0-15,0 4 1 0,0 3 0 16,0 6 0-16,0 4 0 15,0 8 2-15,0 4 0 16,0 2 6 0,3-6 8-16,-1-1-8 0,-2-14 2 15,0-4 1-15,0-5 3 16,-31-6 5-16,-22-2 4 16,-32-2 4-16,-29-6-28 15,-13-4-40-15,9-32-241 0</inkml:trace>
  <inkml:trace contextRef="#ctx0" brushRef="#br1" timeOffset="132502.18">27962 10692 235 0,'0'0'167'16,"0"0"-93"-16,0 0 9 15,0 0 13-15,0 0-7 0,0 0-20 16,0 0-3-16,-2 0-5 15,2 0-17-15,0 0-12 16,0 0-1-16,0 0-12 16,0 2-13-16,0-2-6 15,0 2-5-15,0 1 3 16,0-2-2-16,0-1 1 16,0 0 2-16,0 1-3 15,0 1 2-15,0 4-2 0,0 3 4 16,0 3 0-16,0-4 5 15,0 4-1-15,0-2 6 16,0-2-3 0,0-2 1-16,0-4-3 15,0-2 3-15,0 0 2 16,0 0 12-16,0 0 6 0,0 0 9 16,0 0 1-16,0 0 2 15,0-2-17-15,0-2-16 16,0 2-6-16,0 0 0 0,0 2-1 15,0 0 0-15,0 0-3 16,0 0-1 0,0 0-1-16,0 0-5 15,0 0-1-15,-2 0-2 16,2 12-5-16,-3 10 12 0,1 4 2 16,0 6 3-16,2 0 0 15,0-4 1-15,0-2 0 16,0-6 1-16,0-6-1 15,0-3 2 1,0-6-1-16,0 0 1 0,0-5-2 16,0 0-12-16,0-2-4 15,2-23-6-15,9-10-85 16,0-6-51-16,-2-4-84 16,-6 4-63-16</inkml:trace>
  <inkml:trace contextRef="#ctx0" brushRef="#br1" timeOffset="132821.41">27964 10619 338 0,'0'0'186'0,"0"0"-66"0,0 0-15 16,0 0-33-16,0 0-23 16,0 0-17-16,0-4-18 15,0 4-14-15,0 0-7 0,9 4 7 16,13 9 30-16,7 1 6 15,5-1-10 1,10 4-3-16,3-1-1 16,4 1 1-16,-9 0-13 15,-6 3-5-15,-9-2 0 16,-13 0-5-16,-10 4-1 16,-4 4 1-16,-29 8 6 15,-33 1 9-15,-21 3-5 16,-11-7-10-16,5-6-12 0,18-14-90 15,22-11-109-15,31-26-264 16</inkml:trace>
  <inkml:trace contextRef="#ctx0" brushRef="#br1" timeOffset="133472.11">28475 10653 138 0,'0'0'158'0,"0"0"-102"16,0 0-13-16,0 0-5 16,0 0-4-16,0 0-7 15,0 3 3-15,0-3 9 16,0 0 0-16,0 0 4 15,0 0-6-15,0 1-7 16,0 1-1-16,0-2-2 0,0 7-10 16,0 1-15-16,0 8-1 15,0 6 28-15,0 6-4 16,0 4 7 0,0 2 3-16,0 3-15 0,0-4 3 15,0-3-5-15,0-8-8 16,0-6-6-16,0-10-1 15,0-3-1-15,0-3-2 16,0-3-2-16,6-26-21 16,3-11-174-16,-1-11-69 0,0 5-204 15</inkml:trace>
  <inkml:trace contextRef="#ctx0" brushRef="#br1" timeOffset="133521.04">28475 10653 344 0</inkml:trace>
  <inkml:trace contextRef="#ctx0" brushRef="#br1" timeOffset="133784.74">28475 10653 344 0,'88'-66'169'0,"-66"54"-60"0,7 0-27 0,5 5-30 16,-1 1-28-16,-2 6-8 0,-8 0-6 16,-5 19 0-16,-9 12 4 15,-9 6 1-15,-2 4 0 16,-23-1 14-16,-2-8-2 16,8-6-10-16,9-8-13 15,10-8-4-15,0-2-6 0,20-4-17 16,16-2 8-1,4 0 10-15,-5 2-1 16,-6 0 5-16,-4 5 1 16,-7 0 11-16,-5-1 15 0,-3 0 14 15,-6-2 4-15,-4 0-12 16,0 1-11-16,-20 5-8 16,-38 3 8-16,-25 5-4 15,-24 2-17-15,-2-8-115 16,15-14-132-16</inkml:trace>
  <inkml:trace contextRef="#ctx0" brushRef="#br1" timeOffset="138086.09">17713 9597 321 0,'0'0'121'0,"0"0"-61"16,0 0 11-16,0 0 0 15,0 0-11-15,0 0 5 0,0 0-13 16,-32 0-3 0,32 0-2-16,0 0-4 15,25-12-16-15,33-8-2 16,46-14-19-16,48-15 0 16,44-11 3-16,49-12-2 15,43-10-3-15,30-4-2 0,8 1-2 16,-28 6-1-16,-51 14 0 15,-68 15 1-15,-68 15-3 16,-53 14-13 0,-34 9-1-16,-16 6 17 15,-8 1 6-15,0 0 4 0,0-1 1 16,-10 2-11-16,-3 0-9 16,4 2 8-16,5 0-4 15,1 0 5-15,3 2-4 0,0 0-16 16,0 0 11-1,0 0 7-15,0 0 1 16,0 0-2-16,0 0-1 16,-2 0-1-16,2 0 3 15,0 0 2-15,0 0-4 0,0 0-2 16,0 0-3-16,0-2 5 16,12 2-1-16,7-4 5 15,8 2 4-15,0-4-4 16,4 0 0-16,6-2 1 15,6-5 0-15,-3 4 3 16,0-2-3-16,-11 4-1 16,-11 2 7-16,-9 4-5 0,-7-2 0 15,-2 3-2 1,0 0 0-16,0 0-7 16,7 0-5-16,2 0-2 15,6 0 13-15,1 0-3 16,-3 0-3-16,-6 0-3 15,-2 0 8-15,-5 0 2 0,0 0 4 16,0 0 1-16,0 0 1 16,0 0 0-16,0 0-4 15,0 0-2-15,9 0-1 0,-1 0 1 16,-1 0 0 0,0 0 0-16,-5 0 1 15,-2 0-1-15,0 0 2 16,0 0-2-16,-22 3-30 15,-14 7-28-15,-4 4-23 0,0-2-22 16,13-6-87-16,12-6-114 16</inkml:trace>
  <inkml:trace contextRef="#ctx0" brushRef="#br1" timeOffset="139787.41">20966 8721 262 0,'0'0'115'16,"0"0"-5"-16,0 0-29 0,0 0-18 15,0 0-25-15,0 0-13 16,-7-39 5-16,7 39 0 15,0 0 16-15,0 0-18 16,0 0-10-16,-5 0-8 16,-8 0-10-16,-3 0 0 15,-3 0-1-15,-6 5-1 0,-2 11 1 16,-11 3-1-16,-11 8 2 16,-11 5-12-16,-11 2-53 15,-12-4-59-15,1-12-143 16</inkml:trace>
  <inkml:trace contextRef="#ctx0" brushRef="#br1" timeOffset="140451.01">21010 8654 300 0,'0'0'135'0,"0"0"-48"16,0 0-23-1,0 0-23-15,0 0-8 16,0 0-9-16,-6 0-15 0,-17 0-9 16,-13 4-3-16,-15 9 3 15,-18 7 3-15,-20 7-2 16,-20 8-1-16,-11 5 0 15,2-1-25-15,18-8-146 16,25-13-252-16</inkml:trace>
  <inkml:trace contextRef="#ctx0" brushRef="#br1" timeOffset="140940.2">20707 8845 188 0,'0'0'45'15,"-160"44"-45"-15,66-24-8 16</inkml:trace>
  <inkml:trace contextRef="#ctx0" brushRef="#br1" timeOffset="142001.74">18122 9346 6 0,'0'0'337'15,"0"0"-199"-15,0 0-51 0,0 0-5 16,0 0-15-16,0 0-13 15,3-22-20 1,-3 22-18-16,0 0-6 16,0 0-4-16,0 0-5 15,0 0-1-15,0 0-2 0,0 0-1 16,-7 0 3-16,3 0 3 16,1 0-1-16,3 0 8 15,0 0 16-15,0 0 28 16,0-6-3-16,-2-2-21 15,0-1-30-15,2 4-1 16,-2 2-12-16,0 3 3 16,2-3-12-16,-2 3-14 15,2 0-23-15,-3 0-44 16,-1-6-90-16,-3-2-261 16</inkml:trace>
  <inkml:trace contextRef="#ctx0" brushRef="#br1" timeOffset="142098.7">18122 9346 280 0</inkml:trace>
  <inkml:trace contextRef="#ctx0" brushRef="#br1" timeOffset="142181.99">18122 9346 280 0,'-104'-68'133'0,"104"68"-18"0,-2 0-22 0,2 0-45 0,0 0-30 15,0 0-18-15,-2 0-3 16,-7 0-10-16,-3 12 5 15,1-2-100-15,3-3-120 0</inkml:trace>
  <inkml:trace contextRef="#ctx0" brushRef="#br1" timeOffset="144098.5">17650 9603 106 0,'0'0'86'16,"0"0"-65"-16,0 0-2 16,0 0-15-16,0 0-1 15,0 0-1-15,33-12 0 16,-30 9 29-16,-3 2 19 16,0-1 10-16,0 2 12 15,0 0-15-15,0 0-19 16,0-3-21-16,0 3-11 15,0 0-6-15,0 0 0 16,0 0-1-16,0 0-3 0,2 0 4 16,-2 0 4-16,0 0 13 15,0 0 16-15,0 0 1 16,0 0-9-16,0 0 4 0,0 0-10 16,0 0-3-16,0 0-9 15,0 0-3 1,0 0 0-16,0 0 2 15,0 0 4-15,0 0 10 16,0 0 0-16,0 0-3 16,0 0-1-16,0 0-9 15,0 0 7-15,0 0-12 0,0 0 3 16,0 0-4-16,0 0 2 16,0 0-3-16,0 0 12 15,0 0-3-15,0 0 10 16,0 0-8-16,0 0-4 15,0 0-7-15,0 0 0 16,0 0-3-16,0 3 3 16,-7 9 5-16,3 0 5 15,-5 0-4-15,5-1-4 16,-1 2 5-16,3 1-7 16,2-2 1-16,0 2-1 15,0-4 1-15,0 0-1 16,0 0 0-16,0-1 2 15,0 0-1-15,0 5 1 0,0 1-2 16,-5 2 4-16,1 4-4 16,0 3 5-16,2-1-4 15,-3 6 1-15,5-1 1 16,-2 0 0-16,2 3-1 16,-2 0 1-16,2 3 1 0,0 0-4 15,0 0 1 1,-3 1 0-16,1 2-1 15,-3 3 1-15,-1 5 3 16,1 1 5-16,-3 2-7 0,-2 4 12 16,2 2-5-1,1 0-3-15,3 1 7 0,4-4 2 16,0 2-12-16,0 3-3 16,0 2 0-16,0 1 0 15,0 2 3-15,0 0-2 16,-4-1-1-16,-6-5 0 15,-3-3 3-15,-1-4-3 16,1-2 2-16,2 0-2 16,4 0 1-16,-2-1-1 0,5-3 5 15,-3 3-5 1,3-5 1-16,-3 2-1 16,-4 2 0-16,2-2 0 0,-2 2-1 15,-2-4 2-15,4-4-1 16,-1-5 1-1,4-5 0-15,2-1-1 0,-1 2 1 16,3 2-1-16,-2 7-1 16,-2-1 1-16,2 3 2 15,2-3-2-15,-2-2 1 16,-1-3 4-16,1-3-3 16,2-4 2-16,2 4-1 15,-2-1-1-15,2 0-2 0,-2 6 2 16,-4 0-2-1,2 0 1-15,-3 3 0 0,-1-4 1 16,-2-3-1 0,4-4 3-16,1-6-3 15,1-5 0-15,2 0-1 16,0 4-1-16,0 1 1 0,-3 3 0 16,-2 5-1-16,-2 3 1 15,1 1 2-15,-1 0-2 16,-1-1 1-16,2 0 2 15,1-3-3-15,3-4 2 0,-1 1-5 16,3 0 5 0,-1-1-5-16,3 0 4 15,-2 1-2-15,2-1 2 16,-2-3-2-16,-2 3 2 16,2-1-2-16,-3 1 2 0,3 0-1 15,0 4 0-15,2 4 0 16,0 0 0-16,0 0 0 15,-2-2-1 1,0 0 1-16,-1-1 2 16,-2 1-1-16,-1-6 0 0,1 2-1 15,1-9 1-15,2-4-1 16,2-5 1-16,0-4 1 16,-2-2-2-16,2 0 0 0,0 2-4 15,0-2 0-15,-4 1-8 16,-2 6-21-1,-7 3-10-15,-1 6-3 16,-1 2-19-16,2-2-5 0,2-2-19 16,4-11-50-1,-2-3-148-15</inkml:trace>
  <inkml:trace contextRef="#ctx0" brushRef="#br1" timeOffset="144818.91">16815 13144 396 0,'0'0'124'15,"0"0"-45"-15,0 0-14 16,0 0 13-16,0 0-20 16,0 0-15-16,-11-58 4 15,11 58-7-15,0 0-11 16,0 0-10-16,9 0-10 0,15 0-5 16,7 4 13-16,5 8 9 15,-5 6-2 1,2 6 4-16,-3 10-15 15,-1 4 5-15,0 8-7 0,-5 1 0 16,-2-1-3-16,-2-4-2 16,-2-12-4-16,0-8 0 15,-6-12 2-15,0-10 3 0,15-8 1 16,22-46 31 0,29-32 36-16,18-22-55 0,-5-1-3 15,-20 18 5 1,-23 29-1-16,-24 24 3 15,-9 17-11-15,6 7-13 16,14-2-79-16,15-13-246 0</inkml:trace>
  <inkml:trace contextRef="#ctx0" brushRef="#br1" timeOffset="146214.31">17274 13864 264 0,'0'0'183'0,"0"0"-17"0,0 0-45 15,0 0-16-15,0 0-18 16,0 0-24-16,0 0-15 16,2-58-4-1,-2 58 0-15,0 0-17 16,0 0-16-16,0 0-11 16,0 22-20-16,0 10 17 0,0 6 3 15,0 3 11-15,0-3-4 16,0-3 0-1,4-4-6-15,1-5 3 0,1-4-4 16,6-6-2-16,-4-4-84 0,11-12-55 16,0 0-107-16,2-18-83 15</inkml:trace>
  <inkml:trace contextRef="#ctx0" brushRef="#br1" timeOffset="146582.79">17274 13709 424 0,'0'0'189'16,"0"0"-77"-16,0 0-35 15,0 0-50-15,-118 17-10 16,89 13-1-16,0 11 3 0,-1 8 3 16,11 1 5-1,5 0-12-15,12-2-4 16,2-9-5-16,11-7-4 15,25-8 6-15,11-11 1 0,15-10-4 16,14-3 6-16,6-12-3 16,3-24-8-16,-10-9-24 15,-11-9-6 1,-20-4 12-16,-24 2 15 16,-20-2 3-16,-12 4 21 0,-46 6 19 15,-24 11-11-15,-19 22-3 16,-7 15-12-16,-2 15-9 15,14 29-2-15,23 6-3 16,36 6-10-16,37-9-126 0,31-17-204 16</inkml:trace>
  <inkml:trace contextRef="#ctx0" brushRef="#br1" timeOffset="147652.14">18517 13778 384 0,'0'0'231'16,"0"0"-28"-16,0 0-75 0,0 0-57 16,0 0-38-16,0 0-19 15,0-6-14-15,0 28-17 16,0 12 17 0,0 16 8-16,-2 5 21 15,-5 1-2-15,1-2 1 16,3-4-9-16,3-12-14 0,0-10-2 15,5-10-3-15,8-17-3 16,9-1-29-16,7-17 26 16,15-25 2-16,8-16-11 15,-3-6 2-15,-4 1-12 16,-12 3 21-16,-6 12 1 16,-9 12 3-16,-7 16 27 15,-7 12 15-15,0 8-6 16,-1 0-36-16,4 18-9 15,4 18-10-15,0 14 19 16,-2 6 4-16,-2-1 0 0,-1-2 4 16,-4-3 4-16,3-8-9 15,-3-5 0-15,-2-18 2 16,0-4-4 0,2-9-2-16,-2-6-8 0,0 0-57 15,0-22-21-15,0-14-242 16</inkml:trace>
  <inkml:trace contextRef="#ctx0" brushRef="#br1" timeOffset="147887.7">18221 14002 443 0,'0'0'247'0,"0"0"-67"0,0 0-28 16,0 0-31-16,0 0-62 15,0 0-32-15,31-30-27 16,40 12-5-16,14 4 3 16,4 7 0-16,5 1 1 15,2 3-3-15,6 1-46 16,5-2-55-16,-5-8-73 0,-6-5-143 16</inkml:trace>
  <inkml:trace contextRef="#ctx0" brushRef="#br1" timeOffset="148270.76">19246 13854 224 0,'0'0'84'16,"0"0"-17"-16,0 0-16 16,0 0-7-16,0 0 2 15,0 0 8-15,0 10 11 0,0-4 3 16,0 1-11-16,0-1 3 16,0 5-10-16,0 3-3 15,0 5-7 1,0 0-14-16,0 6 0 15,0 2 3-15,2 2-9 0,-2-5 3 16,4-3-4-16,-2-4-3 16,3-5-10-16,-3-8 0 15,0-4-4-15,-2 0 5 16,0 0-7-16,0-8-19 16,5-18-73-16,0-15-246 0</inkml:trace>
  <inkml:trace contextRef="#ctx0" brushRef="#br1" timeOffset="148379.69">19246 13854 475 0</inkml:trace>
  <inkml:trace contextRef="#ctx0" brushRef="#br1" timeOffset="148539.57">19246 13854 475 0,'-94'-92'191'0,"101"77"-111"0,22 2-48 0,2-3-26 0,2-3-6 0,-8 6 4 16,-12-1-4-16,-6 1 14 16,-7 4 47-16,0-1 24 15,-7 2-31-15,-22 3-36 16,-7 5-18-16,1 0-6 0,1 0 5 16,12 6 1-1,11 7-35-15,11 0-104 16,2-3-77-16,40 1-168 15</inkml:trace>
  <inkml:trace contextRef="#ctx0" brushRef="#br1" timeOffset="149350.62">19542 14089 274 0,'0'0'169'0,"0"0"-64"16,0 0-25-16,0 0-45 0,0 0-21 15,0 0-13-15,-24 18-1 16,24-16 0-16,0-2 6 16,0 0 33-1,0 0 25-15,10-2 31 16,13-16-15-16,8-6-58 0,-2-2-19 15,-6-1 4 1,-10 1-4-16,-9 4 1 0,-4 4 5 16,0 5 3-16,0 4 0 15,-17 7-12-15,-8 2 0 16,-6 0-7-16,0 18 2 16,-1 6 1-16,10 6 1 15,9 0-2-15,8 3 2 16,5-1 0-16,14-2 3 15,25-8 4-15,22-8-2 0,10-10 5 16,9-4 0 0,3-10-4-16,-6-20-2 15,-10-11-1-15,-9-3-1 16,-15 0 1-16,-17 2 0 0,-16 2 1 16,-10 6 0-16,0 7-1 15,-29 14 0-15,-11 9-4 16,-5 4-5-16,-7 9 3 15,10 16 4-15,13-3 0 0,16 0-15 16,13 0-26 0,0-2-1-16,20-4 17 15,13 1 24-15,10-6 3 16,-1 2 0-16,-5 2 1 16,-5 6 3-16,-14-2 2 0,-5 6 17 15,-6-1 12-15,-7-2 8 16,2-4-6-16,-2-3-3 15,3-4-16-15,12-10-9 16,18-1-4 0,23-1 21-16,25-29-26 0,16-12-39 15,10-15-258-15</inkml:trace>
  <inkml:trace contextRef="#ctx0" brushRef="#br1" timeOffset="150172.61">20592 14012 197 0,'0'0'252'0,"0"0"-97"15,0 0-72-15,0 0-13 16,0 0-10-16,0 0-14 16,0 0 10-16,0-40-13 0,-6 40-31 15,-11 0-12-15,-12 8-11 16,-6 14 9 0,-3 3 1-16,13-1-2 0,9-4 3 15,10-4-7-15,6-6-4 16,0-5-15-1,10-5 3-15,24 0 14 0,9-15 9 16,3-7 5-16,-13 1-1 16,-10 10-3-16,-14 8 40 15,-9 3 32-15,0 0-31 16,5 4-42-16,6 17 4 0,4 2-1 16,9 0 3-1,8-3-5-15,6-6-1 16,9-8-68-16,0-6-92 15,-3-10-148-15</inkml:trace>
  <inkml:trace contextRef="#ctx0" brushRef="#br1" timeOffset="150520.91">20903 13860 560 0,'0'0'194'15,"0"0"-73"-15,0 0-56 16,0 0-42-16,0 0-20 16,0 0 3-16,76 68 14 15,-41-34-4-15,-6 1-4 0,-4 2 1 16,-7 3-2-16,-9-3-5 16,-5-7 2-1,-4-12-6-15,0-11 2 16,0-4-4-16,0-3 6 0,0-4 13 15,0-26 36-15,0-14-41 16,0-4-12-16,14-6-2 16,12 9-2-16,5 7 1 15,0 9 1-15,6 10-8 16,5 7-53-16,2 10-59 16,-1 2-122-16,-5 0-150 0</inkml:trace>
  <inkml:trace contextRef="#ctx0" brushRef="#br1" timeOffset="150840.31">21583 13789 586 0,'0'0'217'15,"0"0"-52"-15,0 0-81 0,0 0-36 16,0 0-48-16,0 0-1 15,-29-21-12-15,9 42-4 16,-9 4 17-16,-5 2 6 16,-1 9 9-16,1-3 12 0,10-2 8 15,3 0-11-15,15-1-3 16,6-4-11-16,0-2-6 16,22-4 2-16,16-3 2 15,14-11 2 1,12-6-3-16,15 0-7 15,0-26-44-15,4-9-68 0,-8-5-25 16,-15-6-106-16,-8-4-73 16</inkml:trace>
  <inkml:trace contextRef="#ctx0" brushRef="#br1" timeOffset="151228.57">22055 13539 414 0,'0'0'218'0,"0"0"-41"16,0 0-43-16,0 0-43 15,0 0-28-15,0 0-30 16,-38-44-33-16,38 44-7 0,0 21-7 16,0 16 14-1,-2 10 8-15,2 8 12 0,0 10 6 16,0 5-11-16,0-4-3 16,0-6 6-16,9-12-10 15,7-14 2-15,1-11-6 16,1-20 2-16,7-3 10 0,11-12 21 15,10-22 10 1,10-8-32-16,0 0-7 16,-10 6-6-16,-7 11-2 15,-18 8 2-15,-7 11 6 16,-10 6 18-16,1 0-26 0,5 6-4 16,4 17-6-16,4 6 10 15,2 3 0-15,7 2-18 16,11-6-45-16,7-4-12 15,5-8-7 1,2-16-44-16,-1 0-12 0,-4-5-41 16,-10-18-29-16,-8-3-9 15</inkml:trace>
  <inkml:trace contextRef="#ctx0" brushRef="#br1" timeOffset="151469.97">22882 13797 168 0,'0'0'132'0,"0"0"-6"0,0 0-25 16,0 0-28-16,0 0-10 15,0 0-11-15,0-6-14 16,0 9 2 0,0 11 17-16,0 2-5 15,0 1-14-15,0 2-4 0,2-1-3 16,0 0-4-16,2-2-1 16,-1-1-12-16,-1-3-4 15,0-1-6-15,3-3-1 16,-1 0 2-16,1-2-5 0,-3-1-6 15,2-4-36 1,-2-1-36-16,1 0-40 16,-1 0-88-16,2-26-180 15</inkml:trace>
  <inkml:trace contextRef="#ctx0" brushRef="#br1" timeOffset="151735.75">22784 13615 450 0,'0'0'177'0,"0"0"-98"16,0 0-7-16,0 0-33 16,0 0-17-16,0 0 9 15,111-110 10-15,-111 100 32 0,0 6 3 16,0 4 2-1,-31 0-56-15,-14 0-22 16,-4 18-6-16,7 6 4 16,15 1 1-16,23-4-103 15,4-13-185-15,31-8-394 16</inkml:trace>
  <inkml:trace contextRef="#ctx0" brushRef="#br1" timeOffset="152371.79">23352 13749 447 0,'0'0'208'0,"0"0"-75"0,0 0-12 16,0 0-24-16,0 0-38 16,0 0-54-16,-7-22-5 15,-26 53-5 1,-9 11 5-16,-5 8 16 15,5 0 9-15,8 0-2 0,12-6 0 16,13-10-18-16,9-7 4 16,7-10-7-16,39-6-2 15,28-11-2-15,22 0-52 16,14-22-87-16,-2-15-170 16</inkml:trace>
  <inkml:trace contextRef="#ctx0" brushRef="#br1" timeOffset="152904.15">23873 13894 526 0,'0'0'178'16,"0"0"-55"-16,0 0-41 0,0 0-16 15,-129 12-27-15,104 4-15 16,15-4-21-16,3-2-3 16,5-4-6-16,2-4 5 15,0-2-6-15,15 0 7 16,16 0 8-16,7-16 3 15,-3-4-4-15,-3 8-5 16,-14 2 0-16,-7 7 13 16,-6 3 10-16,-3 0-25 15,7 0-7-15,4 13 5 0,16-1 2 16,8-1 6-16,17-10-6 16,8-1-1-16,3-6-26 15,3-20 1 1,-9-10 3-16,-8-4 15 15,-11-8 6-15,-11-4 2 16,-15-13 7-16,-14-7 8 0,0-9 3 16,-9-10-8-16,-13-4 1 15,-1 12-4-15,6 14 7 16,3 21 15-16,3 26 27 16,7 12 26-16,2 10-11 0,-1 0-60 15,3 0-11-15,0 26-23 16,0 12 12-1,0 14 10-15,0 10 1 16,0 10 15-16,0 10 7 0,0 11 8 16,0 3 9-16,0 4-9 15,0-3-15-15,9-8-7 16,6-12-7 0,8-15-1-16,2-14-43 0,-4-15-98 15,4-22-149-15,-2-11-245 16</inkml:trace>
  <inkml:trace contextRef="#ctx0" brushRef="#br1" timeOffset="154584.44">17176 14955 374 0,'0'0'174'0,"0"0"-58"0,0 0-25 15,0 0-26-15,0 0-15 16,0 0 2-16,0 0-32 16,77-28-20-16,-39 19 0 15,-7 9 4-15,-10 0 1 0,-7 0-4 16,-10 27 1-1,-4 3 5-15,0 7 9 16,-16 5 8-16,-13 0 1 16,-2-2-5-16,2-3-8 0,7-6-10 15,8-9-2-15,8-12-1 16,6-6 0 0,0-4 1-16,0 0 7 15,4 0 26-15,25-18 63 0,15-11-64 16,12 5-24-16,2 4-8 15,2 7-15-15,-6 6-91 16,-6 3-66-16,0-2-179 16</inkml:trace>
  <inkml:trace contextRef="#ctx0" brushRef="#br1" timeOffset="155055.41">17289 14694 426 0,'0'0'173'0,"0"0"-75"15,0 0-43-15,-146-26-26 0,98 32-15 16,-10 20-7-16,-2 13 13 15,-4 1 0-15,1 5 13 16,5-1 2-16,8 6-7 0,7 4 4 16,11 5-15-16,17 3 2 15,15 0-8-15,0 9 1 16,40-7-2 0,29-4-5-16,25-8 9 15,22-14-7-15,4-16-7 16,5-20-5-16,-3-2-25 0,-6-28-14 15,-5-22 4-15,-15-12-4 16,-18-13 30-16,-28 2 14 16,-26 2 24-16,-24-5 49 15,-11 1-24-15,-47 2-3 16,-32 7-17-16,-22 12 0 16,-9 20-20-16,5 19-9 15,9 15 0-15,13 18-4 16,10 24-6-16,12 15-110 15,30-3-96-15,34-10-136 16</inkml:trace>
  <inkml:trace contextRef="#ctx0" brushRef="#br1" timeOffset="155987.26">18662 15111 423 0,'0'0'173'0,"0"0"-79"0,0 0-15 15,0 0-20 1,0 0-14-16,0 0-2 16,-2-46-27-16,2 52-16 15,-5 25-7-15,1 8 7 0,-6 10 35 16,2 1-2-16,1-4-7 16,3-8-14-16,2-14-5 15,2-8-2-15,0-6-2 16,0-10 4-16,0 0 2 15,0-14 16 1,0-17 15-16,0-14-31 0,0-7-5 16,0 2 3-16,0 1-5 15,2 18-1-15,-2 6 22 16,2 14 31-16,-2 6-12 0,2 5-24 16,9 0-18-16,12 14-27 15,14 19 12-15,15 6 15 16,6 5 0-1,0 1 0-15,-7-5 1 16,-8-14-3-16,-12-4 3 16,-12-16-1-16,-9-6 1 15,-2 0 4-15,1-14 17 0,2-22-8 16,1-17-9-16,-6-5 2 16,-4-3 5-16,-2 0 0 15,0 3-4-15,-8 14 3 0,-11 10 7 16,2 10 0-1,5 14-1-15,6 4-13 16,4 6-4-16,2 0-10 0,0 6-65 16,0 22-93-1,0 6 32-15,22 2-54 16,12-3-122-16</inkml:trace>
  <inkml:trace contextRef="#ctx0" brushRef="#br1" timeOffset="156387.65">19381 15136 565 0,'0'0'172'15,"0"0"-54"-15,0 0-44 16,0 0-61-16,0 0-13 15,0 0-1-15,81-31-2 0,-68 22 3 16,-8-4 0-16,-3-4 4 16,-2 3 8-16,0-5 13 15,-2 2 2 1,-12 5 5-16,-1 3-8 16,-1 5-3-16,-2 4-20 0,-2 0-1 15,-2 0-5-15,1 13-1 16,4 4 2-16,1 9 3 15,3 0-5-15,7 9 6 16,3 3 0-16,3 3 2 16,0-1 2-16,20-4 0 15,13-6 2-15,14-7-6 0,11-15-16 16,13-8-64-16,8-14-90 16,-4-26-174-1</inkml:trace>
  <inkml:trace contextRef="#ctx0" brushRef="#br1" timeOffset="156770.59">19954 14879 334 0,'0'0'245'15,"0"0"-70"-15,0 0-57 16,0 0-29-16,0 0-31 16,0 0-16-16,-11-41-10 15,11 41-7-15,0 0-25 0,-5 0-6 16,3 13-13-16,-5 8 6 16,1 16 13-16,0-1 7 15,-2 8 11-15,4 2 7 16,2 6 2-16,2 2 2 15,0-4-2-15,0 2-2 16,0-11-8-16,0-9-7 16,0-7-1-16,9-6-1 0,2-5-2 15,6-9 1 1,14-1 1-16,8-4-8 0,5 0-13 16,3-9-130-16,-7-19-118 15,-2-2-302-15</inkml:trace>
  <inkml:trace contextRef="#ctx0" brushRef="#br1" timeOffset="157004.84">19871 15141 252 0,'0'0'356'16,"0"0"-189"-16,0 0-25 15,0 0-78-15,0 0-25 16,0 0-4-16,10 0-6 0,38 0 6 16,23-16-18-16,12 0-17 15,4 0 0-15,2-4-112 16,-4-4-267-16</inkml:trace>
  <inkml:trace contextRef="#ctx0" brushRef="#br1" timeOffset="157799.19">20297 15163 150 0,'0'0'186'0,"0"0"-49"16,0 0-34-16,0 0-16 15,0 0-14-15,0 0-15 16,0 0-26-16,0 5-32 0,0 14-8 16,-2 16 8-16,-2 1 43 15,2-4 14-15,2-2-14 16,0-13-29-16,0-4-8 15,8-7-2-15,5-6 2 16,7 0 9 0,5-8 7-16,2-10-2 0,-10 4-10 15,-5 4-3-15,-8 6 27 16,-4 4 17-16,0 0-49 16,9 0-2-16,9 8-19 15,9 8 19-15,9-5 6 0,10-5-2 16,8-6-4-1,4-2 3-15,0-23-3 16,-10-7-7-16,-11 0 7 16,-14-2 1-16,-13 2 16 15,-10 0 35-15,0 1 7 0,-20 1-28 16,-16 3-23-16,-9 10-8 16,1 7 0-1,-1 8-7-15,9 2-40 0,15 6-58 16,11 16-40-16,10-4-120 15,16 1-146-15</inkml:trace>
  <inkml:trace contextRef="#ctx0" brushRef="#br1" timeOffset="158152.12">21045 15093 334 0,'0'0'383'0,"0"0"-164"15,0 0-115-15,0 0-77 16,0 0-27-16,0 0-26 16,-12 44 17-16,7-9 9 15,5-2 0-15,0-6 2 16,0-5-3-16,2-13 1 16,13-4 0-16,10-5 2 15,4-2 15-15,7-21 9 16,-3-7-9-16,-8 3-3 0,-9-5 20 15,-14 3 23-15,-2 1-5 16,-4 0-23 0,-28 2-16-16,-8 10-13 15,-7 10-6-15,7 6-9 0,4 0-13 16,15 12-45-16,13 10-58 16,8-4-75-16,14-4-102 15,22-12-178-15</inkml:trace>
  <inkml:trace contextRef="#ctx0" brushRef="#br1" timeOffset="158455.06">21267 15027 459 0,'0'0'263'16,"0"0"-92"-16,0 0-68 0,0 0-48 16,0 0-35-16,0 0-19 15,88 20 9-15,-55 4-6 16,0 7 3-16,-8-1-2 15,-4 1 9-15,-5-3-6 16,-7-6-3-16,-5-9-1 16,-2-7 1-16,-2-6-2 15,0 0 16-15,0-6 27 16,0-16 55-16,0-17-72 16,-4-1-25-16,4-2-2 15,0 2 1-15,0 9-3 0,11 8-2 16,9 5-4-1,5 9-33-15,6 2-68 16,6 6-79-16,3-4-142 16</inkml:trace>
  <inkml:trace contextRef="#ctx0" brushRef="#br1" timeOffset="158754.44">21982 14606 419 0,'0'0'292'16,"0"0"-83"-16,0 0-102 15,0 0-38-15,0 0-58 16,0 0-11-16,-4-2-24 0,1 37 24 16,-2 9 0-16,-4 12 18 15,-3 6 13-15,-2 5 19 16,1 0-8-1,1 2-9-15,5 0 5 16,1-1-15-16,4-10-7 0,2 1-10 16,0-15 1-16,0-12-7 15,6-6-4-15,10-20-87 16,8-6-75-16,10-14 1 16,13-32-146-16</inkml:trace>
  <inkml:trace contextRef="#ctx0" brushRef="#br1" timeOffset="159049.57">22258 14859 574 0,'0'0'280'0,"0"0"-117"15,0 0-68-15,0 0-50 16,0 0-45-16,0 0-13 0,-22 46 13 31,-20-6 7-31,-19 6 16 0,-11 2 18 16,1-4-1-16,13-12-17 15,19-10-14-15,18-10-3 16,13-7-5-16,8-5 9 16,0 0 8-16,0 0 4 0,0 0 24 15,10 0 0 1,17-2-21-16,11-3-15 16,11 5-5-16,14 0-5 15,6 12 0-15,3 11 0 0,3-1-29 16,5-8-108-16,2-10-182 15</inkml:trace>
  <inkml:trace contextRef="#ctx0" brushRef="#br1" timeOffset="160453.13">17082 16142 506 0,'0'0'201'16,"0"0"-64"-16,0 0-34 0,0 0-59 15,0 0-25-15,0 0-11 16,61-40-6-16,-26 30-1 15,-2 2 0 1,-6 4 2-16,-9 4-3 0,-9 0-3 16,-2 0 2-16,-3 4 1 15,-2 14 0-15,-2 9 1 16,0 0 1-16,0 3 0 16,-6 2 3-16,-6-2-2 15,8-7 2-15,4-6-5 0,0-3-2 16,0-5-7-1,0-3 7-15,4 1 0 16,14 3 4-16,9 4 0 16,-2 3 17-16,-2-3-2 15,-2 0-10-15,-7 2 0 0,-6-7-6 16,-5 0 1-16,-3 1-2 16,0-2 6-16,-29-2 4 15,-21 2 7-15,-7 0-5 0,-8-8-5 16,2 0-7-16,10 0-12 15,13-5-33 1,20-16-35-16,20-19-96 16,20-14-285-16</inkml:trace>
  <inkml:trace contextRef="#ctx0" brushRef="#br1" timeOffset="160883.07">17322 15905 568 0,'0'0'212'16,"0"0"-64"-16,0 0-74 15,-156-36-39-15,106 36-26 16,-6 0-8-16,0 23-1 0,2 3 0 16,8 10 0-16,1 6 4 15,5 10 5 1,9 10 12-16,6 9-6 15,17 6-6-15,8 8 3 16,10-10-6-16,42-4 1 16,21-11 2-16,24-16 0 15,11-18 1-15,11-26-10 0,-1 0 0 16,-2-30-2-16,-7-24-2 16,-7-14-8-16,-15-20 0 15,-20-3 9-15,-22-1 3 16,-30 10 5-16,-15 11 28 15,-38 4 1-15,-37 10 3 16,-33 15-18-16,-23 20-19 16,-2 19-3-16,8 3-5 15,20 27 3-15,29 17-24 16,21 1-127-16,26-9-128 0,29-10-304 16</inkml:trace>
  <inkml:trace contextRef="#ctx0" brushRef="#br1" timeOffset="162216.68">18766 16200 423 0,'0'0'215'15,"0"0"-33"-15,0 0-76 16,0 0-58-16,0 0-48 16,0 0-12-16,-64 54 12 0,49-6 2 15,8-2 2-15,7 3-1 16,2-5-2-16,29-12 6 15,11-10-4-15,14-13 2 16,11-9 2-16,8-15 7 16,2-25-6-16,-9-12-8 15,-16-12 0-15,-17 2 2 16,-16-1 1-16,-19 7 28 16,0 10 15-16,-43 6 12 15,-26 4-24-15,-20 18-32 16,-9 18-2-16,2 0-2 0,16 22-3 15,17 14-4-15,28 10 0 16,30 6-78-16,14-2-66 16,53-16-118-16,21-6-210 15</inkml:trace>
  <inkml:trace contextRef="#ctx0" brushRef="#br1" timeOffset="162903.9">19422 15936 330 0,'0'0'170'0,"0"0"-13"16,0 0-30-16,0 0-36 15,0 0-86-15,0 0 3 16,9 23-8-16,-9 17 21 0,0 9 28 15,-5 5-20 1,-1 4 0-16,3 8 5 0,3-2-20 16,0-6-2-16,0-5 6 15,0-17-9 1,5-14 0-16,1-8-1 16,-3-10 2-16,-3-4 8 0,0 0 46 15,0 0 50-15,0-4-16 16,0-2-50-16,0 1-21 15,0 5 1-15,0 0-28 16,0 0-1-16,2 0-20 16,6 15-6-16,8 7 27 15,9 0 0-15,11-8-1 16,12-1 1-16,12-13-4 0,5 0-2 16,-1-13-15-1,-8-13-15-15,-15-2 9 16,-19 2 23-16,-13-2 4 15,-9-6 5-15,-2 6-4 0,-34-3-1 16,-17 14-4-16,-12 6-8 16,-11 11 4-16,-1 6-4 15,2 20-14-15,20 1-17 16,19-4-46-16,23-2-18 16,13-7-40-16,17-4-88 0,35-10-1 15,12 0-133-15</inkml:trace>
  <inkml:trace contextRef="#ctx0" brushRef="#br1" timeOffset="163240.18">19985 16244 333 0,'0'0'288'16,"0"0"-92"-16,0 0-61 16,0 0-36-1,0 0-30-15,0 0-23 0,13-50-30 16,-13 50-16-16,0 0-1 15,0 0-6-15,0 0-4 16,6 2 3-16,-2 20 8 0,2 4 7 16,-1 6 11-1,1 9 9-15,-2-6-9 16,2 6 3-16,-2-1 0 16,0-6-13-16,-1 3 0 0,-3-6-3 15,0-1-3 1,0-2 6-16,0-6 1 0,0 0-1 15,-5-8-4-15,-1-2 0 16,-2-6 4-16,0-6-8 16,-7 0-36-16,-8 0-66 0,-6-18-60 15,-4-14-130 1,8-12-202-16</inkml:trace>
  <inkml:trace contextRef="#ctx0" brushRef="#br1" timeOffset="163588.94">20110 16102 555 0,'0'0'190'0,"0"0"-76"16,0 0-48-16,0 0-58 15,0 0-8-15,0 0-23 16,-2-6-9-16,6 2 7 16,7-4 24-16,-1-2 1 0,-6-2 4 15,-4 2 8-15,0-2 21 16,0 2 11-16,-7-2-6 16,-22 6-14-1,-6-2-17-15,-4 8-7 16,6 0 0-16,6 0-5 15,10 8 2-15,5 6-32 0,12 3-100 16,0 2-87-16,14-7-64 16</inkml:trace>
  <inkml:trace contextRef="#ctx0" brushRef="#br1" timeOffset="164333.79">20217 16288 197 0,'0'0'127'16,"0"0"-32"-16,0 0-33 0,0 0-14 15,0 0 0-15,0 0-12 16,-5 0-10-16,5 0-3 16,0 0 0-16,14-4-7 15,6-7 15-15,0-10-1 16,3 0-15-16,-6-2-1 15,-5-4 4-15,-4 6 23 16,-4 3 9-16,-4 0 3 16,0 10-8-16,0 4 3 15,0 4-26-15,-8 0-22 16,-13 17-22-16,-5 6 20 0,2 15-1 16,3-2 3-16,11 0-2 15,7 0-3-15,3-10 2 16,0-7 1-16,29-6 2 15,16-13 2-15,21 0-2 16,19-5-38 0,4-22-133-16,1-9-148 0</inkml:trace>
  <inkml:trace contextRef="#ctx0" brushRef="#br1" timeOffset="164655.07">20792 16056 475 0,'0'0'184'15,"0"0"-59"1,0 0-20-16,0 0-46 0,0 0-22 16,0 0-16-16,-42-22-15 15,19 22-5-15,-4 9-1 16,-2 10 8-16,2 3 6 15,8 0 3-15,1 3 3 16,7 8-6-16,5-3 0 0,6 2 0 16,0 0-3-16,19-6-4 15,24-12 3-15,17-14 0 16,15 0-10 0,12-14-17-16,7-22-86 15,-5-8-120-15,-9-6-179 16</inkml:trace>
  <inkml:trace contextRef="#ctx0" brushRef="#br1" timeOffset="164950.01">21215 15771 544 0,'0'0'227'16,"0"0"-67"-16,0 0-90 15,0 0-70 1,0 0 0-16,0 0-16 15,-4 44 16-15,4-7 8 0,0 3 26 16,0 8 6-16,-2 2 21 16,2 0-11-16,0 3 8 15,0 4-19-15,0-7 9 16,8-2-16-16,5-8-12 16,1-4-9-16,-1-9-6 15,3-4 2-15,-3-10-7 16,6-3-31-16,7-10-68 15,14 0-55-15,6-23-53 16,6-27-354-16</inkml:trace>
  <inkml:trace contextRef="#ctx0" brushRef="#br1" timeOffset="165157.28">21010 16096 706 0,'0'0'237'0,"0"0"-96"16,0 0-37-16,0 0-61 15,0 0-43-15,0 0-9 16,58 0 1-16,29 0 3 16,20 0-30-16,11-3-55 15,0-14-79-15,0-7-221 16</inkml:trace>
  <inkml:trace contextRef="#ctx0" brushRef="#br1" timeOffset="165934">22117 15781 172 0,'0'0'479'0,"0"0"-317"16,0 0-113-16,0 0-49 0,0 0 0 15,-58 118 0-15,43-63 22 16,7 4 0 0,8 2 0-16,0-6 0 15,13-11-12-15,24-9 0 0,13-13 3 16,8-18-4-16,4-4 5 15,-4-20-3-15,-5-20-6 16,-10-3 4-16,-10-8-1 16,-8 5 8-16,-17-2 4 15,-8-1 9-15,0 8 11 0,-33-3-11 16,-23 11-5 0,-17 13-18-16,-5 14-6 15,-5 6-8-15,14 9 1 16,11 18 5-16,18-1-35 0,22-4-115 15,18-7-109-15,27-11-475 16</inkml:trace>
  <inkml:trace contextRef="#ctx0" brushRef="#br1" timeOffset="167723.99">22622 16013 6 0,'0'0'255'0,"0"0"-173"0,0 0-9 16,0 0 16-16,0 0-7 15,0 0 17-15,-4 0-13 16,4 0-6-16,0 0-21 16,0 0-10-16,0 0-15 0,0 0-18 15,0 0-16 1,0 9-7-16,0 12-12 15,19 10 19-15,1 7 8 16,2 0 4-16,-2-2 9 16,-7 1-16-16,-1-12 0 15,-8-2 0-15,-4-18-4 0,0-1 0 16,0-4 4 0,0 0 16-16,0-28 43 0,0-6-19 15,0-10-32 1,2-1-10-16,29-8-2 0,19 7-2 15,14-3-2-15,9 8-10 16,2 6-26-16,-7 13-38 16,-10 12-30-16,-11 10-103 15,-12 0-146-15</inkml:trace>
  <inkml:trace contextRef="#ctx0" brushRef="#br1" timeOffset="168131.45">23173 16092 312 0,'0'0'158'0,"0"0"-46"16,0 0 2-16,0 0-19 15,0 0-17-15,0 0-15 16,-4 0-18-16,4 0-8 16,0 0-6-16,0 0-15 0,0 0-10 15,0 0-5 1,0 1-1-16,0 8-6 16,0 1-4-16,0 9 10 15,0 4 6-15,0 4 11 0,0 0 4 16,0-4 3-16,0-4-2 15,0-2-12-15,0-13-1 16,0 1-3-16,0-5-1 16,0 0-1-16,0 0 1 15,0 0-5-15,0 0-38 16,0 12-78-16,4-6-18 0,8-6-145 16,5 0-165-1</inkml:trace>
  <inkml:trace contextRef="#ctx0" brushRef="#br1" timeOffset="168487.24">23198 15968 422 0,'0'0'174'15,"0"0"-49"-15,0 0-16 16,0 0-31-16,0 0-48 15,0 0-25-15,-2-13-5 16,2 13-6-16,0 0 2 0,0 0 4 16,0 0 2-16,0-1 1 15,0-7 4-15,0 2 6 16,2 2-11 0,0-1 1-16,-2 1 8 15,0 4 7-15,0-4-4 16,0 4-13-16,-6 0-1 0,-7 0-15 15,-1 0 9-15,3 0-3 16,7 0-19-16,1 0-42 16,3 8-14-16,0 3-36 15,9-4-52-15,18-1-103 16</inkml:trace>
  <inkml:trace contextRef="#ctx0" brushRef="#br1" timeOffset="169566.66">23601 16152 28 0,'0'0'362'15,"0"0"-238"-15,0 0-57 0,0 0-27 16,0 0-26-16,0 0-10 16,-13 8-2-16,13-8 7 15,0 0 25-15,0 0 45 16,0-6 24-1,0-11-12-15,7-4-84 0,1-3-3 16,-2-2-1-16,-4 3-1 16,-2 2 2-16,0 3 5 15,0 4 8-15,0 5-3 16,-8 8-3-16,0 1-11 16,-7 0-1-16,-8 0-9 15,-6 18 8-15,-4 2 0 16,4 2 2-16,6 0 2 0,6 0 2 15,7-4 3 1,8 4-5-16,2-4 2 0,0 8 1 16,35-4 1-16,15-4 4 15,12-3 5-15,9-12-15 16,1-3-15 0,-9 0-33-16,-9-18-49 0,-11-9-20 15,-11-4 35-15,-12-3 63 16,-9 2 19-16,-11 0 33 15,0 10 28-15,0 4 2 16,0 10 5-16,0 8-8 0,0 0-27 16,0 0-33-1,0 0 0-15,-7 14-17 16,-4 11 16-16,4 6 1 16,5 5 7-16,2-4 2 0,0-6 0 15,2-8 3-15,7-4-6 16,3-14-1-16,5 0 7 15,7-14 9-15,10-20-3 16,3-6-9-16,-5 4-7 16,-6 12 3-16,-7 6-3 15,-13 10 23-15,-4 4 29 16,1 4-36-16,1 0-18 16,8 21-36-16,5 10 36 15,10 1 0-15,10-4 3 16,8-6 1-16,9-10-4 15,1-12-1-15,1 0-4 0,-2-31 3 16,-3-4 2 0,-4-5 0-16,-12-10 3 0,-6-4-1 15,-17-5 6-15,-12-3-2 16,0-4-2-16,-16 4 5 16,-15 4-4-16,-3 9-3 15,10 26 3-15,6 6-3 16,2 17 13-16,3 0-15 15,-3 12-20-15,-1 19 14 16,3 7 1-16,3 10 5 16,3-2 5-16,2 10 9 0,6 3 2 15,0-2 7 1,0 10-3-16,14 0 1 16,7-4-2-16,5-1 0 15,0-4-10-15,1-11-4 0,-4-14 0 16,-4-9-5-16,-3-11-31 15,-1-9-74-15,4-4-83 16,1-26-93-16</inkml:trace>
  <inkml:trace contextRef="#ctx0" brushRef="#br1" timeOffset="169782.52">24359 15996 554 0,'0'0'323'0,"0"0"-171"16,0 0-46-16,0 0-39 15,0 0-21 1,0 0-33-16,147-16-12 0,-71 8 0 16,0-1-2-16,-1 4-2 15,1 1-67-15,-2-4-104 16,-8-7-210-16</inkml:trace>
  <inkml:trace contextRef="#ctx0" brushRef="#br1" timeOffset="170731.83">25083 16164 285 0,'0'0'211'0,"0"0"-64"16,0 0-46-16,0 0-28 0,0 0-54 16,0 0-19-16,-15 0-6 15,15 0-5-15,0 0 11 16,0 0 0-16,0 0 28 16,6 0 46-16,8-14 0 15,3-5-49-15,-1-2-8 16,-7-5-9-16,-7 4 3 15,-2-6-7-15,-2 2-4 16,-21 8 0-16,-1 4 1 16,0 6 0-16,4 3 6 15,1 5-2-15,4 0-5 16,-3 5-2-16,1 17 0 16,3 4 2-16,3 10 4 15,9 4-3-15,2 2 6 0,0 1 2 16,27-6 5-16,17-7-6 15,20-12 4-15,15-18 1 16,14-10 3-16,1-28-16 16,-7-12-29-16,-14-8-28 15,-13 0 4-15,-12 0 6 0,-13-5 22 16,-20 1 25 0,-13-1 3-16,-2 6 13 15,-2 13 20-15,-13 11 16 16,-1 12-13-16,3 12 1 0,1 9-26 15,-3 0-14-15,-3 17-10 16,-2 13 0-16,0 12 10 16,7 10 8-16,4 6 8 15,9 3-1-15,0-5-4 16,0-6-2-16,9-17 0 16,2-8-5-16,-2-13 1 15,-5-12 0-15,-1 0 17 16,-3 0 53-16,0-12-1 15,0-2-59-15,-3 0-15 16,-28 14-7-16,-13 0-18 16,-8 18-14-16,6 17 3 15,8 7-4-15,18-3-11 0,13 1-3 16,7-17 14 0,7-6 5-16,26-17 30 15,9 0 5-15,7-8 13 16,3-14 26-16,-4 4 25 0,-2 4 28 15,0 5-18 1,3 9-38-16,2 0-24 0,-2 2-10 16,-2 19-2-16,-7 10-11 0,-6 5-83 15,-5-5-127-15,0-5-119 16</inkml:trace>
  <inkml:trace contextRef="#ctx0" brushRef="#br1" timeOffset="172187.3">17287 17427 442 0,'0'0'250'0,"0"0"-62"16,0 0-75-16,0 0-25 16,0 0-27-16,0 0-21 15,0-12-28-15,0 12-12 16,-7 4-13-16,-15 22-7 15,-14 10 20-15,-6 5 4 0,7-5-1 16,10-14-2 0,16-4-1-16,9-14-4 15,0-4-5-15,26 0 9 16,32-4 8-16,27-18 13 16,11 0-15-16,-5 4-6 0,-12 12-6 15,-19 6-23 1,-12 0-28-16,-10 0-27 0,-7 0-51 15,-2 0-130 1</inkml:trace>
  <inkml:trace contextRef="#ctx0" brushRef="#br1" timeOffset="172553.7">17330 17423 458 0,'0'0'152'0,"0"0"-25"0,0 0-24 16,0 0-24-16,0 0-18 15,0 0-2-15,0 0-10 16,0 0-4-16,0 0-16 15,0 0-15-15,0 0-7 16,0 0-7-16,0 0-8 16,0 14-7-16,0 12 2 15,0 10 13 1,0 13 9-16,0-4-2 0,0 8 1 0,0-3-1 16,0-10-7-16,0-3 0 15,10-20-62-15,3-9-51 16,4-8-72-16,-1-10-56 15</inkml:trace>
  <inkml:trace contextRef="#ctx0" brushRef="#br1" timeOffset="172956.33">17071 17173 426 0,'0'0'283'0,"0"0"-123"15,-144-8-70 1,96 22-55-16,2 19-17 16,-3 17-11-16,7 9 1 15,1 18-2-15,5 6 8 0,16 16-3 16,18 11 1-16,2 6-3 16,43 5-2-16,28-13-3 15,29-18 2-15,22-42 10 16,19-38-9-16,6-28-1 0,3-72-6 15,-4-23-3 1,-5-20-1-16,-19 0-2 16,-22 17 0-16,-37 8 6 15,-38 11 0-15,-25 11 8 0,-38 9 17 16,-43 16 1-16,-27 16-8 16,-22 23-18-16,-12 22-5 15,-6 18-2 1,5 35 5-16,14 15-2 0,15-2-55 15,28 6-95-15,39-14-121 16,47-10-292-16</inkml:trace>
  <inkml:trace contextRef="#ctx0" brushRef="#br1" timeOffset="174319.73">18998 17539 613 0,'0'0'248'0,"0"0"-122"16,0 0-43-16,0 0-63 15,0 0-20-15,0 0-24 16,-8 59 24-16,6-7 12 15,2 6 4-15,0 2 8 0,0 1-8 16,0-16-6 0,6-14-4-16,1-18-5 15,-5-13 2-15,-2 0 10 16,0-13 15-16,0-25 9 16,0-12-30-16,-15-9-7 0,-6-7 4 15,3-2 9-15,16-2-1 16,2 2-6-1,24 1-5-15,30 13-1 0,13 14 5 16,18 8-3 0,11 14-2-16,1 5-3 0,-7 13 3 15,-24 0-4-15,-24 15-2 16,-26 14-3-16,-16 13-6 16,-45 11 10-1,-39 5 5-15,-23 0 5 0,-6-3 1 16,10-7-5-16,23-4 2 0,26-16-2 15,23-2-2 1,17-13-1-16,10-4 1 16,4-5-9-16,0-4 2 15,2 0 8-15,31 0 5 0,21 0 18 16,22-4 17-16,6 0 5 16,-1-1-22-16,-10 5-13 15,-13 0-7-15,-13 27-3 16,-10 5-2-16,-8 12-48 0,-3 10-114 15,-6-5-82 1,3-13-252-16</inkml:trace>
  <inkml:trace contextRef="#ctx0" brushRef="#br1" timeOffset="174782.51">19671 17834 450 0,'0'0'191'0,"0"0"-116"0,0 0-18 15,0 0-6-15,0 0-36 16,0 0-7-16,0 0 13 15,7-7 13 1,8-12-6-16,5-5-27 16,3 2 7-16,-6-4-4 0,-1 4 2 15,-9-2 17-15,-5-2 0 16,-2 4 3-16,0 4 4 16,-4 0-8-16,-15-1-6 15,0 12-5-15,1-1-6 16,3 8-5-16,1 0-2 15,-1 0-5-15,1 15 6 16,5 8-1-16,9 4-2 16,0 10 4-16,0 3 5 0,20 0 3 15,12-4-3 1,7-2 3-16,11-11-5 16,10-18-3-16,7-5-1 15,4-18-59-15,0-22-86 0,-7-10-200 16</inkml:trace>
  <inkml:trace contextRef="#ctx0" brushRef="#br1" timeOffset="175088.15">20226 17355 575 0,'0'0'270'0,"0"0"-96"15,0 0-78-15,0 0-42 16,0 0-20-16,0 0-21 15,-16-7-13-15,16 7-2 0,-2 8-15 16,0 15 17-16,0 13 0 16,-3 4 32-16,-1 9 5 15,-2 1-1-15,4-2-3 16,2 6-10 0,0-2-2-16,2 2-8 0,0-4-1 15,0-1-7-15,0-5-4 16,0-2 1-16,14-12 2 15,3 2-4-15,8-18-24 16,10-14-51-16,10-2-34 16,12-38-72-16,9-12-153 15</inkml:trace>
  <inkml:trace contextRef="#ctx0" brushRef="#br1" timeOffset="175672.49">20721 17620 565 0,'0'0'257'0,"0"0"-106"0,0 0-63 16,0 0-27-16,0 0-61 16,0 0-3-16,-65 9-5 15,41 22 6-15,3 1-2 16,10-1 3-16,11-10 1 0,0-7-10 16,0-10-8-16,15-4 13 15,8 0 5 1,6-22 13-16,-2-4-11 15,0 2 6-15,-8 2 2 16,-5 6 26-16,-7 10 8 0,-1 6-1 16,-4 0-20-16,6 0-23 15,5 10-16-15,7 13 16 16,7-2 2-16,6 2-1 16,11-15-1-16,12-8-24 15,13 0 1-15,5-17-21 16,-3-18-26-16,-4-7 6 15,-13-2 15-15,-13-6 35 16,-9 0 14-16,-16-6 2 16,-12 2 24-16,-4 0 11 15,-6 0-10-15,-21 2 7 16,0 8-15-16,4 16 3 0,8 10 14 16,8 9 7-1,2 9-8-15,5 0-35 0,-2 0-11 16,2 23-14-1,0 7 21-15,0 11 4 0,0 3 15 16,0 9 20-16,9 1 5 16,1 8-8-16,0 0 7 15,4-1 5-15,-1-3-19 16,8-6-16-16,-2-6-2 16,4-2 1-16,1-8-8 15,1-6-33-15,4-12-55 16,4-18-77-16,5 0-25 15,2-36-240-15</inkml:trace>
  <inkml:trace contextRef="#ctx0" brushRef="#br1" timeOffset="175903.66">21242 17495 710 0,'0'0'269'0,"0"0"-142"16,0 0-35-16,0 0-48 16,0 0-12-16,0 0-8 15,36 0-1-15,17 0-15 0,18 0-6 16,16-6-2 0,5-2-19-16,4 0-133 0,-5-6-99 15,-2-8-381-15</inkml:trace>
  <inkml:trace contextRef="#ctx0" brushRef="#br1" timeOffset="176419.29">21879 17612 287 0,'0'0'178'0,"0"0"-25"16,0 0-37-16,0 0-33 0,0 0-17 16,0 0-9-1,0 0-19-15,0 0-14 0,0 0-9 16,-2 0-7-16,2 4-7 15,0 17 12 1,0 6 39-16,0-5-9 0,0 2-10 16,0-3-14-16,9 2-9 15,-2-4-4-15,1-4 1 16,-1-9-7-16,-2-2-19 16,-1-4-49-16,5 0-36 0,4-30-55 15,5-12-427 1</inkml:trace>
  <inkml:trace contextRef="#ctx0" brushRef="#br1" timeOffset="176703.31">21872 17419 454 0,'0'0'277'0,"0"0"-76"16,0 0-113-16,0 0-53 0,0 0-30 15,0 0-5 1,29-86-7-16,-17 68-3 16,-8-2 7-16,-4 6 3 15,0 4 7-15,0 1 7 16,-9 6 12-16,-6 3-14 16,-4 0-12-16,0 0-8 0,3 0-4 15,5 12 11-15,5 2-3 16,6 0-4-1,0 4-28-15,2-2-17 16,24 2-28-16,10-4-53 0,8-10-121 16</inkml:trace>
  <inkml:trace contextRef="#ctx0" brushRef="#br1" timeOffset="178287.27">22126 17593 357 0,'0'0'161'15,"0"0"-43"1,0 0-10-16,0 0-31 0,0 0-28 15,0 0-37 1,-2-9-12-16,0 18-9 16,-3 18 9-16,3 9 9 0,2 4 9 15,0 0-7-15,2-3 0 16,25-4-2-16,7-12-3 16,1-14 7-16,4-7-5 15,-4 0 3-15,-4-22-6 16,-4-10 2-16,-12-4-2 0,-15 0-1 15,0 2 9 1,-13 2 18-16,-20 2-8 16,-8 5-5-16,-5 8-18 15,3 1-3-15,5 10-4 16,12 6-13-16,13 0-33 0,13 0-17 16,0 10-17-16,6-2 4 15,30-8 38-15,13 0 17 16,5 0 6-16,1-8 9 15,-8-11 13 1,-7 6 0-16,-16 0 30 0,-9 8 45 16,-5 5 9-16,-3 0-35 15,1 5-29-15,6 21-4 16,-1 15 16-16,-2-1 3 16,-4 4-15-16,4-4-10 15,-4-4 0-15,-1-14-6 0,1-8-1 16,-4-14-2-16,5 0 12 15,11-22 35 1,6-18 38-16,12-6-83 16,1 2 0-16,-5 4-2 0,-6 14 1 15,-8 11-2-15,-9 11 2 16,-6 4 15-16,5 0-17 16,5 19-17-16,7 10 14 15,6 13 3-15,2-3 0 16,4-3-12-16,5 0-46 15,5-14-13-15,3-11-24 16,4-11-13-16,3-5-32 16,3-23-24-16,-3-8 31 15,-1-4 28-15,-10-4-30 0,-9 4 135 16,-10-1 102-16,-7 6 38 16,-8 12-2-1,-8 15 17-15,0 2 2 0,0 6-48 16,-31 6-85-16,-9 20-13 15,-9 6 16-15,9 9 0 16,9-3-20-16,10-2-5 16,11-1-2-16,10-6-10 15,0-13-17-15,2-11-6 16,23-5 24-16,6-13 9 16,11-19 7-16,0-2-6 15,-4 2 7-15,-4 5 7 16,-13 10 26-16,-5 7 21 0,-7 6-3 15,-3 4-15-15,6 0-44 16,3 4-8-16,10 22 8 16,6-2 3-1,5 2 0-15,3-8 2 0,4-8-4 16,-1-6 0-16,1-4 1 16,-1-4-1-16,0-20 2 15,3-6-3-15,2-6 0 16,-7-8-4-16,-6 1 4 15,-13-8 2-15,-7-4 0 16,-14-7 3-16,0-1 10 0,-16 2 5 16,-15-3 1-16,-5 6 8 15,1 5 7 1,8 13-13-16,8 14-7 16,9 16 11-16,6 6-7 15,2 4-11-15,-1 0-9 16,-1 0-8-16,-2 12-16 0,-2 11 16 15,4 16 0 1,2 3 6-16,2 14 2 0,0 5 1 16,0 14 6-16,16 4 11 15,-1 11-12-15,5 0 5 16,5 7-2-16,1-3-6 0,5 0-3 16,3 0-31-1,2-5-86-15,-1-27-93 16,9-34-113-16</inkml:trace>
  <inkml:trace contextRef="#ctx0" brushRef="#br1" timeOffset="186621.25">25707 13605 155 0,'0'0'73'0,"0"0"-24"16,0 0 4-1,0 0-4-15,0 0-25 16,0 0-3-16,0 0-4 0,0 0-10 16,0 0-7-16,0 0-3 15,0 0-44-15,0 0-31 16,-4 0-32-16,-1 0-83 0</inkml:trace>
  <inkml:trace contextRef="#ctx0" brushRef="#br3" timeOffset="-213525.99">15364 17044 379 0,'0'0'93'15,"0"0"-18"-15,0 0-27 0,0 0-23 16,0 0-13-16,0 0-2 16,0 0-7-16,-47 0 3 15,47 0-2-15,0 0 16 16,0 0 6-16,4 4-10 0,17 0-3 15,16 0 15-15,35-4 14 16,37 0-9 0,41-18-13-16,32-8-16 15,16-6 1-15,-5 6-4 16,-20 1-1-16,-17 2-2 0,-13 4-4 16,-8-2 6-16,-9 7 4 15,-13-1-4-15,-13 0-2 16,-11 5-1-16,-6 0 0 15,-10 1 2-15,-11 6 1 16,-17 3 3-16,-20 0-2 16,-14 0-1-16,-11 0-9 15,0 8-1-15,0 2 10 16,0-2 9-16,0-4-2 16,0-2-2-16,0 2-4 15,2 0 3-15,0-4-3 0,0 4 0 16,3-1 2-16,0-3-3 15,4 5-1-15,8 1-3 16,14-2 4 0,16-4 9-16,24 0-1 0,29 0-2 15,32-10 2-15,22-6 17 16,19-2-1-16,10 0-17 16,-4 8-7-16,1-2 0 0,-6 2-3 15,-11 6-18 1,-20-7 3-16,-24 8-5 15,-22-6-10-15,-28 1 12 16,-19-2 16-16,-13 1 5 16,-16 1 4-16,-3-2 14 15,-7 5 6-15,-3 1-4 0,-6 0 1 16,-2 4-2-16,2 0-19 16,4 0-4-16,10 0-15 15,10 14 18-15,20 3 1 16,20-8 1-16,28 0 4 15,26-9-1-15,27 0-4 16,18 0 0-16,9-4-7 16,4-10-4-16,-6 2 3 15,-10-3 0-15,-13 3 0 16,-13 2 7-16,-14-3 1 16,-3-2-1-16,-12 3 6 0,-7-2-5 15,-15 2 14-15,-12 6-8 16,-4 2 9-16,-3 0 0 15,2 4-11 1,8 0-2-16,6 0-2 0,8 8-1 16,3 2 1-16,3 2 3 15,2-2-3-15,-5 0-2 16,-10-2 2-16,-16-4 0 16,-5-4 3-16,-4 0-1 0,11 0-2 15,16 0 2-15,17 0-2 16,12-8 3-1,6-2 3-15,-4-4 7 16,-7 2-13-16,-11-2 12 16,-11 0-6-16,-13 3 5 0,-5-8-5 15,0 5 5 1,2-1-11-16,3 13 5 16,-5-7-5-16,-9 9-3 15,-8 0 3-15,-10-4 9 0,-9 4-9 16,-6 0 6-16,0 0-6 15,2 0 3-15,4 0-2 16,9-4 0-16,3-2 0 16,-3 6-1-16,-4-4 1 0,-5 0-1 15,-2 4 1-15,5-6-1 16,4 6 1 0,11-5-1-16,7 5 0 15,9 0 0-15,-4 0 0 16,-6-3 1-16,-10-1-1 15,-13 4 0-15,-12 0-1 0,-11 0-6 16,-9 0-1-16,-2 0-32 16,0 0-13-16,0 0-20 15,2 0-3 1,-2 0 7-16,3 7 63 0,-3-2-1 16,0 1 1-16,0-6 6 15,0 0 5-15,0 0 18 16,0 0 1-16,0 0 7 15,0 0-19-15,0 0-12 16,0 0-1-16,0 4-7 16,0 4-2-16,0 2-13 15,0-1-29-15,0-4-27 0,0 3 12 16,0 0 11-16,0-4 24 16,0 2 32-16,0-6 4 15,0 0 12-15,0 0 27 16,0 0 8-16,0 0-3 15,0 0-3-15,0 0-29 16,0 0-16-16,0 0-17 16,0 0-125-16</inkml:trace>
  <inkml:trace contextRef="#ctx0" brushRef="#br3" timeOffset="-161161.76">15284 17079 315 0,'0'0'174'0,"0"0"-31"16,0 0-45-16,0 0-12 15,0 0-34-15,0 0-15 16,0 0-10 0,-17-9-23-16,17 9-4 15,0 0-5-15,0 0-4 0,0 0-2 16,0 9 11-16,0 4 11 16,0 10 9-16,0 0 0 15,0 16 11 1,0 2 5-16,0 16-4 0,0 7 3 15,-5 2-13-15,5 10 4 0,0 1 2 16,0-5-5-16,-5 8-10 16,-2 4 0-1,-3 5 4-15,1 5-2 16,-3-4-7-16,4-9 4 16,3-20 5-16,3-8-6 15,2-17-3-15,0-12-8 0,0-7 1 16,0-8-1-16,0-5 2 15,0-4 0-15,0 0 3 16,0 0-1-16,0 0-4 16,0 8-1-16,0 2 0 15,0 3-2-15,0 10 3 16,0-5 0-16,0-2 0 16,0-6 1-16,0-6-1 15,0 0 3-15,0-4 0 0,0 2-2 16,0-2-2-16,0 0 1 15,0 0-2-15,0 4 2 16,0 1-3-16,0 2 3 16,0 3 0-16,0-6 1 15,0 0-1-15,0-4 1 16,0 0 5-16,0 0 3 16,0 0 8-16,0 0 9 15,0 0 2-15,0 0-6 16,0 0-11-16,0 0-7 15,0 0-1-15,0 0-2 0,0 0-2 16,0 0 0 0,0 0-4-16,0 0 2 15,0 0 2-15,0 0-3 0,0 0-1 16,0 0-2-16,0 0 7 16,0 0 1-16,0 0 1 15,0 0-2-15,0 0 6 16,0 0-3-16,0 0-1 15,4 0-2-15,5 0-1 16,5-4 0-16,-3 4 0 0,0 0-1 16,3 0-7-1,1 0 9-15,7 0-2 16,9 0 2-16,16 0 2 16,20-9-1-16,27 1-1 0,28-5 0 15,23-1 0 1,18 6 0-16,10-1 0 0,8-1-3 15,4-3 2-15,4 3-3 16,-6-6 2-16,-5 2 1 16,-6 0-5-1,-12 1 1-15,-10 4 1 0,-15 5 4 16,-23 0-1-16,-26 0 1 16,-28 2 0-16,-25-2 0 15,-19 0 2-15,-11 4-2 0,-3-4 10 16,0 4 1-16,0 0 4 15,0-2 0 1,0 0-10-16,0 2-1 16,0-7-1-16,4 7-1 15,12-7-4-15,3-3-5 16,8 1 2-16,2 2 0 0,2-4 1 16,5 4 4-16,2 1-1 15,9-3-1-15,9 2 2 16,13-4-2-16,11-3 0 15,14 2 1-15,16 2 0 16,15-4 1-16,7 3-4 16,4 5 3-16,-7-7-4 15,-4 7 5-15,-3-6 0 16,-6 2-1-16,0 2 1 16,-3 0 1-16,-1 6-1 15,-12-6-2-15,-15 8 2 0,-20 0 2 16,-18 0-2-1,-14 0 0-15,-6 0-1 0,4 0 1 16,7 0 1-16,13 0-1 16,12 0 4-16,6 0-4 15,4 0 4-15,7 0-4 16,-2 0-4-16,0 0 3 16,-5 0 1-16,-12 0 0 15,-10 0 0-15,-7 0 1 16,4 0-1-16,3-4 1 15,11-4-1-15,5-6 0 0,0-4 0 16,-3 4-1-16,-1 2 0 16,-3-2 0-1,2 4-1-15,3 2 0 0,11 3 4 16,8 2-3-16,12-3 2 16,9 2-1-16,13 0 0 15,11 0 1-15,2-2 1 16,1 6-2-16,-8 0-2 15,-7 0 2-15,-8 0-1 16,-7 0 1-16,-12 0-1 16,-8 6 1-16,-13-2 0 15,-4-4 2-15,-1 0 1 16,3 0 2-16,7 0-5 16,8-10 5-16,5-2 5 15,2 6-6-15,0 1 2 16,0 1-4-16,-4 4 3 15,-5 0-5-15,-11 0 0 16,-11 0 0-16,-13 0 0 0,-10 0 2 16,-1 0-1-16,1 0-1 15,3 0 0-15,5 0-1 16,3 0 1-16,6 0-2 16,-1 4 2-16,2 5 0 15,-1-3 0-15,-3-2 1 16,-3 0-1-16,4 2 1 15,6-6 0-15,1 4 1 16,1-4-2-16,0 0 2 0,-7 0-1 16,-6 0-1-16,-5 0 1 15,-2 0 0 1,0 0-1-16,9 0 0 0,1 0-3 16,8 0 3-16,-2 0 0 15,-6 0 0-15,2 0-2 16,-10 0 2-16,-1 0 0 15,-2 0 0-15,-8 0 0 16,-3 0 0-16,-4 0 0 0,1 0-1 16,-3 0 0-16,0 0 0 15,2 0 0 1,-7 0 1-16,4 0 2 16,1 0-2-16,-7 0 0 15,3 0 1-15,-3 0-1 0,-4 0 0 16,0 0 0-16,-2 0 1 15,1 0-1 1,1 0-1-16,5 0-1 0,3 0-1 16,6 0 2-16,1 0 0 15,-3 0-2 1,-8 0 2-16,-7 0-2 0,-4 0 1 16,-2 0 2-16,0 0-5 15,0 0-5-15,0-4 4 16,0 4-4-16,-6 0-18 15,-19 0-30-15,-6 0-47 16,-7 0-48-16,1 4-50 16,16-4-142-16</inkml:trace>
  <inkml:trace contextRef="#ctx0" brushRef="#br3" timeOffset="-159209.59">25395 16487 111 0,'0'0'113'15,"0"0"-44"-15,0 0 1 16,0 0 6-16,0 0-15 16,0 0-10-16,0-6-34 15,0 6-16-15,0 0 2 0,0-4 5 16,0 4 8-1,0 0 5-15,0 0 7 16,0 0-6-16,0 0 6 0,0 0-15 16,0 0-10-16,9 0 5 15,16 0-1-15,12 0-7 16,13 0 0-16,7 0 7 0,13 0 2 16,5 0 3-1,1 0 9-15,-7 0-11 16,-4 4 1-16,-12 0 1 15,-6 2 2-15,-8 2-5 16,-10-3-1-16,-8 3-5 16,-10-3-3-16,-6-5-3 0,-5 0 2 15,0 0 1-15,0 0 0 16,0 0 12-16,0 0 13 16,0 0 3-1,0 0-6-15,0 0-12 0,0 0-3 0,0 0-2 16,0 0-2-1,0 0-3-15,0 0 0 16,0 0-1-16,0 0 0 16,0 0-1-16,0 0 4 15,0 0-2-15,0 0 0 0,0 0 1 16,0 0 3 0,0 0 0-16,0 0-3 15,0 0 9-15,0 0-5 0,0 0-1 16,0 4-4-16,0-4 0 15,0 6-4-15,0 6 4 16,0-2 4 0,-5 12-1-16,-4 0-3 0,0 8 9 15,-2 6 5-15,-2 14 2 16,0 3 12-16,1 5-8 16,1 6-3-16,3 6-1 15,2-1-3-15,0 0 11 16,2 0-9-16,-5-3-3 15,-5 0 1-15,-1-3 1 0,-3-4-5 16,0-1-1 0,2-5 1-16,-1-7-6 15,3-6 1-15,8-2 0 0,-3-2 0 16,5-4 1 0,-2 4-2-16,2 0 1 0,2-6 2 15,0-2-5-15,2-9 2 16,0-3-1-16,0-11-2 15,0 4 1-15,0 0 1 16,0-1-1-16,0 7-1 16,0-3 0-16,0 2 0 15,0 4 0-15,0 0 0 0,-2 0 6 16,-1-4 2 0,3-10-3-16,-2 4 3 15,2-8-4-15,0 4-4 16,0-4 2-16,0 0-1 0,0 4-1 15,0-2 1-15,0-2 2 16,0 0-1-16,0 0 1 16,0 0 1-16,0 0 2 15,0 0 1-15,0 0 5 16,0 0-2-16,0 0 2 16,0 0-6-16,0 0-6 15,0 0 0-15,0 0-1 0,0 0 2 16,0 0-3-16,0 0 1 15,0 0 0 1,0 0 0-16,0 0 1 16,0 0 0-16,0 0 1 15,0 0 0-15,0 0 0 0,0 0 9 16,0 0 0-16,0-10 6 16,2-8-7-16,17-8-9 15,2 0-76-15,0-2-89 16,-8-3-152-16</inkml:trace>
  <inkml:trace contextRef="#ctx0" brushRef="#br3" timeOffset="-144608.85">26462 17317 407 0,'0'0'104'16,"0"0"-76"-16,0 0-27 16,0 0 0-16,0 0 10 15,0 0 10-15,0 0 3 16,29 84 18-16,-22-58 18 16,2-4-10-16,-2 6-2 15,-1-1-6-15,-2-1-7 16,3-2-17-16,0-12 0 15,11-8-10-15,29-8 3 16,44-49 24-16,49-29 16 0,41-24-28 16,12-14-18-16,-10 13-5 15,-31 21-18-15,-43 24-28 16,-44 26-58-16,-47 14-57 16,-21 11-207-16</inkml:trace>
  <inkml:trace contextRef="#ctx0" brushRef="#br3" timeOffset="-143343.76">26104 15557 357 0,'0'0'123'16,"0"0"-67"-16,0 0-31 15,0 0-10-15,0 0 8 16,0 0-6-16,0-17-1 0,0 17 8 16,0 0 32-1,0 0 7-15,0 0-1 16,0 0-16-16,0 0-9 16,0 0-16-16,0 0-21 15,0 0-2-15,11 7-17 0,7 12 12 16,13 3 7-16,7 1 5 15,6-1-1 1,5-4 0-16,5-4 3 16,-1 0-4-16,-8-2-3 15,-7 1-3-15,-12-5-29 16,-10-4-48-16,-7 1-24 0,-7-5-18 16,-2 0 1-16,0 0 74 15,-7-5 34-15,-13-16-65 16,2-9 27-16,10 2 10 0,3 2 41 15,3 3 55-15,0 14 72 16,0 1 28 0,-4 8-28-16,2-5-17 15,2 5-38-15,-4 0-62 16,-10 13-10-16,-20 23 0 16,-24 11 6-16,-16 14-6 0,-4 9-10 15,2-8-137-15,14-18-200 16</inkml:trace>
  <inkml:trace contextRef="#ctx0" brushRef="#br3" timeOffset="-141759.63">23169 14766 342 0,'0'0'73'15,"0"0"6"-15,0 0-35 0,0 0-10 16,0 0-11-16,0 0-9 16,60-30-10-16,-17 46 0 15,5 15 1-15,0 10-3 16,-4 0-1-16,-7 3-2 15,4-4-17 1,-1-4-9-16,0-10-20 0,-1-6-27 16,-4-12-21-16,-6-8 12 15,-7-6-25-15,-4-19-63 16</inkml:trace>
  <inkml:trace contextRef="#ctx0" brushRef="#br3" timeOffset="-141625.84">23704 14837 112 0,'0'0'118'15,"0"0"-46"-15,-112-110 4 16,88 91 14-1,6 15-26-15,0 4-22 16,-9 17-36-16,-6 33-6 0,-19 22-1 16,-10 20-1-1,-7 10-12-15,-2-10-100 0,5-17-284 16</inkml:trace>
  <inkml:trace contextRef="#ctx0" brushRef="#br3" timeOffset="-140547.78">25656 13708 349 0,'0'0'112'16,"0"0"-27"-16,0 0-18 15,0 0-15-15,0 0-1 16,0 0-5-16,-32-89-11 0,32 85-13 16,0 3-6-16,0 1-15 15,0 0-1 1,0 0-1-16,0 0-1 15,0 0-5-15,0 0-2 16,0 0 1-16,0 0-1 16,0 0-10-16,0 0-5 0,-2 0-2 15,2 0 5-15,0 0 17 16,-2 0-3-16,0-5 4 16,-2-1 3-16,-4-1-7 15,2-3 0-15,4-1 7 16,-3 5 2-16,3-5 8 15,0 5 11-15,0 3 0 16,2 1 3-16,0 2-7 16,0 0-9-16,0 0-8 0,0 0-6 15,0 0-6 1,6 11 7-16,23 13 5 16,9 5 1-16,9 1 0 15,6 1 2-15,3-7-3 0,0-2-11 16,-7-8-23-16,-9-7-9 15,-9-6-8-15,-6-1-8 16,-12 0 39-16,-1-14 19 16,-6-15 1-16,-6 0-1 15,0-13 1-15,0 2 9 16,-16 6 9-16,-3 5 0 16,0 14 25-16,1 10 7 15,-10 5-9-15,-13 11-31 16,-21 30-7-16,-23 26-1 0,-21 20 5 15,-13 18-7 1,-1 3-26-16,4-15-138 0,22-34-255 16</inkml:trace>
  <inkml:trace contextRef="#ctx0" brushRef="#br3" timeOffset="-136392.1">28926 4877 170 0,'0'0'85'0,"0"0"-59"15,0 0-2-15,0 0 7 16,0 0 2-16,0 0 4 0,0 0 5 16,-2-24-9-16,0 22 5 15,0-1 3-15,2 3-4 16,0 0 3-16,0 0 0 15,0 0-10 1,0 0-12-16,-2 0-3 16,2 0 13-16,0 0-4 0,0 0 9 15,0 0 7-15,0-3-3 16,0-8-9-16,0-7-8 16,0-12-1-16,31-12-8 15,13-8-7-15,16-12-1 0,5-4 11 16,0-7 0-16,-8-7 4 15,-12-4 13 1,-7-3-20-16,-9 4 3 16,-4 11-4-16,-3 11-3 15,-9 13 2-15,-2 12-2 16,-4 10 3-16,-4 8-7 0,-3 10-2 16,0 4-2-1,0 4-1-15,0 0-20 16,0 0-23-16,0 0-32 0,0 17 4 15,-8-3 32-15,0 5-18 16,-1-2-10-16,2-6 11 16,5-1-31-16,0 0-32 15,2-6-19-15,-3-2-32 0</inkml:trace>
  <inkml:trace contextRef="#ctx0" brushRef="#br3" timeOffset="-135529.15">29383 3854 242 0,'0'0'53'15,"0"0"2"-15,0 0-27 16,0 0 3-1,0 0-11-15,0 0-13 16,36-68-3-16,-36 68 6 0,0-2 10 16,0 2 2-16,0 0 2 15,2-2 26-15,-2-3 4 16,2-1-14-16,0-1-13 16,-2-1-13-16,0-2 16 15,3-1-4-15,-3 5 3 16,0 0-1-16,0 4 3 15,0-2-11-15,0 4 6 16,0-4-19-16,0 3-7 0,0 1 5 16,0-3 2-1,0 3-6-15,0 0-1 16,0 0-2-16,0 0-8 16,0 0 4-16,0 0-5 15,-5 0-8-15,-8 0 7 0,-5 3 12 16,-6 8 0-16,-5 8 4 15,4-1-4-15,-2-1 2 16,3 2-2-16,4 1 2 16,-4 0-2-16,3 0 0 15,-1 0-3-15,0-4 2 16,8-2 0-16,6 0-6 16,1-4-2-16,5 0-8 15,2-2 0-15,0-3 5 16,0-5-13-16,0 0-1 15,0 0 16-15,2 0 10 16,13-13 10-16,6-6-6 0,-1-2-3 16,2-3-1-1,7 0 1-15,6-2 1 16,4-4-1-16,3 0 4 0,-3-1 5 16,-7 3 13-16,-10 6 0 15,-7 4 5-15,-5 4 2 16,-6 4-5-16,-2 6 19 15,-2 3-11-15,0 1-9 16,0 0-12-16,0 0-11 0,0 0-1 16,0 0-4-16,0 0-3 15,0 0 3 1,0 0-4-16,0 0 4 16,0 1-10-16,5 19 0 0,1 9 13 15,6 4 1-15,7 8 1 16,8 1 5-16,11 0-3 15,9-4 2-15,11-6-5 16,11-6-55-16,0-8-80 0,-13-12-134 16</inkml:trace>
  <inkml:trace contextRef="#ctx0" brushRef="#br3" timeOffset="-117574.81">29152 2564 36 0,'0'0'599'0,"0"0"-417"15,0 0-46-15,0 0-60 16,0 0-44-16,0 0-32 15,0 0-26 1,-56 77 26-16,23-24 11 0,-3 4 8 16,2-1 1-16,-2 0-2 15,10-10-3-15,6-10-12 16,8-14 4-16,12-12-4 16,0-10 1-16,0 0 8 0,12-32 67 15,19-19 2-15,11-20-69 16,1-3 12-1,-3 0 6-15,-4 7 10 16,-7 16-6-16,-7 14 19 16,-11 15-12-16,-5 16 2 15,-3 6-20-15,-3 0-23 0,9 24-25 16,4 20 10-16,5 19 15 16,2 5 1-16,-2 4-1 15,-5 0-1-15,1-6 0 16,-3-4 1-16,-7-11-1 15,0-13 1-15,-4-13-1 16,0-12-2-16,0-11 2 16,0-2-3-16,0 0 4 15,-6-21-1-15,-28-11-15 16,-17-8-72-16,-14 0-28 0,-12 7-33 16,-10 2 57-1,0 9 42-15,4 8 43 0,14 8 5 16,19 4-1-1,15 2 3-15,16 0 7 0,12 0 7 16,7 0 14-16,0 0 17 16,0 0 24-16,5 0 27 15,32 0 9-15,32-2-24 16,31-3-52-16,25 0-19 0,11 5-10 16,2 0-1-16,1 0-69 15,1 0-168 1,-2 0-375-16</inkml:trace>
  <inkml:trace contextRef="#ctx0" brushRef="#br3" timeOffset="-116942.1">29760 2807 237 0,'0'0'254'0,"0"0"-70"16,0 0-47-16,0 0-25 16,0 0-40-16,0 0-18 15,0-5-25 1,0 5-5-16,0 0-18 0,-3 0-6 15,-14 0-8-15,-14 11 8 16,-14 9 0-16,-6 6 16 16,0 4 19-16,3 0 2 15,17-1-11-15,12-7-13 16,11-7-12-16,8-2 1 0,0-1-2 16,25 1 6-1,31 2 8-15,20-5 1 16,12-6-15-16,9-4-81 15,-3 0-112-15,-6-25-204 0</inkml:trace>
  <inkml:trace contextRef="#ctx0" brushRef="#br3" timeOffset="-116426.82">30194 2557 524 0,'0'0'218'0,"0"0"-49"0,0 0-62 16,0 0-45-16,0 0-22 16,0 0-12-16,-4 0-16 15,-1 3-12 1,-1 10-12-16,-12 9 11 0,-4 7 1 15,-7 10 35 1,0 5 5-16,0 4 1 0,4 6-12 16,5 0-5-16,5-1-6 15,3-3-1-15,8-4-3 16,4-8-12-16,0-6 0 16,0-6 0-16,14-8 0 15,15-4 2-15,15-4 5 16,16-10-9-16,9 0-24 0,5-8-117 15,-10-21-140 1,-12-8-328-16</inkml:trace>
  <inkml:trace contextRef="#ctx0" brushRef="#br3" timeOffset="-116180.79">29791 2844 740 0,'0'0'216'0,"0"0"-51"0,0 0-49 16,0 0-73-16,0 0-27 16,0 0-16-16,82-6-10 15,-15 7-6 1,2 5-25-16,3 2-42 0,-1-4-23 15,0-4-71-15,1 0-175 16</inkml:trace>
  <inkml:trace contextRef="#ctx0" brushRef="#br3" timeOffset="-115862.75">30486 2769 773 0,'0'0'210'0,"0"0"-64"0,0 0-60 16,0 0-81-16,0 0-5 15,0 0-28-15,-62 36 24 16,39-3 3-16,6 5-4 16,10-1-4-1,7 2 9-15,0-3 3 0,16-7 8 16,13-2-2-16,-2-5 7 15,-6-6 2-15,-9-4-10 16,-8-6 6-16,-4-2-9 0,0 0-5 16,-20 4 0-16,-24-1 13 15,-23 2-13 1,-14-5-14-16,8-4-146 16,22-4-232-16</inkml:trace>
  <inkml:trace contextRef="#ctx0" brushRef="#br3" timeOffset="-114294.14">31195 2419 547 0,'0'0'202'16,"0"0"-29"-1,0 0-52-15,0 0-31 16,0 0-9-16,0 0-4 16,0 0-33-16,27-75-7 0,-27 75-14 15,0 0-12-15,0 0-11 16,0 26-21-16,0 14-1 16,-7 21 22-16,-13 14 8 0,-9 7 3 15,4 3 5 1,6-3-6-16,9-1-2 15,10-9-7-15,0-10 4 16,10-12-5-16,13-20-1 16,0-16-18-16,4-14-3 15,8 0 22-15,7-33 5 0,10-12 2 16,-3-5-3-16,-9 0-2 16,-9 9-1-16,-6 13 3 15,-10 9-2-15,-5 10 1 16,-8 5 18-1,-2 4-9-15,2 0-12 0,0 0-18 16,5 14-6-16,3 10 15 16,2 4 8-16,-1 2-1 15,-5 2 2-15,2 3 0 16,-4-3 2-16,-4-2 0 16,2-9 1-16,-2-6-1 0,0-5 1 15,0-6-3-15,0-2 5 16,0-2-5-16,0 0-21 15,5 0-118 1,3-4-83-16,11-21-179 16</inkml:trace>
  <inkml:trace contextRef="#ctx0" brushRef="#br3" timeOffset="-113931.51">31571 2608 465 0,'0'0'148'16,"0"0"-90"-16,0 0-39 15,0 0-17-15,0 0-1 0,0 0 18 16,-2 16 0-16,2-13-4 15,2-2 18-15,7-1 34 16,3 0 0-16,-2 0-13 16,2-4-15-16,-8-6 11 15,-4-3 19-15,0 0-13 16,0 2-24-16,-14 0-19 16,-1 8-13-16,4 0-9 15,2 3 2-15,2 0-5 16,3 3-44-16,4 11-53 15,0 4-31-15,27-5-68 0,21-4-168 16</inkml:trace>
  <inkml:trace contextRef="#ctx0" brushRef="#br3" timeOffset="-113664.24">31972 2504 255 0,'0'0'444'15,"0"0"-216"-15,0 0-77 16,0 0-47-16,0 0-57 0,0 0-47 16,-6-8-12-16,6 35-13 15,-7 13 11 1,1 14 14-16,-4 10 7 16,-1 10 3-16,1 4 15 0,2-2-8 15,-1-3-1-15,5-13-8 16,-2-14-5-16,-4-15 0 15,6-14-3-15,4-11-69 16,0-6-85-16,8-8-64 16,29-28-113-16</inkml:trace>
  <inkml:trace contextRef="#ctx0" brushRef="#br3" timeOffset="-113358.42">32244 2727 365 0,'0'0'446'0,"0"0"-198"15,0 0-68-15,0 0-79 16,0 0-57-16,0 0-44 0,-47-2-13 16,-20 34-3-16,-29 13 16 15,-6 6 6-15,7 1-6 16,20-8 0-16,31-8-1 16,20-9-1-16,11-12-9 15,13-9-16-15,0-3 2 16,0-3 25-16,2 0 11 15,13 0 30-15,5 0-11 16,7 0-5-16,4 0-9 16,9 0-16-16,12 10-1 0,10 10-2 15,5 4-59-15,2-1-112 16,-5-10-107 0,-1-7-304-16</inkml:trace>
  <inkml:trace contextRef="#ctx0" brushRef="#br3" timeOffset="-112965.07">32338 3039 346 0,'0'0'343'16,"0"0"-210"-16,0 0-62 15,0 0-33-15,0 0-26 16,0 0 7-16,143-18-6 16,-108 7 14-16,-4-7 2 0,-2-3 10 15,-7-1-5-15,-4-1 15 16,-9 4-3 0,-2 6 10-16,-7 7 3 0,0 3-5 15,0 1-20-15,0 2-34 16,-18 0-19-16,-20 0 5 15,-15 18 7-15,-3 7 5 16,2 2-3-16,6 3 3 16,10 1-5-16,9-6 4 15,15-2 3-15,14-3-2 16,0 0 2-16,31-2 6 16,31-2 9-16,21-4-15 15,13-6-20-15,4-6-137 16,3 0-119-16,15-18-495 0</inkml:trace>
  <inkml:trace contextRef="#ctx0" brushRef="#br3" timeOffset="-109109.4">31478 4672 275 0,'0'0'160'15,"0"0"-92"-15,0 0-31 0,0 0-16 16,0 0-6 0,0 0 13-16,0 4 14 0,0-4 18 15,0 0 29 1,0 0 17-16,0 0-11 0,0 0-9 16,8 0-17-16,8-6-29 0,5-5-35 15,-4 2 1 1,-3 3-6-16,-6 0 6 15,1 2-6-15,-7-2 5 16,0 1-1-16,-2 4 7 16,0-4-3-16,0 5-5 15,0 0 2-15,0 0-5 0,0 0-4 16,0 0-1-16,0 0-4 16,-10 0-6-16,-11 0 11 15,-3 0 3 1,2 3 1-16,4 7-7 0,0 4 3 15,5 3 0-15,4 2 2 0,7-1-3 16,2-2 2-16,0 2-1 16,11-3 4-1,24-1 3-15,19-3-3 16,15-5-52-16,7-4-67 0,1-2-127 16,-7 0-141-16</inkml:trace>
  <inkml:trace contextRef="#ctx0" brushRef="#br3" timeOffset="-108346.07">31972 4686 28 0,'0'0'618'16,"0"0"-414"-16,0 0-60 16,0 0-53-16,0 0-54 15,0 0-37-15,-11 2-19 16,5 21-17-16,1 10 36 15,-2 1 6-15,7-3-6 0,0-9 0 16,0-8 0-16,12-8 6 16,9-6 3-1,18 0 30-15,5-23-3 16,6-7-26-16,-4-4 3 0,-8 2-8 16,-9 9 26-16,-13 4-3 15,-8 13-5-15,-8 4 14 16,0 2-24-16,0 0-13 0,0 6-29 15,5 20 5 1,1 7 24-16,12 0 2 16,7-2-2-16,15 3-1 15,11-11-7-15,14-9 3 16,8-11-21-16,3-3-19 16,-3-14-8-16,-6-21 19 0,-9-3 13 15,-4-9 18-15,-14-8 3 16,-7-7 11-16,-6-5 38 15,-13 7-10 1,-3 9-4-16,-11 14 19 0,0 17-9 16,0 14 14-16,0 6-25 15,0 0-34 1,-14 2-12-16,-10 29-17 0,-7 13 26 16,0 9 1-16,-1 8-1 15,12 1 1-15,9-1 2 16,11-9 1-16,0-14 2 15,0-12-3-15,0-15 2 16,2-11 0-16,9 0 14 0,0-6 22 16,5-18 2-1,-9-4-24-15,-7 3-16 16,-5 4-6-16,-35 11-13 16,-7 10-32-16,-7 0-21 0,6 28-15 15,5 4 3-15,15 2 22 16,14-6 7-16,14-2-5 15,0-12 4-15,31-7 56 16,17-7 2-16,2 0 57 16,2-4 22-16,-10-4 24 15,-11 4-18-15,-2 4-22 16,2 0-63-16,10 16-1 16,7 12-2-16,6 3-16 0,2 2-126 15,4-7-115-15,5-10-436 16</inkml:trace>
  <inkml:trace contextRef="#ctx0" brushRef="#br3" timeOffset="-95410.43">31565 5673 452 0,'0'0'158'0,"0"0"-15"16,0 0-39-16,0 0-29 15,0 0-23-15,0 0-12 16,0 0-10-16,0 0-13 0,-9-56-9 16,-1 56-8-16,-7 0-13 15,-10 11 2-15,-8 9 7 16,1 5 4-1,10-3 0-15,12 1-4 0,12 1-2 16,0 5 0-16,20-2 6 16,16 3 8-16,5-7-1 15,-6-1-1-15,-8-6-6 16,-12-4 0-16,-11-4-3 16,-4-4 1-16,0 2 2 15,-17 0 1-15,-32 3 8 0,-18-7 16 16,-9 1-12-16,3-3-10 15,17 0-3 1,18 0-27-16,25-14-47 16,13-10-56-16,31-5-245 0</inkml:trace>
  <inkml:trace contextRef="#ctx0" brushRef="#br3" timeOffset="-94891.63">31796 5786 364 0,'0'0'192'0,"0"0"-38"16,0 0-24 0,0 0-49-16,0 0-34 15,0 0-42-15,-9 0-5 0,7 11-22 16,-4 9 0-16,1 4 22 0,3 0 0 31,2-3 3-31,0-4-3 0,0-3 0 16,0-8 1-16,2-1 6 15,16-5 2-15,6 0 10 16,3-3 4-16,0-15-2 16,-8 2 1-16,-5-2 8 0,-5 4 12 15,-7 4 16-15,-2 0-11 16,2 6-7-1,-2 3-4-15,0 1-18 16,0 0-18-16,2 0-13 0,6 25-20 16,3 13 13-1,5 12 20-15,-3 5 0 0,-3-3 0 16,-5-6-2-16,-5-8 1 16,0-9 1-16,0-8 0 15,0-9 4-15,-5-6 2 16,1-6 5-16,-9 0 2 0,-14 0 11 15,-8-16-24 1,-8-2-4-16,5 2-94 16,11 0-62-16,23-2-112 0,4-4-368 15</inkml:trace>
  <inkml:trace contextRef="#ctx0" brushRef="#br3" timeOffset="-94508.54">32325 5773 645 0,'0'0'199'0,"0"0"-56"16,0 0-34-1,0 0-36-15,0 0-43 16,0 0-30-16,-35-34-16 15,20 50-15-15,-5 13 29 0,3 4-1 16,1 3 1-16,9 0-1 16,3 0 1-16,4 0 1 15,0-4 1-15,0-2 0 16,0-3-2-16,0-8 2 16,2-6 2-16,2-7 1 15,-2-4 4-15,1-2 0 16,-3 0 12-16,2 0 4 15,-2-12 4-15,0-10-27 16,0-6-11-16,-9-1-66 16,-4 2-17-16,11 0 14 15,2-1-41-15,22 0-65 0,29-2-91 16</inkml:trace>
  <inkml:trace contextRef="#ctx0" brushRef="#br3" timeOffset="-93959.3">32699 5617 404 0,'0'0'221'0,"0"0"-24"16,0 0-74-16,0 0-49 15,0 0-31-15,0 0-10 16,2-79-24-16,-2 79-6 16,0 0 1-16,0 0-4 15,0 0 0-15,0 0 0 16,0 0 5-16,0-2 0 0,0-2 19 15,0-2 4-15,0 0-2 16,0 0-22-16,0 2 1 16,0 3 3-1,0-2 6-15,0 3-1 0,0 0-1 16,0 0-6-16,0 0-6 16,0 0-1-16,0 0-3 15,0 0 0-15,0 0-1 0,0 0 5 16,0 0 0-16,0 0 4 15,0 0 1 1,0 0 0-16,0 0-2 16,0 0-1-16,0 0 0 15,0 0 1-15,0 0-3 0,0 0 0 16,0 0-4-16,0 0-2 16,0 10-8-16,0 16-6 15,0 13 15-15,-6 8 5 16,-6 7 6-16,3 3-5 15,1 1 20-15,0-2-7 16,8-4 0-16,0-5 0 16,0-10-5-16,0-4-1 15,2-9-2-15,4-6-2 16,0-7 3-16,0-4-2 0,5-3 1 16,10 0 3-16,12-4-9 15,16 0-26-15,16-2-130 16,4-20-191-1</inkml:trace>
  <inkml:trace contextRef="#ctx0" brushRef="#br3" timeOffset="-93708.63">32338 5863 639 0,'0'0'247'16,"0"0"-101"-16,0 0-32 16,0 0-41-16,0 0-32 15,0 0-19-15,75-18-9 0,-23 15-13 16,10 2 3-16,7 1-3 16,-5 0 0-16,4 0-37 15,-1 0-104-15,-5 0-111 16,2 0-252-16</inkml:trace>
  <inkml:trace contextRef="#ctx0" brushRef="#br3" timeOffset="-92759.14">32868 5993 260 0,'0'0'149'0,"0"0"-33"15,0 0 3-15,0 0-29 16,0 0-14-16,0 0-16 16,0 2 1-16,0-2-6 15,18 0-3 1,7-7-33-16,-2-6-19 0,0-1 2 15,-9 2 0-15,-3-2 2 16,-9 1 2-16,2 0 14 16,-4-1 6-16,0 4-7 0,0 6 0 15,0 1-8-15,0 3-6 16,0 0-5-16,0 0-7 16,0 0-12-16,-6 0 1 15,-13 0 11 1,2 3 6-16,1 7 0 15,5-2-1-15,3 2-7 0,-2 3 5 16,8 4 2-16,2 3-1 16,0 6 3-16,22 3-1 15,25-4-5-15,13-3-24 16,2-5-44-16,2-11-41 16,-9-6-23-16,-8 0-36 0,-12-11-22 15,-8-10 132 1,-14-6 64-16,-9 1 78 15,0 0 55-15,-4 2-5 16,0 9-30-16,0 0 3 16,0 9-9-16,0 4-24 0,0 0-4 15,0 2-17 1,0 0-21-16,0 0-26 0,0 0-12 16,0 8-12-1,0 14 13-15,0 5 10 0,0 0 0 16,0-3 1-16,0-2 1 15,6-7 1-15,3-8 3 16,-5-2-2-16,8-5 6 16,9 0 33-16,13-20 46 15,4-9-43-15,-4 1-29 0,-5 5-8 16,-14 6 5-16,-9 11 0 16,2 6 17-1,-8 0-21-15,0 0-9 0,0 10-26 16,0 15-16-16,0 4 37 15,0 3 1-15,0-7-5 16,10-5-4-16,1-8 10 16,5-11 3-16,18-1 4 15,3-9 11-15,17-19 2 16,-3-7-12-16,-8 5 5 16,-17 7 14-16,-13 6 13 0,-8 9 15 15,4 6 9-15,-9 2-22 16,0 0-39-1,0 8-22-15,0 18-4 16,0 11 22-16,0 3-59 0,0 4-31 16,0 2-46-16,0-6-81 15,0-10-189-15</inkml:trace>
  <inkml:trace contextRef="#ctx0" brushRef="#br3" timeOffset="-91095.96">32427 5755 231 0,'0'0'83'16,"0"0"-6"-16,0 0-6 15,0 0-14-15,0 0-11 0,0 0 5 16,0-19-14 0,0 18-1-16,0 1-1 15,0-1 9-15,0-2-4 16,0 1-1-16,0-2-13 15,-2 1-11-15,-5-1-7 0,-2 3-8 16,0-1-3-16,0 2-1 16,-7 0-2-16,3 0 3 15,-5 0 0 1,-1 0 3-16,-2 6 0 0,3 2 1 16,1-1 1-16,3 2 2 15,3-3-4-15,5-2 0 16,1 0 0-16,-2 0 0 15,3 2 0-15,-3 0 0 16,1 0 2-16,-1-1 0 0,2 4-2 16,1-1 0-16,-1 0 0 15,3 0 2-15,0-2 0 16,0 3 2 0,2-2-2-16,0 3 1 15,0 0-2-15,-2 1 0 16,2-2 3-16,-3 3 0 0,3-4 0 15,0 0 1-15,-2 0-3 16,2-2 1-16,0-1 1 16,0-2-2-16,0 0 2 15,0-2 2-15,0-1-5 0,0 1 3 16,0-1 2 0,0 3 1-16,0 1 8 15,5-2-3-15,-3 2-6 16,2 2-2-16,0 2-4 15,3 4 1-15,0 2-1 0,0-1 0 16,1-4 1-16,-1 2 2 16,0-4-1-16,0-1-2 15,-3-2 1-15,0 0 2 16,-4-1-1-16,3-2 2 16,-3 2-2-16,0 1-2 15,2 2 1-15,-2-2-1 16,0-1-1-16,0-1 1 15,0 2 0-15,0-4 0 16,0 0 0-16,0 2 0 16,-2 1 0-16,-25-2 0 15,-13 2 11-15,-12-1-3 16,0-2-7-16,0 0-1 0,3 0-20 16,4 0-44-16,10-12-107 15,21-8-202-15</inkml:trace>
  <inkml:trace contextRef="#ctx0" brushRef="#br3" timeOffset="-86029.63">7477 9863 287 0,'0'0'133'0,"0"0"30"15,0 0-10-15,0 0-6 16,0 0-55-16,0 0-20 16,0 0-26-16,23-50-34 15,-23 50-12-15,0 0-5 16,-12 24-13-16,-24 19 3 16,-32 23 15-16,-44 18 7 15,-46 26-1-15,-52 24-1 16,-46 17-5-16,-29 16 10 0,5-2-10 15,45-18-64-15,79-36-39 16,84-50-28-16,72-55-110 16,35-27-136-16</inkml:trace>
  <inkml:trace contextRef="#ctx0" brushRef="#br3" timeOffset="-85192.59">5715 10810 388 0,'0'0'144'16,"0"0"-56"-16,0 0 28 15,0 0-24-15,0 0-20 0,0 0-18 16,13-11-14-16,-13 11-17 16,0 0-11-1,0 0-12-15,0 0-9 16,0 7-4-16,0 15-12 0,-2 10 23 15,-17 8 2-15,-4 9 4 16,-14 3 8-16,-3 0 2 16,1-4 1-16,7-8-1 15,12-16-6 1,14-13 3-16,6-6-7 16,22-5-2-16,60-2 9 0,50-22 19 15,46-6-14-15,23 4-16 16,-6 9-10-16,-12 6-141 15,-29-17-270-15</inkml:trace>
  <inkml:trace contextRef="#ctx0" brushRef="#br3" timeOffset="-52609.69">3251 11897 558 0,'0'0'176'0,"0"0"-44"16,0 0-16-16,0 0-36 15,0 0-43-15,0 0-29 16,0 0-8-16,-12-8-14 16,12 34-9-16,0 12 8 0,0 15 15 15,0 9 18-15,2 3-1 16,-2 4 12-1,0-1-14-15,0-4 1 16,0-7-5-16,0-5-2 16,0-14-6-16,4-8 0 0,6-8-3 15,-1-14-46-15,1-8-45 16,13-2-45-16,4-40-29 16,0-16-305-16</inkml:trace>
  <inkml:trace contextRef="#ctx0" brushRef="#br3" timeOffset="-52377.5">3083 11972 620 0,'0'0'206'0,"0"0"-49"16,0 0-31-16,0 0-39 15,0-103-38-15,42 71-20 16,16-4-19-16,16 0-7 15,13-1-2 1,7 3-2-16,1 8 0 0,3 4-18 16,-11 9-87-16,-13 8-82 15,-21 5-96-15,-30 0-194 16</inkml:trace>
  <inkml:trace contextRef="#ctx0" brushRef="#br3" timeOffset="-52145.28">3139 12226 565 0,'0'0'218'16,"0"0"-156"-16,0 0 38 16,0 0-51-16,0 0-28 15,0 0-12-15,9 8 12 16,22-8-1-16,12-4 11 0,14-12-14 15,6-2-11-15,6-2-6 16,6-3-35 0,2-2-88-16,-11-6-166 15</inkml:trace>
  <inkml:trace contextRef="#ctx0" brushRef="#br3" timeOffset="-51447.92">3665 12132 643 0,'0'0'144'0,"0"0"-40"0,0 0-14 15,0 0-33-15,0 0-27 16,0 0-17-16,0 0-13 16,0 5-15-16,13 11-4 15,11 4 19-15,7 7 1 0,5 5 12 16,0 2 6 0,-2 4-3-16,-5-1-11 15,-10 5-1-15,-7-4 3 16,-8-5-6-16,-4-9 1 0,0-9 1 15,0-11 0-15,-14-4-1 16,-9 0 20-16,-4-25 2 16,0-7-10-16,4-8-5 15,13-2-3 1,10-8 2-16,4-5-8 16,42-1-3-16,22-1-11 0,3 6-15 15,4 8-35-15,-5 11-48 16,-6 5-151-16,-5 11-259 15</inkml:trace>
  <inkml:trace contextRef="#ctx0" brushRef="#br3" timeOffset="-50309.74">4113 12262 397 0,'0'0'154'0,"0"0"-40"16,0 0-22 0,0 0-22-16,0 0-36 0,0 0-31 15,-14 27-3-15,8-8-2 16,-1 10 2-16,3 2 9 15,1-1-1-15,3-4-6 16,0-6 0-16,3-7 1 0,8-12-1 16,-1-1 12-16,6 0 1 15,0-24 17 1,-3-7-6-16,-4-6-12 16,-9 4 0-16,0 2 8 0,-4 7 10 15,-19 6-19-15,-2 10-13 16,-6 8-2-16,0 0-12 15,0 10-3-15,2 14-34 16,12 2-26-16,12-1-22 16,5-10-2-16,9-11-21 15,26-4 59-15,7-12 46 16,1-20 4-16,-3-4-21 16,-9 4 34-16,-10 6 23 15,-8 11 76-15,-5 9 25 16,-2 6-24-16,0 0-51 0,7 12-47 15,3 15 2-15,4 7 16 16,4 6-8-16,3-4 2 16,4-4-4-16,-2-12-2 15,-2-12 2-15,-2-8 0 16,0-10 4 0,6-24 2-16,-5-14 5 0,-2-2 0 15,-5 4-1-15,-11 12 5 16,-3 16 20-16,-3 10 16 15,-2 8-5-15,2 0-56 16,8 6-8-16,5 21-35 16,7 10 40-16,5 1 2 0,4-2 2 15,-2-10-2-15,2-10 2 16,1-13 3 0,3-3-2-16,9-19 16 15,8-25-5-15,2-14-1 16,-8-6-9-16,-9-5 3 15,-12-1-3-15,-13-2 7 0,-12 2 3 16,0 1 20-16,-16 5-17 16,-11 10 17-16,0 13 0 15,6 8 5-15,2 10-1 16,9 15-2-16,3 2-12 0,2 6-10 16,3 0-13-1,2 0-8-15,0 0-9 16,0 21-11-16,0 14 1 15,0 13 24-15,0 12-6 16,0 8 8-16,18 10 1 16,4 8 10-16,4 3 11 0,3-1-6 15,0-5 3-15,0-16-8 16,0-11-9-16,3-12 0 16,1-11-1-16,0-10-8 15,2-10-2-15,-4-11-61 16,-3-2-40-16,-4-27-49 0,-7-20-149 15</inkml:trace>
  <inkml:trace contextRef="#ctx0" brushRef="#br3" timeOffset="-50091.77">4781 12062 541 0,'0'0'276'0,"0"0"-96"0,0 0-19 16,0 0-28-16,0 0-49 16,0 0-40-16,-7 0-16 15,57-9-27-15,34-7-1 16,34-5-3-16,18 0 2 16,4-3 1-16,5-2-43 0,-3-11-113 15,-7-18-94-15,-6-17-374 16</inkml:trace>
  <inkml:trace contextRef="#ctx0" brushRef="#br3" timeOffset="-48841.4">3237 13533 241 0,'0'0'270'0,"0"0"-154"16,0 0-20-16,0 0 14 16,0 0-43-16,0 0-16 15,-9 0-4-15,29-18 14 0,14-12-34 16,10-10-27-16,5 0 1 15,-9 0 2 1,-6 6-3-16,-19 1 0 16,-8 10 10-16,-7 2-8 0,0 10-2 15,0 8 0-15,-18 3-6 16,-15 7-9-16,-14 29 0 16,-9 14 14-16,3 6-2 15,13 2 0 1,13-2 1-16,20-7-4 15,7-8-3-15,9-11 8 0,27-13-15 16,13-17 1-16,4 0 15 16,-2-17 10-16,-13-6 4 15,-18 2-3-15,-13 11 10 16,-7 5 32-16,0 5 11 0,0 0-64 16,-31 29-6-1,-18 19-13-15,-9 16 18 16,2 1 1-16,17-7 0 15,18-8-5-15,17-12 0 16,4-14-5-16,13-10 3 16,32-14 7-16,22-2 7 0,14-28 24 15,9-14 5-15,-8 0-16 16,-13 4-13-16,-15 12-7 16,-10 1-2-16,-8 8-85 15,-16 1-165-15,-11 3-368 16</inkml:trace>
  <inkml:trace contextRef="#ctx0" brushRef="#br3" timeOffset="-47941.91">3816 13659 320 0,'0'0'194'0,"0"0"-74"16,0 0 6-16,0 0-24 0,0 0-12 15,0 0-23-15,0-9-13 16,-2 9-25-1,2 0-29-15,0 5-13 16,0 20-12-16,0 9 25 0,0 4 7 16,2-4-2-16,9-8 3 15,-1-10-7-15,-4-10 7 16,-2-6-8-16,7 0 12 16,7-20 23-16,14-24 39 15,5-12-61-15,-3-3-4 16,-8 15-4-16,-13 16-4 0,-5 18 26 15,-8 10 31 1,4 0-55-16,7 13-3 16,9 19-38-16,14 9 38 0,3 2 4 15,8-11-4 1,4-10-7-16,5-12-7 0,2-10 1 16,6-22-7-16,0-26-7 15,-6-19 11-15,-7-10-6 16,-14-10 16-1,-15-6 6-15,-20-8 4 0,0-12 7 16,-15 9 12-16,-11 20-3 16,1 30 14-16,7 32 31 15,9 15 4-15,2 7-11 16,3 0-58-16,-1 25-6 16,1 22-23-16,4 27 24 15,0 13 4-15,4 9-1 16,21 3 1-16,4-9 0 15,0-6 1-15,-5-20 2 0,-5-17-2 16,-9-21-4-16,-3-20 4 16,-5-6 0-16,-2 0 16 15,0-32 37-15,0-7 11 16,0-6-58-16,-19 14-6 16,-13 17-9-16,-15 14-15 15,-7 28-23-15,-2 28-13 16,10 8 18-16,19-1 2 15,23-13-17-15,4-16-21 16,20-20 32-16,29-14 44 0,11-12 2 16,7-30 22-16,-3-4 19 15,-14 6 38-15,-17 15 24 16,-8 13 1-16,2 12-45 16,10 0-58-1,15 19-1-15,10 12-2 16,5 7-7-16,4-3-122 0,12-9-100 15,8-22-126-15</inkml:trace>
  <inkml:trace contextRef="#ctx0" brushRef="#br3" timeOffset="-47093.13">3399 14526 437 0,'0'0'195'16,"0"0"-10"-16,0 0-72 15,0 0-29-15,0 0 2 16,-29-103-9-16,25 103-27 0,-1 0-50 15,-12 14-10-15,-19 29-20 16,-11 17 29 0,-4 14-1-16,13-5 2 15,20-8-4-15,18-4-1 16,18-7 0-16,38-8 2 16,26-8 3-16,15-10 6 15,-4-7 1-15,-20 0-7 0,-29-7-4 16,-28 3-1-16,-13-9-5 15,-3 5-1-15,0-3 11 16,-32 6 10-16,-30 4 16 16,-23 4 12-16,-19 1-25 15,-8-8-13-15,8-7-11 16,15-2-35-16,20-4 2 16,30 0-25-16,20 0-29 15,19-8-44-15,13-16-137 16</inkml:trace>
  <inkml:trace contextRef="#ctx0" brushRef="#br3" timeOffset="-46542.58">3783 14733 304 0,'0'0'258'15,"0"0"-97"1,0 0-18-16,0 0-62 16,0 0-54-16,0 0-27 0,0 24-15 15,-2 8 6-15,0 3 9 16,2-2 3-16,0-3 5 15,0-8-6-15,19-13 2 16,6-5 3-16,4-4 6 16,4-7 6-16,0-27 10 0,1-9-2 15,-7-6-9-15,-9 0 0 16,-10 3 21 0,-1 10 4-16,-5 12 8 15,-2 12 3-15,0 8-6 16,0 4-9-16,0 0-39 15,0 6-10-15,8 28-17 0,2 16-8 16,9 16 33-16,2 7 1 16,4-5 0-16,4 2 1 15,-2-12 0-15,-5 1 0 16,-7-15-1-16,-6-13 3 16,-7-9-2-16,-2-8 1 15,0-5 5-15,-42-4 3 16,-20 0 11-16,-21-3-20 0,-1-2-23 15,10 0-27-15,18-16-70 16,30-15-42 0,26-7-120-16</inkml:trace>
  <inkml:trace contextRef="#ctx0" brushRef="#br3" timeOffset="-45848.3">4458 14503 669 0,'0'0'205'0,"0"0"-88"0,0 0-26 16,0 0-30-16,0 0-28 15,0 0-33-15,-51-39-9 16,42 52-23-1,-5 16 12-15,1 5 19 16,9 5-2-16,4-2-4 0,0 1 3 16,8-1 1-16,21-1 3 15,11-5 3-15,5 0 1 16,-1-5 1-16,-6 2-2 16,-9-3-3-16,-13-5 0 15,-7 1 0-15,-9-3 0 0,0-8 1 16,-5-2 4-1,-28-8 0-15,-7 0-5 16,-11-16-3-16,-3-20-24 16,16-10-11-16,9-11-9 0,21-6-20 15,8-4-14 1,19-2 24-16,33 4 3 16,12 5-23-16,10 2 13 15,-3 5 10-15,-10 0 27 0,-8 4 6 16,-13 7 21-16,-15 12 76 15,-12 8 71-15,-9 10 16 16,-2 8-20-16,-2 2-25 16,0 2-45-16,0 0-54 15,0 0-19-15,0 0-18 16,0 0-2-16,0 12 3 16,0 6 12-16,0 4 1 15,0 6 4-15,0 10 2 16,5 5-1-16,4 4 18 15,0 7 7-15,2 1-1 0,2 3 6 16,3 2-9-16,2 0-9 16,4-6-1-16,0-4-6 15,3-13 0 1,-3-12 0-16,-1-3-4 16,-4-17-2-16,10-5-10 0,15-5-59 15,14-40-85-15,4-22-213 16</inkml:trace>
  <inkml:trace contextRef="#ctx0" brushRef="#br3" timeOffset="-45596.82">4772 14668 699 0,'0'0'294'16,"0"0"-142"-16,0 0-30 15,0 0-59-15,0 0-30 16,0 0-22-16,-9 0 2 16,9 0-4-16,3-16 15 15,32-7 7-15,23-13-25 0,24 1-6 16,7 1-18-16,5 9-67 16,-7 3-89-1,-7-2-135-15,-7-2-305 16</inkml:trace>
  <inkml:trace contextRef="#ctx0" brushRef="#br3" timeOffset="-45129.89">5429 14518 461 0,'0'0'189'16,"0"0"-54"0,0 0-18-16,0 0-40 15,0 0-29-15,0 0-36 0,10-65-8 16,-2 42-1-16,-1-4 1 15,-5 1 12-15,-2 4 11 16,0-6 9-16,-4 6-3 16,-9 2-13-16,1 10-10 0,5 6-4 15,5 4-6 1,2 0-2-16,-4 0-13 16,-3 12-16-16,-6 20 10 15,-3 11 20-15,2 2-2 0,6 5 1 16,8-7-2-1,0-3 3-15,2-6 0 0,23-7 1 16,10-4-2-16,7-10 1 16,10-13 0-1,1 0-9-15,6-6-14 16,-5-24-38-16,-4-5-93 0,-10-5-161 16</inkml:trace>
  <inkml:trace contextRef="#ctx0" brushRef="#br3" timeOffset="-44648.59">5801 14316 413 0,'0'0'269'0,"0"0"-95"16,0 0-77-16,0 0-92 15,0 0-5 1,0 0-28-16,-6 63 28 16,6-24 1-16,0 5 20 0,0 0 2 15,0-3-5-15,11-4-8 16,2-11-6-16,-2-14 4 15,-1-12-3-15,3 0 22 16,9-33 61-16,9-17 1 16,5-13-74-16,-3 2-9 0,-8 11-3 15,-8 14 3-15,-7 18-3 16,-8 12 21 0,-2 6 26-16,2 0-50 15,5 18-28-15,3 17 2 16,6 9 21-16,-3 1 5 0,6-2 0 15,-1-7-1-15,-3-10-3 16,1-16-6-16,6-10 10 16,11-16 0-16,10-31 18 15,3-11-9-15,1-4-3 16,-9 8-2 0,-5 8 0-16,-4 8 14 0,-4 11 18 15,-2 6-13-15,-2 11 9 16,0 5-7-16,5 5-23 15,10 5-2-15,-1 28-2 16,-1 12 2-16,-14 13-1 16,-9 19-30-16,3 3-89 0,10-3-125 15,16-16-190-15</inkml:trace>
  <inkml:trace contextRef="#ctx0" brushRef="#br3" timeOffset="-41913.53">30504 3677 440 0,'0'0'162'0,"0"0"-69"0,0 0 34 16,0 0 0-16,0 0-41 16,0 0 0-16,0 0-26 15,20-32-14 1,-20 32-21-16,0 0-22 16,0 0-3-16,0 14-19 15,-2 18-15-15,-13 12 34 0,-6 9 1 16,3 3 9-16,1-6 1 15,3-4-3-15,5-10 0 16,5-8 0-16,4-8-8 16,0-7-27-16,0-9-52 15,0-4-29-15,0 0 22 0,0-13 49 16,-4-17 36 0,-3-11-30-16,-2-13 31 15,6-9 29-15,3-4 4 16,5 3 29-16,33 6-6 15,11 10-6-15,7 10-8 0,6 14 3 16,7 8-4-16,5 14-22 16,-1 2-15-16,-2 12-4 15,-17 20-2 1,-19 8-8-16,-23 8-2 0,-12 6-25 16,-45 4 13-16,-36 1 16 15,-19-9 8-15,-4-10 2 16,17-14 1-16,31-8-2 15,31-11 0-15,21-3-1 16,4 1-3-16,0 1-2 0,27 4-7 16,13 7 10-1,13 0 2-15,6 3 1 16,-8-2-1-16,-9 0 0 16,-13-4-1-16,-13-6-2 0,-12-2-3 15,-4-3 2 1,0-3 4-16,-7 1 12 0,-39 3 0 15,-27-1 6-15,-26 3-4 16,-8-2-14-16,7 0-23 0,17-4-130 16,34 0-160-1</inkml:trace>
  <inkml:trace contextRef="#ctx0" brushRef="#br3" timeOffset="-41375.71">31307 4032 288 0,'0'0'238'15,"0"0"-60"-15,0 0-21 16,0 0-31-16,0 0-31 16,0 0-25-16,-8-34-31 15,-19 34-39-15,-15 0-8 0,-11 25-2 16,0 6 6-16,3 3-7 15,17-1 10-15,15-6-11 0,13-4-20 16,5-9-11 0,0-8 23-16,25-6 16 15,17 0 4-15,16-16 15 16,0-14-1-16,-6-2 4 16,-10 0 18-16,-17 8 24 15,-10 5 10-15,-8 11 17 0,-7 6-13 16,0 2-23-16,0 0-51 15,0 0-1-15,0 18-28 16,0 14 2 0,0 7 21-16,0 1-26 15,15-5-28-15,10-4-34 0,10-12-39 16,8-8-62-16,1-11-146 16</inkml:trace>
  <inkml:trace contextRef="#ctx0" brushRef="#br3" timeOffset="-41075.97">31765 4016 460 0,'0'0'265'0,"0"0"-38"15,0 0-88-15,0 0-24 0,0 0-27 16,0 0-28-16,0-28-21 16,0 28-20-16,0 0-19 15,0 0-2 1,-3 0-12-16,-9 2-3 0,-5 15 0 15,-4 2 15-15,-2 3-1 16,3 0 0-16,5 0 1 16,3-4 1-16,6-1-2 15,1-3 2-15,5 4-2 16,0 0 3-16,16 0 9 16,20 0-2-16,20-4 10 0,13-6-17 15,12-8-44 1,14 0-93-16,-2-1-110 15,1-24-306-15</inkml:trace>
  <inkml:trace contextRef="#ctx0" brushRef="#br3" timeOffset="-40710.72">32233 3689 549 0,'0'0'187'15,"0"0"-18"-15,0 0-44 0,0 0-40 16,0 0-34-16,0 0-31 16,0-18-10-16,0 18-10 15,0 0-4-15,-9 14-12 16,0 10 16-16,-2 9 5 15,-3 4 12-15,1 12 18 16,-9 3 4-16,-1 4 3 16,-6 6-3-16,0 0-3 15,3-1-18-15,4-7-12 16,8-10-2-16,5-12-4 16,9-12 0-16,0-10-11 15,0-6-59-15,9-4-62 0,27-1-24 16,13-28-114-16</inkml:trace>
  <inkml:trace contextRef="#ctx0" brushRef="#br3" timeOffset="-40295.49">32578 3856 556 0,'0'0'341'16,"0"0"-186"-16,0 0-29 0,0 0-32 15,0 0-54-15,0 0-40 16,-20-2-8 0,-9 11-18-16,-25 14 18 15,-23 5 8-15,-15 0 8 0,3-3-3 16,14-4-2 0,23-6-1-16,21-8 2 0,18-3-3 15,10-4-1-15,3 2 3 16,0-2 3-16,0 0 1 15,0 0 2-15,0 0 7 16,0 0 8-16,0 0 18 16,0 0 0-16,0 0 2 15,0 0-11-15,0 0-6 16,0 0-24-16,0 0-3 16,0 2-7-16,0 6 3 0,5 10-2 15,19 8 6-15,21 8 2 16,20 3 14-16,20-1-13 15,13-2-3-15,2-9-71 16,-9-16-221 0,-8-9-549-16</inkml:trace>
  <inkml:trace contextRef="#ctx0" brushRef="#br3" timeOffset="-23424.06">21146 7827 37 0,'0'0'123'0,"0"0"-32"16,0 0-24-16,0 0-3 16,0 0 6-16,0 0-7 15,0 0-8-15,-2 0 3 16,2 0-2-16,0 0 0 0,-3 0 6 15,3 0-12 1,-2 0-10-16,2 0-12 16,0 0-6-16,0 0-4 0,-2 0 2 15,2 0-6 1,0 0 8-16,0 0-1 16,0-3 0-16,0 3 0 0,0-2-6 15,0 2 2-15,0 0-11 16,0 0-3-16,-2 0 2 15,2 0-2-15,0 0 1 16,-2 0 2-16,2 0 0 16,0 0 4-16,0 0-6 0,0 0 4 15,0 0-3-15,0 0-4 16,-3 0 1-16,3 0-2 16,0 0-3-1,0 0 0-15,0 0-5 16,-2 0-2-16,0 0-1 15,-2 10-8-15,-3 12 13 16,-4 9 6-16,-2 6 0 0,1 8 2 16,-1 7-2-16,2 3 1 15,1 0 11-15,2-1-5 16,4-6-5-16,-3-4 0 16,3-6 3-16,2-9-4 15,-4-8 1-15,6-8-1 16,0-7 5-1,0-6-4-15,0 0 11 0,0 0 7 16,0 0 16-16,0 0 19 0,0 0-20 16,0 0-7-1,0 0 0-15,0 0-16 0,0 0-3 16,0-2-6 0,0-4-1-16,0 0-2 0,0-2 0 15,0-2-6-15,-2-2-38 16,-2-2-46-16,4-3-37 15,0 2-19-15,0 1-70 16,12-4-79-16</inkml:trace>
  <inkml:trace contextRef="#ctx0" brushRef="#br3" timeOffset="-21509.37">21122 7917 342 0,'0'0'183'0,"0"0"-80"16,0 0-47-16,0 0 1 0,0 0-4 15,0 0-9 1,33-67 0-16,-31 64-6 0,-2 0-8 16,0 2-6-1,0 1-6-15,0 0-18 16,0 0-2-16,0 0-2 16,0 0-5-16,0 0-2 0,0 0 6 15,0 0-3-15,0 0 4 16,0 0 4-16,0 0 0 0,0 0 8 15,0 0-1 1,0 0 6-16,0 0-1 16,0 0-4-16,0 0-3 15,0 0-2-15,0 0-3 16,0 0 3-16,0 0 1 16,0 0 8-16,0-2 4 0,2-5 9 15,7 1-9-15,5-4-11 16,1 2-5-16,1 4-2 15,1 4-4 1,6 0 1-16,2 0-2 0,8 5-2 16,5 14 9-16,-3 0-1 15,-2 2-2-15,-8 0 1 16,-7-4-5-16,-11 3-12 16,-7-1-1-16,-2 1 7 15,-32 4 10-15,-15 0 3 16,-11 4 1-16,-3 0 3 15,5-6-3-15,12 0-1 16,15-8 0-16,11-4 2 0,9-4-2 16,6-2 0-16,5-4 0 15,0 0 0 1,0 0 12-16,0 0-2 0,0 0 21 16,0 0 12-16,0 0 9 15,0 0-6-15,0 0-6 16,0 0-13-16,0 0-11 15,0 0-9-15,0 0-6 16,0 0 0-16,0 0-2 0,0 0-3 16,0 0-4-1,0 0 1-15,0 0 3 0,0 2-3 16,0-2 5 0,0 0-1-16,0 0 3 15,0 0 3-15,0 0-3 0,0 0 1 16,0 0 2-16,0 0-1 15,0 0 1-15,0 0-2 16,0 0 0-16,0 0 0 16,0 0-1-16,0 0 3 15,0 0-3-15,0 0 2 16,0 0 4-16,0 0 0 16,0 0 3-16,0 0 0 15,0 0 0-15,0 0 3 16,0 0-2-16,0 0-2 15,0 0-4-15,0 0-3 16,0 0-2-16,0 0 1 0,0 0 0 16,0 0 0-16,0 0 0 15,0 0 0 1,0 0 1-16,0 0-1 16,0 0 2-16,0 0-3 0,0 0 1 15,5 0 0-15,1 0-2 16,3 0-3-16,5 0 2 0,-3 0-4 15,7 0 5 1,3 0 2-16,8 0 0 16,6 0 2-16,0 0-2 15,-4-2 0-15,-7 0-2 16,-10 2 2-16,-8 0-4 0,-3 0-4 16,-3 0-8-16,0 2 1 15,4 12 9-15,-2 2 2 16,3 0 2-1,0 0 0-15,-1-3 2 16,0-4-2-16,-1 0-2 0,-1-4-1 16,0-1-3-16,0 1 1 15,0-4 5-15,0 4 0 16,0-1 1-16,-2 2 1 0,4-3-2 16,-4 1 0-1,0-1-1-15,0-2 1 16,0 1 2-16,0-2 0 15,0 0-1-15,0 3 1 16,0-3 0-16,0 4 0 16,0 0-4-16,0 0 4 15,0-1 0-15,0 1 3 0,0 1-6 16,0-1 1-16,0-1 2 16,0 2-3-16,2 0 4 0,-2-1-1 15,0-1 0 1,2 1 0-16,-2-1 0 15,0 1 0-15,0 3 0 16,0-1 0-16,2 2 0 16,-2 0 0-16,0 2-1 15,2 3 2-15,-2-2 1 0,2 1-2 16,-2-2 1 0,0-2-1-16,0-2 0 15,3-1 0-15,-3-2-1 16,0 0 4-16,0 2-5 0,0-4 2 15,0 4 0 1,0-3 0-16,0 0 0 0,0 0 1 16,0 0-1-16,0 0 1 15,0 0-1-15,0 0 0 16,0 0 0-16,0-2 0 0,0 0 0 16,0 0 4-1,2 0-1-15,-2 0-1 16,0 0-4-16,0 0 1 15,0 2-1-15,0 2-2 16,0 0 4-16,0 1-1 16,0-4 1-16,0 0 0 0,0 2 0 15,0-3 5-15,0 0-1 16,0 0 5 0,0 0-2-16,0 0-2 0,0 0 0 15,0 0-4-15,0 0-1 16,0 0 0-16,0 0 0 15,0 0 2-15,0 0-2 16,0 0 0-16,0 0 0 16,0-3-30-16,4-10-49 15,8-12-159-15,3-8-347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5:46:57.4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4446 2917 210 0,'0'0'15'15,"0"0"2"-15,0 0-16 16,0 0 5-16,0 0-6 15,0 0-8-15,0 0-21 16,8 0-17-16,-8 0-31 16,0 0-6-16</inkml:trace>
  <inkml:trace contextRef="#ctx0" brushRef="#br0" timeOffset="9117.39">4317 3134 137 0,'0'0'253'0,"0"0"-171"16,0 0-45-16,0 0-10 16,0 0-21-16,0 0-6 15,0 0-3-15,0 0-1 16,-4 0 3-16,4 0 1 15,0 0-2-15,0 0 2 0,0 0 6 16,0 0 18-16,0 0 9 16,0 0-21-16,0 0 32 15,0 0 9-15,0 0-18 16,0-2-9-16,0 2 9 16,0 0 1-16,0 0-8 15,0 0 1-15,0 0-7 16,0 0-10-16,0 0-11 15,0 0-1-15,0 0-7 16,-2 0-4-16,2 12-7 16,-4 4 14-16,1 10 4 0,-3 2 23 15,1 2 1 1,0 4 3-16,-1 1-4 0,4-6 0 16,-3 0-4-16,5-11-2 15,0-11-9-15,0-2 2 16,-2-5-3-16,2 0 8 15,0 0 19-15,0 0 15 16,0 0 15-16,0 0 2 16,0 0-13-16,0-5-16 15,0 1-14-15,0-1-12 16,0 0-7-16,0 4-2 16,0-2-2-16,0 2 3 15,0 1-3-15,0 0-1 16,0 0-1-16,0 0 0 0,-2 0-2 15,2 0 0 1,0 0 1-16,0 0 1 0,0 0-2 16,0 0 0-16,0 0 2 15,0 0 1-15,0 0 1 16,0 0 0-16,0 0 0 16,0 0 1-16,0 0-1 15,0 0-3-15,0 0-15 16,0-8-26-16,0-4-32 15,0-4-72-15,0-5-34 16,0-1-33-16,0 0-79 16</inkml:trace>
  <inkml:trace contextRef="#ctx0" brushRef="#br0" timeOffset="9467.06">4313 3120 365 0,'0'0'171'0,"0"0"-48"15,0 0-13-15,0 0-26 16,0 0-20-16,0 0-20 16,0-4-1-16,0 2-5 15,0 2-9-15,0 0-6 16,0 0-10-16,0 0 6 15,0 0-11-15,0 0-8 0,0 0-4 16,0 0-7-16,2 6-5 16,12 8 13-16,8 0 3 15,2 2 14-15,1-4-5 16,2 0-3-16,-2 2-6 16,1-3 4-16,3-3-4 15,-3 5-28-15,6-5-62 16,-6-2-97-16,-5-6-105 15,-6 0-215-15</inkml:trace>
  <inkml:trace contextRef="#ctx0" brushRef="#br0" timeOffset="9783.14">4763 3021 357 0,'0'0'156'0,"0"0"-63"16,0 0-37-16,0 0-48 15,0 0-8-15,0 0 0 16,-51 52 8-16,15-19 10 0,-7 7 22 15,-7 2-5-15,0-2-13 16,8-5-11-16,13-14-5 16,15-7-6-16,12-14-18 15,2 0-70-15,6-10-21 16,22-19-150-16</inkml:trace>
  <inkml:trace contextRef="#ctx0" brushRef="#br0" timeOffset="10400.73">4743 3056 130 0,'0'0'100'0,"0"0"-54"0,0 0-3 16,0 0-11-16,0 0 5 15,0 0 9-15,0 0-2 16,0 0 2-16,0 0-8 16,0 0 4-16,0 0-11 15,0 0-2-15,0 0 1 16,0-6-27-16,2 2-3 15,0 2 0-15,1 2 3 0,-3 0 8 16,0 0 15-16,0 0 14 16,0 0-6-16,0 0-1 15,0 0 0-15,0 0-9 16,0 0-3-16,0 0-8 16,0 0-13-16,0 0 0 15,0 4-6-15,0 14 2 16,-3 6 4-16,-1 7 22 15,2 8-7-15,0 10 7 16,2 5 3-16,-2 3-4 16,-1 4-3-16,1-7 1 15,2-5-1-15,0-16-1 16,0-8-1-16,0-12 1 16,0-7 1-16,0-6-2 0,0 0 30 15,0 0 14-15,0 0-3 16,0 0-16-16,0 0-21 15,0 0-13-15,0 0-5 16,0 0-2-16,0 0-4 16,0 0-35-16,0-2-66 15,0-8-61-15,-2-5-135 16,2-6-181-16</inkml:trace>
  <inkml:trace contextRef="#ctx0" brushRef="#br0" timeOffset="11216.84">4882 3192 417 0,'0'0'158'0,"0"0"-39"15,0 0-41-15,0 0-36 16,0 0-19-16,0 0-21 16,-3-2-2-16,3 2-15 15,0 2 0-15,-3 15 8 16,1 6 7-16,0 11 24 16,-4 2 13-16,1 3-1 15,3-3 2-15,0-11-16 0,2-2-9 16,0-13-7-1,0-6-5-15,0-4 6 0,6 0-1 16,10 0 23-16,6-16 25 16,7-11-11-16,-2-2-28 15,-2 3-8-15,-8 1-4 16,-3 7 3-16,-5 4 2 16,-3 6 7-16,-4 5 4 15,0 0 0-15,-2 3 3 16,0 0-6-16,2 0-9 15,-2 0-7-15,0 0 0 16,0 0-4-16,0 0 3 16,0 0-6-16,0 0-2 15,0 0 2-15,0 3-6 16,0 12 4-16,0 10 9 0,0 3 1 16,0 5-1-16,0 4 1 15,0 3-1-15,0 2 6 16,0 3 1-1,4-4-7-15,-4-3 4 0,2-4-1 16,-2-3-2-16,0-7-1 16,0-9 3-16,0-4 0 15,0-8-2-15,0 0 9 16,-27-2 5-16,-20 2 6 16,-18 1-3-16,-8-1-18 15,4 0-27-15,9-3-70 16,15 0-35-16,24-18-22 15,21-27-340-15</inkml:trace>
  <inkml:trace contextRef="#ctx0" brushRef="#br0" timeOffset="11867.29">5433 2949 440 0,'0'0'204'0,"0"0"-53"16,0 0-39-16,0 0-62 15,0 0-49-15,0 0-1 16,-57 27-7-16,30 7 7 16,-2 2 11-16,7 0 8 15,9-4-8-15,5 0-9 16,8-1-1-16,0-1-1 15,12-1 0-15,15 4 6 16,4-4-2-16,-2 1 3 16,-5-4-4-16,-6-3-1 15,-9-4 0-15,-5-6 4 16,-4-1-3-16,0-2 10 0,0 4-8 16,-24 4 17-16,-19 3 11 15,-7-7 1-15,-6-1-16 16,7-9-11-16,4-4-5 15,5 0-2-15,4-14-53 16,11-18-37-16,23-14-99 16,2-4-186-16</inkml:trace>
  <inkml:trace contextRef="#ctx0" brushRef="#br0" timeOffset="12650.72">5657 2994 358 0,'0'0'198'0,"0"0"-81"16,0 0-34 0,0 0-50-16,0 0-29 0,0 0 1 15,-50 54 32-15,32-23-4 16,3 6-2-16,4 3-2 15,2 0-1-15,7 2-2 16,2-4-11-16,0-1 0 16,0-4-3-16,11-5-7 15,9-4 5-15,0-8-6 16,1-5 1-16,0-7-1 16,6-4 1-16,4-16 11 15,5-23 0-15,2-11-9 16,-7-4-5-16,-5-3 1 15,-7 0-3-15,-9 7 0 0,-4 10 0 16,-6 10 0 0,0 8 2-16,-19 6 31 0,-10 7-17 15,-6 8-16-15,-5 1-3 16,-1 0 1-16,8 8 1 16,8 6-3-16,12-3 2 15,9 0-4-15,0-4-1 16,4 2-1-16,0-1 1 15,0 5-3-15,0 0 10 16,4 7-2-16,7 5 2 16,-5 11-2-16,4 5 2 15,-4 6 8-15,-1 3 7 16,1-3 1-16,1 1 0 16,0-3-8-16,0-2 5 0,1-6-9 15,-1-3-1-15,0-1-1 16,-5-4 0-16,-2-3 8 15,0-3-1-15,0-7-3 16,0-9 10-16,0-5-8 16,5-2-8-16,5 0-25 15,17-25-63-15,4-15-159 16,7-7-497-16</inkml:trace>
  <inkml:trace contextRef="#ctx0" brushRef="#br0" timeOffset="13735.24">6019 2833 203 0,'0'0'172'0,"0"0"-42"16,0 0-21-16,0 0-34 16,0 0-39-16,0 0-21 15,-6-1-11-15,6 1-3 16,0 0 2-16,-2 0 1 16,-1 0 22-16,-1 9 12 0,0 11 20 15,-5 8-4-15,0 6-13 16,0 9-14-16,0 3 4 15,0 4-7-15,2 2-1 16,1 4-2-16,2 2 3 16,1 2-11-16,3-2-2 15,0-8-5-15,0-9-3 16,0-13 8 0,0-14-7-16,0-5 4 0,0-9 4 15,0 0 5-15,0 0 13 16,0 0 1-16,0 0 11 0,-2 0 18 15,2 0-8-15,0 0-20 16,0 0-8-16,0 0-8 16,0 0-8-16,0 0-3 15,0 0-1-15,0 0 1 16,0 0-5-16,0 0 0 16,0 0-1-16,0 0 0 15,0 0-3-15,0 0 1 16,0 0-1-16,0 0 2 15,0 0 1-15,0 0-1 16,0 0 2-16,0 0 2 16,0 0 0-16,0 0-2 15,0 0 1-15,0 1-1 16,0-1 0-16,0 0-2 16,7 4 1-16,17-2 0 0,12-1 1 15,4-1 11-15,7 0-11 16,-1 0-30-16,1 0-87 15,4 0-118-15,1-21-221 16</inkml:trace>
  <inkml:trace contextRef="#ctx0" brushRef="#br0" timeOffset="24383.99">6283 3957 353 0,'0'0'193'0,"0"0"-112"16,0 0 7-16,0 0-8 15,0 0-15-15,0 0-17 16,0 0-20-16,0 0-14 16,0 0-14-16,0 0-7 15,-3 0-4-15,3 13 3 16,0 7 8-16,-2 4 3 0,0 4 5 15,0 3 14 1,-2 5-1-16,-2 1 3 0,0 6-4 16,-5 3-1-16,-3 4-7 15,1 1 3-15,0 4-9 16,-1-1 7-16,10-1-3 16,2-1-7-16,2-2 0 15,0 0-2-15,0 0 1 16,0-2-3-16,-4 2 3 15,-8 0-2-15,-3 3 7 16,-3 0 4-16,2 2 4 16,0-7-7-16,8-2-1 15,1-8 0-15,5-1-7 16,0-4 4-16,2-2-3 16,0-6 0-16,0 0 0 0,0-3-1 15,0 2 1-15,0 4-1 16,0 0 0-16,0 1-1 15,0 7 1-15,0-3 3 16,0 1 0-16,0-4-3 16,0-5 10-16,0-6-1 15,0-6-6-15,0 1-2 16,0 0 0-16,0-1 3 16,0 4-1-16,0-2-1 15,0 2-1-15,0 1 1 0,0 0-2 16,0 2 0-1,0 2 1-15,-2 0 12 16,2-2-3-16,0-4-3 16,0-6 4-16,0-6-6 0,0-2 1 15,0-2-1-15,0 0 1 16,0 0-2-16,0 0 1 16,0 0-2-16,0 2 2 15,0-2-2-15,0 0-3 16,0 0 1-16,0 0-1 15,0 0 0-15,0 0 0 16,0 0 0-16,0 0 0 16,0 0 1-16,0 0 0 15,0 0 3-15,0 0-4 16,0 0 0-16,0 0 3 16,0 0 2-16,0 0 1 0,0 0 4 15,0 0-3-15,0 0 4 16,0 0-1-16,0 0-7 15,0 0 1-15,0 0-4 16,0 0 3-16,0 0 0 16,0 0-2-16,0 0-1 15,0 0 1-15,0 0-1 16,0 0-1-16,0 0 1 16,0 6-1-16,0 3-2 15,13 0 3-15,3 3 1 16,3-4 0-16,2-2 0 0,1 0 0 15,4-3 4 1,-3-3-3-16,-3 0 4 0,-1 0-5 16,2 0-1-16,1 0-3 15,1 6 0-15,5 1 1 16,1 0 2-16,10 4 0 16,0 1-1-16,3-1 1 15,1-2 0-15,-5 0 2 16,0-4-2-16,-3 5 0 15,-4 1-1-15,-2-2 1 16,-4 3-2-16,-5 0 2 16,2-2-1-16,-4-1 1 15,0-3 0-15,0-3 2 16,2 1-1-16,0-1 1 16,4 1 1-16,-1 2 5 0,-1-5-5 15,2 6-2-15,1-1-2 16,-3-1 1-16,1 0 0 15,-4-2 1-15,-3 1 3 16,2-1-4-16,-2-1 0 16,-5 0 2-16,0 0-1 15,-2-2 2-15,-3 0-3 16,4 2 0-16,-1 0 0 16,-1-2 0-16,1 2 1 15,5 0 2-15,-1-2-3 0,1 0 0 16,5 0 2-1,4 0-1-15,3 2-1 0,1-2 3 16,-4 0-3-16,-2 2 0 16,-4 0-3-16,-4 0 2 15,0 3 0-15,-4-2-4 16,0 1 2-16,-1 0 0 16,4-1-2-16,-3 0 0 15,1-1 5-15,4-2 2 16,-3 0-2-16,1 0 2 15,-1 0-2-15,-3 1 0 16,0-1-2-16,-2 3 1 16,1 1-7-16,-1-2 8 15,3 2-4-15,-2-2 1 16,4 0 2-16,2 0 2 16,5-2-2-16,5 2 1 0,-2-2 0 15,-2 2 1-15,-3-2-1 16,-5 4 0-16,-3 0-3 15,-1 1-6-15,-2-3 4 16,-1 3-2-16,-2-5 0 16,3 0 7-16,-1 0-2 15,0 0 1-15,1 0 1 16,0 1 0-16,1 2 1 16,1-3-2-16,-1 2-1 15,1 0 2-15,-2 0-2 16,-1-2 1-16,1 2 1 0,1-2 0 15,1 0 2 1,-1 0 1-16,4 0-3 0,-4 0 0 16,-1 0-1-16,-3 0 0 15,0 0 0-15,-2 0-3 16,2 0 1-16,0 0-2 16,3 2 0-16,0 0 5 15,1 2 1-15,1-4-1 16,1 0 0-16,2 2-5 15,-1 0 5-15,-3-2-1 16,1 2 1-16,0-2 0 16,-3 2 0-16,1 1-2 15,-3-2-4-15,2 1-2 0,-4 1 3 16,4-3-2 0,-4 0-5-16,5 0 7 0,-2 0 1 15,3 0 4-15,3 0 0 16,2 0 0-16,1 0 2 15,-6 0-2-15,-4 0 0 16,0 0-2-16,-2 0-7 16,0 0-11-16,0 0 1 15,0 0 1-15,0 0 9 16,2 0 9-16,-2 0 0 16,3 0 4-16,-3 0-1 15,0 0-2-15,0 0-1 0,0 0-3 16,0 0-3-1,0 0-12-15,0 0-20 0,0 0-13 16,0 0-16-16,0 0-21 16,0 0-99-16,0-15-101 15</inkml:trace>
  <inkml:trace contextRef="#ctx0" brushRef="#br0" timeOffset="25382.99">7791 5959 339 0,'0'0'144'0,"0"0"-28"0,0 0-21 15,0 0-29-15,0 0-17 16,0 0-6-16,-2 2 3 16,2-2-2-16,0 0 9 15,0 0 3-15,0 0-6 16,0 0-4-16,0 0-13 16,-2 0-11-16,0 0-19 15,2 2-3-15,0-2-1 16,0 0-7-16,-3 0 7 15,1 0-3-15,2 0 4 16,0 0 4-16,0 0-4 16,0 0 1-16,0 0-1 15,0 3 2-15,0-2-4 16,0 2 2-16,0 0-5 0,0 9-6 16,2 5-4-16,9 4 15 15,5 2 6-15,4 0-1 16,0 4 8-16,3-4-5 15,-2 2-1-15,0-3-3 16,-1 0-2-16,-5-1-1 16,-4-6-1-16,-6-3 0 15,0-6 0-15,-5-4 2 16,0-2 6-16,2 0 10 16,0 0 7-16,0 0 5 15,2 0-6-15,-4 0-16 16,0 0-8-16,0 0-1 15,0 0-3-15,0 0 2 0,0 0-1 16,0 0 3-16,0 0 3 16,0 0-2-16,0 0 5 15,0 0 0-15,0 0 0 16,0 0-4-16,0 0-1 16,0 0-1-16,0 0 0 15,0 0-3-15,0 0 1 16,0 0-3-16,0 0-1 15,0 0 3-15,0 0-1 16,0 0 1-16,0 0 2 16,0 0 2-16,0 0 0 15,0 0-1-15,0 0 0 16,0 0-1-16,0 4-1 0,0 4-6 16,0 6 8-16,-2 2 0 15,-4 2 12-15,-6-2 2 16,3 0 2-16,-4 2-5 15,-11 5-6-15,-10 4 1 16,-13 8 2-16,-6 3-8 16,-3 2-51-16,5-6-77 15,13-14-205-15</inkml:trace>
  <inkml:trace contextRef="#ctx0" brushRef="#br0" timeOffset="58850.36">7022 2970 413 0,'0'0'181'0,"0"0"-79"0,0 0-3 15,0 0-15-15,0 0-10 16,0 0-22-16,0 0-14 16,2 1-22-16,-2 1-13 15,0 1-3-15,0-2-10 16,0 4 3-16,0 2-4 15,0 10-6-15,0 9 17 16,-6 11 0-16,-12 2 23 16,-4 9 17-16,-5 0-11 15,5 2 0-15,4-3-14 16,7-2-10-16,2-6-2 0,5-11-3 16,2-6 0-1,2-12 0-15,0-4 1 0,0-5 1 16,0 6-2-16,-3 5-1 15,3 6 1-15,0 0 1 16,0 2 1-16,0-8-2 16,0-5 4-16,0-7-1 15,0 0-1-15,0 0-2 16,0 0 10-16,0-1 2 16,0-5 4-16,0 1-1 15,0 0-2-15,0-1-13 16,0-4-4-16,5-5-94 15,6 1-83-15,-1-11-132 16,6 3-275-16</inkml:trace>
  <inkml:trace contextRef="#ctx0" brushRef="#br0" timeOffset="59266.92">7066 3291 305 0,'0'0'217'0,"0"0"-97"16,0 0-41-16,0 0-38 15,0 0-40-15,0 0-1 16,0 18-23-16,-6 11 23 16,-9 7 2-16,-6 3 3 15,-1 0 8-15,3-3 7 16,-2-11-12-16,6-7-2 15,1-8-3-15,8-6-3 16,1-4-9-16,3 0-6 0,2-10-24 16,0-10-92-16,0-6-24 15,0-4-81-15</inkml:trace>
  <inkml:trace contextRef="#ctx0" brushRef="#br0" timeOffset="59786.3">7066 3291 334 0,'-35'32'171'16,"35"-32"-59"-16,0 0-3 16,0 0-26-16,0 0-22 15,0 0-4-15,0 0-9 0,0-3-3 16,0 3-11-16,0 0-16 15,0 0-8-15,0 0-10 16,0 0-6-16,10 0-8 16,9 11-2-16,8 9 16 15,8 3 0-15,1 5 2 16,5 1 0-16,-6-1-2 16,-2-3 1-16,-4-8-1 15,-4-3 0-15,-8-2 1 16,-3-1-1-16,-5-4 0 15,-5-6-1-15,-2-1 1 16,1 0 3-16,-3 0 4 0,7 0 15 16,0-19 47-16,1-15-18 15,3-8-47-15,-1-2 13 16,-4-3-5-16,-4 3 11 16,-2 2 7-16,0 4-1 15,0 4 2-15,0 3-4 16,0 6 3-16,0 0-11 15,0 4-2-15,0 0-7 16,0 11-8-16,0 1-1 16,0 6-1-16,0 3-7 15,0 0-59-15,-4 7-123 16,-12 17-84-16,-6 2 2 16,0-2-285-16</inkml:trace>
  <inkml:trace contextRef="#ctx0" brushRef="#br0" timeOffset="60333.92">7627 3282 385 0,'0'0'150'0,"0"0"-55"16,0 0-23-16,0 0-34 15,0 0-21-15,0 0-17 16,0 0-3-16,0 6-10 16,0 13 6-16,-8 8 7 15,-3 6 21-15,1 2 19 16,-2 0-1-16,7-9-22 16,5-4-4-16,0-6-12 15,5-6 3-15,17-6 4 0,9-4 1 16,9-4 10-1,3-23-6-15,-5-11-12 0,-7 1 2 16,-8-1 3-16,-13 1-3 16,-10 5 30-16,0 0 31 15,-10 4-22-15,-17 7-27 16,-4 10-15-16,-7 11-9 16,-3 0-8-16,1 10 5 15,9 14-48-15,11-2-62 16,13-4-77-16,7-8-146 15</inkml:trace>
  <inkml:trace contextRef="#ctx0" brushRef="#br0" timeOffset="60883.99">7858 3287 266 0,'0'0'189'0,"0"0"-44"0,0 0-33 16,0 0-19-16,0 0-24 15,0 0-22-15,-5 0-15 16,5 0-4-16,0 0-2 16,0 0-1-16,0 0-13 15,0 0-12-15,0 11-11 16,17 14 11-16,4 6 0 15,2 7 12-15,-3 5-9 0,-7-1 0 16,-4 2-3 0,-7-6 4-16,-2-6-3 0,0-6-1 15,-2-9 1-15,-5-12-1 16,1-5 5-16,-1-4 8 16,0-26 17-16,2-16-15 15,5-15-12-15,0 0-3 16,14-2 3-16,18 12-3 15,1 8-15-15,0 14-15 16,5 6-30-16,-1 8-34 16,0 0-103-16,-6 5-120 15</inkml:trace>
  <inkml:trace contextRef="#ctx0" brushRef="#br0" timeOffset="61233.4">8248 3029 463 0,'0'0'233'16,"0"0"-59"-16,0 0-55 15,0 0-37-15,0 0-33 16,0 0-15-16,-9-17-10 15,9 17-24-15,0 0-1 16,-3 5-16-16,1 22-10 0,0 8 27 16,0 13 0-16,0 5 12 15,-3 7 3-15,-1 7 0 16,-1 4-4 0,-4-3-8-16,2-9 4 0,0-13-1 15,2-15-3-15,5-10-3 16,2-11-21-16,0-10-56 15,0 0-68-15,20-25-8 16,18-29-76-16,9-13-292 16</inkml:trace>
  <inkml:trace contextRef="#ctx0" brushRef="#br0" timeOffset="61533.71">8452 3142 323 0,'0'0'284'0,"0"0"-71"0,0 0-52 16,0 0-64-16,0 0-63 15,0 0-34-15,-33 22-29 16,-7 27 29-16,-16 12 7 16,-6 7 0-16,4-3-7 15,12-13 7-15,14-16-7 16,16-12 0-16,10-14 0 16,6-8-9-16,0-2 8 15,0 0 1-15,0 0 20 16,0 0 43-16,4-4 24 15,8-4-19-15,-1 0-20 0,11 4-23 16,5 2-25 0,11 2-3-16,6 0-2 0,3 4 2 15,2 10-65-15,7-2-71 16,-3-9-91-16,10-3-244 16</inkml:trace>
  <inkml:trace contextRef="#ctx0" brushRef="#br0" timeOffset="62334.06">8672 3014 415 0,'0'0'177'0,"0"0"-21"15,0 0-38-15,0 0-22 16,0 0-31-16,0 0-32 15,-4-37-33-15,4 54-19 16,0 16-9-16,-2 17 28 16,-4 11 6-16,-3 1 19 15,-2-2-3-15,2-4 3 16,7-5-16-16,2-16-3 16,0-10 2-16,0-15-4 0,0-10-3 15,0 0 6-15,0 0-2 16,0 0 9-16,0 0 35 15,0-2 14-15,0-1-11 16,0 2-13-16,0-1-27 16,0 2-12-16,0 0-8 15,0 0-9-15,0 2 4 16,4 12 13-16,8 2 4 16,1 0-4-16,7-2 1 15,-1-4 1-15,10-6 2 16,5-4 0-16,7 0-2 15,3-20-2-15,-1-14-6 0,-8-6 1 16,-8-2 0 0,-14 0 5-16,-13 3 7 0,0 11-3 15,-9 6-4-15,-26 10 0 16,-17 12-12-16,-10 0-5 16,-5 26 7-16,14 4-11 15,19 1-58-15,28-6-44 16,10-15-124-16,40-10-212 15</inkml:trace>
  <inkml:trace contextRef="#ctx0" brushRef="#br0" timeOffset="62936.15">9073 3319 313 0,'0'0'85'16,"0"0"-43"-16,0 0-2 0,0 0-7 15,0 0 0 1,0 0 15-16,25-5 4 0,-25 5 1 16,0 0 2-16,0 0 15 15,0-1 15-15,8-10-19 16,3-4-8-16,5-6-32 16,5-1-25-16,-2-2 1 15,-6 6-2-15,-2 4 3 16,-6 3-1-16,-5 4 3 15,0 1 1-15,0 0 20 16,0 4-3-16,0 0 1 16,0 0-5-16,0 0-17 15,0 0 1-15,0 2-3 16,-5 0-8-16,-6 0-4 16,-2 0-1-16,-10 0 3 0,0 12 0 15,2 4 5-15,1 0 4 16,7 2-9-16,1 2 7 15,5 4-4-15,3 0 2 16,4 2-5-16,0-3 10 16,0 1 1-16,0-4 4 15,13 0-3-15,7 0 6 16,9-4-7-16,5-4-1 16,6-8-54-16,5-4-73 15,1-11-141-15</inkml:trace>
  <inkml:trace contextRef="#ctx0" brushRef="#br0" timeOffset="63432.95">9373 3160 492 0,'0'0'188'16,"0"0"-67"-16,0 0-33 16,0 0-30-16,0 0-32 15,0 0-21-15,0-10-5 0,0 34-26 16,-9 18 16-16,-2 12 10 15,4 7 4-15,0-5 6 16,5-12-4-16,2-16 0 16,0-12-3-16,0-10-1 15,4-6 6-15,13-2 23 16,5-29 39-16,11-13-33 16,3-9-26-16,-5 0-9 15,-6 12 1-15,-8 14-1 16,-8 11 1-16,-6 11 30 15,-1 5 14-15,-2 0-45 16,0 0-2-16,0 17-33 0,4 11 11 16,5 9 22-16,2-1 3 15,3-3-3-15,-1-1-5 16,3-6-25-16,-1-1-41 16,7-5-54-16,5-12-130 15,11-8-248-15</inkml:trace>
  <inkml:trace contextRef="#ctx0" brushRef="#br0" timeOffset="63867.33">9999 3127 454 0,'0'0'225'0,"0"0"-62"15,0 0-47-15,0 0-47 16,0 0-25-16,0 0-15 15,-24-25-6-15,22 25-23 0,-3 0-3 16,-7 6-14 0,-3 16 0-16,-12 14 17 0,-4 8 3 15,2 5 20-15,5 1-10 16,6-13 1-16,11-5 3 16,7-9-16-16,0-3 8 15,27-6-5-15,20-6 7 16,11-8-11-16,11 0-19 15,-2-11-56-15,-3-23-80 16,-4-7-83-16,-4-15-177 16</inkml:trace>
  <inkml:trace contextRef="#ctx0" brushRef="#br0" timeOffset="64266.96">10360 2739 692 0,'0'0'208'0,"0"0"-60"16,0 0-53-16,0 0-49 16,0 0-41-16,0 0-5 15,-11-4-18-15,11 30-9 16,0 15 20-16,0 18 7 16,0 7 2-16,0 6 2 15,0 6 5-15,-11-1 2 16,-5 1-8-16,1-9 1 15,1-13-3-15,7-18 0 16,3-19 4-16,4-16-3 0,0-3 1 16,0 0 20-1,0-26 31-15,15-13 41 0,12-9-73 16,-2 4-9-16,-3 10-2 16,-7 10 6-16,-3 10 30 15,-3 3-9-15,-5 8-3 16,1 3-21-16,-3 0-14 15,7 0-5-15,6 8-10 16,12 20-1-16,4 10 9 16,3 8-71-16,8 2-62 15,20-12-101-15,37-19-348 16</inkml:trace>
  <inkml:trace contextRef="#ctx0" brushRef="#br0" timeOffset="66736.98">7043 3352 187 0,'0'0'86'15,"0"0"-28"-15,0 0-8 0,0 0 1 16,0 0 0 0,0 0-3-16,0 0-18 0,0-6-16 15,0 6-14-15,0 0-3 16,0 0 3-16,0 0 3 16,0 0 8-16,0 0 17 15,0 0 9-15,0 0 8 16,0 0-1-16,0 0-1 15,0 0-8-15,0 0-18 16,0 0-7-16,0 0-8 16,0 0-2-16,0 0-2 15,0 0-4-15,0 0-2 16,-5 6-2-16,-2 6 10 0,0 5 1 16,-1 0-1-1,-6 3 0-15,-1 5 4 0,-8 5 10 16,-8-1-2-16,-7 7-4 15,-9-5-8-15,5-5-3 16,13-14-162-16,25-12-228 16</inkml:trace>
  <inkml:trace contextRef="#ctx0" brushRef="#br0" timeOffset="67234.11">7105 3328 217 0,'0'0'262'16,"0"0"-116"-16,0 0-49 15,0 0-40-15,0 0-49 16,0 0-8-16,-60 54-7 15,17-11 5-15,5 1-16 0,11-11-92 16,25-20-225-16</inkml:trace>
  <inkml:trace contextRef="#ctx0" brushRef="#br0" timeOffset="68237.17">6924 3360 274 0,'0'0'97'0,"0"0"-33"15,0 0-36-15,0 0-9 16,0 0-10-16,0 0-4 16,-22 0-5-16,22 0 0 15,0 0-1-15,0 0 1 16,0 0 6-16,0 0 9 15,-2 0 8-15,0 0 4 0,-1 0-5 16,-3 3-4 0,-1 8 4-16,-2 6-5 0,0-1-6 15,3 2-8-15,-4 3 3 16,2 0-1-16,1 1-5 16,-2 0 0-16,0-4 0 15,2-1 1-15,1-6-1 16,2-5 3-16,1-4-3 15,3-2 0-15,0 0 3 16,0 0 5-16,0 0 4 16,0 0 5-16,0-2 6 15,0-9-6-15,0 0-17 16,7 1-4-16,-1 0-8 16,1 4-7-16,-1 2 0 15,-3 0-15-15,0 4 7 0,-3 0-22 16,0 0-23-1,2 0-5-15,0-2 10 0,2-2 13 16,1-1-42-16,1-2-39 16</inkml:trace>
  <inkml:trace contextRef="#ctx0" brushRef="#br0" timeOffset="68271.53">6924 3360 32 0</inkml:trace>
  <inkml:trace contextRef="#ctx0" brushRef="#br0" timeOffset="68384.59">6924 3360 32 0,'-64'92'60'0,"66"-98"5"0,-2-3-22 0,4-3-25 0,3 1-18 16,-1 1-2-16,4 1-1 15,-6 3-5-15,-2 4-13 16,-2 2-4-16,0 0-17 0,-4 9-24 16,-21 9 58-16,3 0-35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5:48:56.8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1896 994 569 0,'0'0'171'16,"0"0"-13"-16,0 0-54 16,0 0-26-16,0 0-15 15,0 0-20-15,0 0-15 16,-7-56-18-16,0 56-10 16,-13 2-14-16,-14 22 0 15,-14 10 11-15,-6 10 2 0,0 2-3 16,12-1 2-16,18-9 0 15,15-10-16-15,9-13-59 16,7-8 2-16,26-5 38 16,12-17 37-16,8-18 3 15,1-9 3-15,-5 0 10 16,-14 4 33-16,-10 5 17 16,-10 11 5-16,-4 11 7 15,-6 4-7-15,-2 9-34 16,-3 0-24-16,0 0-13 15,6 2-15-15,7 18-16 16,9 2 31-16,3 6 1 16,2-4 1-16,-5-3 1 15,0-6-3-15,-1 0 0 0,-2-6-27 16,-1-3-64-16,0-3-76 16,-2-3-43-16,-12 0-192 15</inkml:trace>
  <inkml:trace contextRef="#ctx0" brushRef="#br0" timeOffset="500.64">1873 631 579 0,'0'0'151'16,"0"0"-17"-16,0 0-59 15,-134-8-56-15,86 30-18 16,-8 13-1-16,2 9 0 15,1 9 0-15,4 10 0 16,7 5 1-16,11 8 6 16,13 4 0-16,15 0 1 0,3-7 3 15,32-11 0 1,32-12-2-16,27-18-9 0,23-17-16 16,15-15-11-16,0-18-23 15,-10-33-18-15,-19-17 41 16,-18-14 26-16,-17-9 2 15,-18-6 14-15,-21-3 38 16,-24 2 20-16,-2 10-7 16,-42 20-8-16,-29 22-1 15,-32 29 1-15,-30 17-23 16,-25 31-34-16,-7 28-1 16,14 7 0-16,39 0-31 15,52-8-151-15,60-23-115 0</inkml:trace>
  <inkml:trace contextRef="#ctx0" brushRef="#br0" timeOffset="1967.49">3074 748 625 0,'0'0'187'16,"0"0"-39"-16,0 0-57 16,0 0-11-16,0 0-16 15,0 0-24-15,0 0-40 0,-8-27 0 16,2 48-35-1,4 7 18-15,-2 8 17 16,0 6 16-16,-1 2-3 0,3-2-4 16,2-2-4-16,-2-7 0 15,2-12-5-15,0-8-4 16,0-9-29-16,0-4-13 16,0 0 46-16,0-31 10 15,0-12 8-15,0-14-18 16,0-9 0-16,0-2 0 15,0 4 2-15,2 7 9 16,0 15 33-16,1 13-2 16,-1 8 16-16,2 10-16 15,2 7-16-15,11 3-24 16,20 1-2-16,23 0-17 0,19 0 12 16,-2 22 5-16,-10 8-3 15,-22 6-4-15,-20 11-8 16,-23 5 5-16,-2 4 10 15,-43 0 7-15,-17-2 13 16,-15-1-4-16,-4-9-6 16,8-11-10-16,11-6-40 15,14-19-89-15,13-8-174 16,23-18-313-16</inkml:trace>
  <inkml:trace contextRef="#ctx0" brushRef="#br0" timeOffset="2800.11">3794 827 357 0,'0'0'355'15,"0"0"-171"-15,0 0-83 16,0 0-59-16,0 0-42 16,0 0-10-16,-138 71 7 15,103-33-2-15,12-4 4 16,17-3-5-16,6-12-37 16,0-6-22-16,10-9 27 15,13-4 38-15,6-11 26 0,4-17 25 16,-2-7-13-1,-4-2 10-15,-9 5 8 0,-7 8 31 16,-4 6-9-16,-5 10 2 16,0 6-30-16,-2 2-20 15,0 0-30-15,0 0-22 16,0 16-27-16,4 10 18 16,7 7 31-16,7-6 2 15,7-1-2-15,8-4-10 16,5-9-3-16,4-11 4 15,1-2 3-15,3-23 6 16,4-21 18-16,1-14-18 16,-4-8-9-16,-8-6 4 15,-12-1 5-15,-11-2 9 16,-11 6 6-16,-5 7 16 0,0 8 3 16,-19 17 5-16,4 18 10 15,7 11-3-15,2 8-20 16,4 0-26-16,-2 20-27 15,-3 14 3-15,1 9 18 16,0 8 6-16,2 5 0 16,4 4 1-16,-2 6 2 15,-2 5 14-15,2 0-2 16,2-4 9-16,-2-5-4 16,2-12-7-16,0-10-6 15,0-12-4-15,14-7-3 16,7-9-15-16,12-6-37 15,17-6-23-15,16-3-64 16,5-33-83-16,1-16-362 0</inkml:trace>
  <inkml:trace contextRef="#ctx0" brushRef="#br0" timeOffset="3100.38">4041 686 601 0,'0'0'149'0,"0"0"-6"0,0 0-56 16,0 0-41-16,0 0-19 15,0 0-4-15,-25 0 1 16,25 0 9-16,0 0 9 15,0 0 13-15,10 0-2 16,11-4-13-16,22-5-21 16,22-1-2-16,28-4-17 15,14-4-41-15,3-5-154 16,-10-6-258-16</inkml:trace>
  <inkml:trace contextRef="#ctx0" brushRef="#br0" timeOffset="3635.42">4670 854 589 0,'0'0'190'15,"0"0"-24"-15,0 0-87 16,0 0-51-16,0 0-28 15,0 0-24-15,-108 59 17 16,79-20 3-16,12-1-4 16,10-4-6-16,7-6-22 15,0-10-3-15,18-10 15 16,9-8 24-16,4-4 26 16,7-29 38-16,-3-7-7 15,-4-3-3-15,-10 5 44 16,-8 6 1-16,-8 8 4 0,-3 8-24 15,-2 10-11-15,0 6-23 16,0 0-39-16,2 0-6 16,5 6-27-16,1 17-13 15,6 6 18-15,4 3 14 16,0 0-16-16,3-2-19 16,11-1-61-16,6-10-79 15,11-19-105-15,15-5-443 16</inkml:trace>
  <inkml:trace contextRef="#ctx0" brushRef="#br0" timeOffset="4534.18">5331 515 417 0,'0'0'276'15,"0"0"-83"-15,0 0-83 16,0 0-38-16,0 0-40 16,0 0-32-16,-13-9-26 15,6 36-11-15,-2 9 37 16,-4 12 2-16,-1 6 32 0,-1 1 4 16,1-4-2-16,6-2-11 15,3-15-16-15,5-8-7 16,0-10-2-16,0-10-20 15,2-6-47-15,15 0-12 16,2-22 54-16,3-20 6 16,1-10-62-16,-10-13 37 15,-13-3 44-15,0 3 5 16,0 2 42-16,-11 13 33 16,-1 15-8-16,8 8 25 15,4 10-4-15,0 6-14 16,0 1-34-16,40 6-45 0,25 4-16 15,22 0 8-15,6 1 2 16,-14 29-13-16,-26 7-21 16,-33 10-4-16,-20 6 8 15,-44 1 21-15,-31 5 15 16,-9-1 52-16,6-5-11 16,16-12-25-16,24-5-16 15,15-11-2-15,15 0-43 16,8-4-27-16,0-6-19 15,18-1 29-15,15-6 59 16,12 1 3-16,0-8 6 16,-8-1 5-16,-10 0 2 15,-16 0 31-15,-9 0-5 16,-2 0 75-16,0 0-61 0,-9 0-29 16,-31 0-24-16,-15 6-31 15,-17 4-58-15,-6 0-39 16,12-10-101-16,21-2-229 15</inkml:trace>
  <inkml:trace contextRef="#ctx0" brushRef="#br0" timeOffset="5384.3">5252 863 378 0,'0'0'251'15,"0"0"-108"-15,0 0-59 0,0 0-22 16,0 0-39 0,0 0-17-16,115-44-2 0,-64 44 4 15,3 0-6-15,-3 2-1 16,-4 21-1-16,-12 3-3 15,-10 6-2-15,-16 2-1 16,-9 1-4-16,-21 7 10 16,-29-7 13-16,-13 0 8 15,-9-11 4-15,1-10-14 16,7-11-3-16,10-3-8 16,10-1-23-16,15-30-48 15,18-9-133-15,11-5-409 16</inkml:trace>
  <inkml:trace contextRef="#ctx0" brushRef="#br0" timeOffset="6434.46">5977 836 180 0,'0'0'387'0,"0"0"-190"0,0 0-46 16,0 0-57-16,0 0-23 16,0 0-11-16,0 0-33 15,-2 0-27-15,-11 4-12 16,-14 19-20-16,-11 8 20 16,-6 7 12-16,6 0-2 15,13-7-2-15,14-12-4 16,11-5-30-16,0-7-6 15,5-7 10-15,22 0 34 16,8-22 5-16,7-11 18 16,-1-1-14-16,-8 3 4 15,-9 10 7-15,-12 7 29 0,-6 8 9 16,-6 6-13 0,0 0-22-16,0 0-23 0,2 2-27 15,5 20-8-15,7 4 34 16,1 2-4-16,7 0-3 15,10-6-55-15,5-7-45 16,15-14-35-16,6-1-61 16,-2-17-141-16</inkml:trace>
  <inkml:trace contextRef="#ctx0" brushRef="#br0" timeOffset="6735.09">6486 662 587 0,'0'0'225'0,"0"0"-21"0,0 0-74 15,0 0-42-15,0 0-53 16,0 0-35-16,-39-9-32 16,22 33 14-16,1 9 15 15,14 1-6-15,2-1-17 16,11 4-1-16,21-3 10 16,3 2 5-16,-4-3 12 15,-4-4 0-15,-5-4-4 16,-10-6 3-16,-8-4-3 15,-2-7 1-15,-2-7 3 16,0 1 7-16,-31 2 12 16,-19 0 24-16,-14 0-21 0,-7-2-22 15,4-2-12 1,9 0-46-16,15-2-61 0,26-15-103 16,17-8-168-16</inkml:trace>
  <inkml:trace contextRef="#ctx0" brushRef="#br0" timeOffset="7167.44">6837 926 480 0,'0'0'105'0,"0"0"-54"0,0 0 22 16,0 0-26 0,0 0 15-16,0 0-19 0,69-44-22 15,-44 18-4-15,-9 0 25 16,-5-2 19-16,-7 0 8 16,-4 0 7-16,0 2-13 15,0 5-8-15,0 5-11 16,-6 9-19-16,-6 4-15 15,-3 3-10-15,-10 0-18 16,-2 21-9-16,-4 11 11 16,2 8 2-16,2 8 4 15,6 5 9-15,2 0 1 16,4 1 9-16,6-8 8 0,9-8 3 16,0-8-11-16,24-10-5 15,26-9 4-15,23-11-2 16,14 0-6-16,9-20-81 15,-3-18-138-15,-1-12-296 16</inkml:trace>
  <inkml:trace contextRef="#ctx0" brushRef="#br0" timeOffset="8167.58">7909 475 293 0,'0'0'166'15,"0"0"-39"-15,0 0-53 16,0 0-46-16,0 0-28 16,0 0-17-16,-8 30 4 15,2-22 13-15,6 0 12 16,0-6-2-16,0-2 2 0,0 0 35 15,0 0 47 1,6-6 18-16,4-15-31 0,3-2-47 16,-3-1-7-16,-8 2 11 15,-2 1 3-15,0 9-1 16,0 1-11-16,0 6-29 16,-16 5-7-16,-9 0-39 15,-8 24-43-15,-2 9-40 16,3 5-33-16,10 0-8 15,11-3-54-15,11-2-86 16</inkml:trace>
  <inkml:trace contextRef="#ctx0" brushRef="#br0" timeOffset="8583.18">7833 926 243 0,'0'0'123'0,"0"0"-69"16,0 0-37-16,0 0-15 15,0 0-2-15,0 0 13 16,-4 37 1-16,4-29 3 15,0 5 14-15,0-5-4 0,0-6 7 16,0 0-3 0,0-2 2-16,0 0 16 0,0 0 30 15,14-6 9-15,-1-10-34 16,3-1-33-16,-8-4 13 16,-3 5 8-16,-5 3 0 15,0 2-2-15,0 5-12 16,-5 4-13-16,-13 2-15 15,1 0-12-15,-4 0-1 16,6 0-19-16,6 2-47 16,7 2-48-16,2-4-62 15,0 0-140-15</inkml:trace>
  <inkml:trace contextRef="#ctx0" brushRef="#br0" timeOffset="8968.21">8022 692 456 0,'0'0'223'16,"0"0"-78"-16,0 0-38 0,0 0-58 15,0 0-21 1,0 0-1-16,-2 2-6 0,2-2 6 16,0 0 11-16,0 0 9 15,21 0 1-15,20 0 1 16,25-5-16-16,18-7-19 16,14-3-8-16,11-3-6 15,7 0-2-15,3-5-22 16,-8-1-20-16,-18 4-15 15,-23 3-3-15,-28 4 0 16,-27 7-11-16,-15 4 5 16,0 0-29-16,-36 2-57 15,-12 0-119-15,-6 0-127 16</inkml:trace>
  <inkml:trace contextRef="#ctx0" brushRef="#br0" timeOffset="10483.56">2802 1476 139 0,'0'0'168'0,"0"0"-86"16,0 0-1-16,0 0-2 15,0 0-17-15,0 0-17 16,-26-5-15-16,26 5 6 16,0 0-1-16,0 0 0 15,0 0 0-15,0 0 8 16,0 0-8-16,0 0 1 16,0 0-7-16,0-1-6 15,39-6-11-15,27-4 9 16,36-5 8-16,31-4 0 0,19-5-14 15,12 3-11-15,6 2 2 16,-3 4 2-16,-13 2-7 16,-18 6 0-16,-20-1 2 15,-24 6 0-15,-26 0-3 16,-22 1-2-16,-21 2-2 16,-16 0 1-16,-7 0 2 15,0 0-3-15,0 0 4 16,0 0 5-16,0 0 6 15,0 0 11-15,0 0 0 16,0 0-15-16,0 0-7 16,0 0-2-16,0 0-3 15,0 0-27-15,0 0-55 16,-3 0-44-16,-10 0-54 0,-3-6-129 16</inkml:trace>
  <inkml:trace contextRef="#ctx0" brushRef="#br0" timeOffset="11350.84">4915 1351 123 0,'0'0'189'16,"0"0"-95"-16,0 0 5 16,0 0-11-16,0 0-32 15,0 0-6-15,-5 4-17 0,5-1-8 16,0-3-5 0,0 1-3-16,0-1-5 0,16 2 2 15,35-2 0-15,29 0 50 16,32 0-6-16,17-3-37 15,6-10-8-15,8 0-12 16,2-4 4-16,-3 3 1 16,-5-4 9-16,-15 4-8 15,-26 4-5-15,-25 0-1 16,-24 5-1-16,-27 2 3 16,-13 1-1-16,-5 1 3 15,-2 1 6-15,0 0 23 16,0 0-2-16,0 0-12 15,0 0-4-15,0 0-9 0,0 0-2 16,0 0-5-16,0 0-5 16,0 0 3-16,0 0-2 15,0 0-5-15,0 0 0 16,7 0 1-16,6 0 8 16,5 0 3-16,11 0 0 15,9 0 5-15,9 0 0 16,13 0 0-16,18-11 4 15,15-5-10-15,9 1 5 16,-3 4-5-16,-15-1 1 16,-22 6-1-16,-16 0-2 15,-24 6 0-15,-15-3 0 16,-7 3 2-16,0 0-2 0,0 0 4 16,0 0-4-16,0 0-4 15,0 0 0-15,0 0-6 16,-3 0-22-16,-8 0-6 15,-2 0 12-15,-1 0 12 16,3 0 4-16,0 0 6 16,5 0 1-16,0 0-17 15,0 0-45-15,-3 0-42 16,-1-1-75-16,0-7-135 16</inkml:trace>
  <inkml:trace contextRef="#ctx0" brushRef="#br1" timeOffset="29719.41">5217 1958 342 0,'0'0'165'0,"0"0"-13"16,0 0-18-16,0 0-30 15,0 0-50-15,0 0-1 0,0 0-11 16,-2 0-14-16,2 0-15 16,-2 0-12-16,0 0-1 15,0 3-5-15,2 3-4 16,-3 6-3-16,3 8 1 15,0 8 10-15,-2 6 1 16,-2 0 3-16,0 3 1 16,-4 0 5-16,2-4 1 15,4-9 3-15,-1-6-6 16,3-10 1-16,0-7-5 16,0-1 2-16,0 0 15 15,0 0 41-15,7 0 16 16,15 0-21-16,7-5-18 15,9-8-10-15,0 2-16 0,5-1-8 16,7-2-4 0,16 1-13-16,7 4-81 0,2 0-69 15,-5 5-81-15,-15 0-279 16</inkml:trace>
  <inkml:trace contextRef="#ctx0" brushRef="#br1" timeOffset="30333.79">5570 2009 301 0,'0'0'199'0,"0"0"-75"0,0 0-31 15,0 0-18 1,0 0-31-16,0 0-2 0,-2 0 2 16,2 0-13-16,0 0 6 15,0 0-9-15,0 0-7 16,0 0-6-16,0 0-11 16,0 2-4-16,0 10-13 15,0 9-2-15,17 4 15 16,10 1 2-16,4-2 3 15,2-2-1-15,1-8 0 16,-8-2 1-16,-5-3-1 16,-10-8-3-16,-7-1 4 15,-4 0 5-15,0 0 7 16,0 0 45-16,0 0 6 16,0 0-16-16,0 0-30 0,0 0-16 15,0-1-3 1,0 1-3-16,0 0-3 0,0 0-6 15,0 9-13-15,-22 19-15 16,-25 16 28-16,-17 11 3 16,-12 2-53-16,12-16-132 15,29-25-345-15</inkml:trace>
  <inkml:trace contextRef="#ctx0" brushRef="#br1" timeOffset="50451.04">20112 2153 189 0,'0'0'640'0,"0"0"-462"16,0 0-56-16,0 0-20 15,0 0-60-15,0 0-32 16,-11 0-10-16,11 0-26 16,0 0-81-16,0 0-110 0,11 0-237 15</inkml:trace>
  <inkml:trace contextRef="#ctx0" brushRef="#br1" timeOffset="138487.46">11383 3264 274 0</inkml:trace>
  <inkml:trace contextRef="#ctx0" brushRef="#br1" timeOffset="-202495.8">5510 17668 110 0,'0'0'0'15</inkml:trace>
  <inkml:trace contextRef="#ctx0" brushRef="#br1" timeOffset="-146112.65">6243 1961 349 0,'0'0'286'0,"0"0"-100"15,0 0-44-15,0 0-32 16,0 0-30-16,0 0-21 15,0 0-13-15,-12 0-15 16,32-6-4-16,9-4-20 16,11-3 5-16,12 4-3 15,10-6-1-15,11 1-3 16,10-3-5-16,6-2-25 16,-4 6-68-16,-14 1-96 15,-27 3-69-15,-28 5-97 16</inkml:trace>
  <inkml:trace contextRef="#ctx0" brushRef="#br1" timeOffset="-145812.5">6534 1921 327 0,'0'0'363'16,"0"0"-174"-16,0 0-54 15,0 0-43-15,0 0-43 16,0 0-33-16,-8 16-16 16,8 2-13-16,0 12 10 15,0 8 3-15,0 6 48 16,0-2 0-16,2-2-9 0,-2-4-15 16,0-1 0-16,0-3-14 15,0-5-4-15,0 0 0 16,-2-4-6-16,-9-2-32 15,-3-5-42-15,5-5-91 16,3-8-80-16,6-3-79 16</inkml:trace>
  <inkml:trace contextRef="#ctx0" brushRef="#br1" timeOffset="-145612.54">6397 2434 508 0,'0'0'199'15,"0"0"-27"-15,0 0-22 0,0 0-22 16,0 0-21-16,0 0-32 16,-8 6-41-16,8-6-21 15,10 0-13-15,27 0-4 16,21 0 0-16,22-10-9 16,17-10-105-16,7-10-157 15,-4-4-320-15</inkml:trace>
  <inkml:trace contextRef="#ctx0" brushRef="#br1" timeOffset="-145162.42">7062 1801 109 0,'0'0'507'16,"0"0"-295"-16,0 0-51 16,0 0-49-16,0 0-4 15,0 0-35-15,-21-25-27 16,21 25-25-16,0 0-21 0,0 0 0 15,0 0-19-15,-3 15-12 16,0 10 6-16,-1 17 25 16,-5 13 9-16,-1 11 15 15,-4 7 8-15,-4 1-6 16,2-2 4-16,1-8-6 16,1-10 3-16,6-4-2 15,3-10-7-15,5-10-8 16,0-6-5-16,0-10-1 15,0-6-2-15,11-6-2 16,18-2-11-16,27-6-32 16,24-24-61-16,11-10-180 15,0-5-377-15</inkml:trace>
  <inkml:trace contextRef="#ctx0" brushRef="#br1" timeOffset="-144925.39">6719 2229 568 0,'0'0'297'16,"0"0"-122"-16,0 0-31 15,0 0-45-15,0 0-49 16,0 0-25-16,-8 0-20 0,37 0-5 15,24 0 0 1,31 0-1-16,28-5 1 0,17-12-83 16,4-8-138-16,10-9-343 15</inkml:trace>
  <inkml:trace contextRef="#ctx0" brushRef="#br1" timeOffset="-144129.49">8205 2141 363 0,'0'0'224'15,"0"0"-69"-15,0 0-34 16,0 0-57-16,0 0-20 16,0 0-23-16,-11 12-21 15,9-2 0-15,-2 7 0 16,-1 5 26-16,1 0 21 15,1 2-8-15,1-1-10 16,-2 2 3-16,1-1-17 0,3-4-4 16,0-4-7-16,0-6-4 15,0-5 0-15,0-5-65 16,9 0-58-16,11-2-18 16,5-27-72-16</inkml:trace>
  <inkml:trace contextRef="#ctx0" brushRef="#br1" timeOffset="-143763.08">8082 1932 267 0,'0'0'203'0,"0"0"-56"15,0 0-49-15,0 0-26 16,0 0-24-16,0 0-8 16,-2-5-6-16,2 5-3 15,0-2-11-15,0-2-5 16,2-4-3-16,8 2-7 16,-1-5-4-16,-5 4 8 15,0 1-3-15,-2-4 12 0,1 1 16 16,0 2 0-1,-3 2-8-15,0 4-9 0,0 1-6 16,0 0-11-16,0 0-12 16,0 0-20-16,0 4-54 15,2 15-99-15,17 6 2 16,13-1-59-16,15-3-166 16</inkml:trace>
  <inkml:trace contextRef="#ctx0" brushRef="#br1" timeOffset="-143445.78">8614 1923 9 0,'0'0'712'0,"0"0"-495"16,0 0-80-16,0 0-56 0,0 0-50 16,0 0-31-1,-119 29-14-15,97 10 13 0,9 1-5 16,13 2 1-16,0-2-5 15,29-2 4-15,19-4 3 16,8-2 3-16,2-1 0 16,-8-5-5-16,-17-4-6 15,-14-4 7-15,-12-6 1 16,-4-6 3-16,-3-5 9 16,0 2 3-16,-3-1 0 15,-23-2 6-15,-15 2 2 16,-15 0-20-16,-6-2-36 15,5 0-117-15,7-2-132 0,21-19-220 16</inkml:trace>
  <inkml:trace contextRef="#ctx0" brushRef="#br1" timeOffset="-143246.22">8658 1905 687 0,'0'0'260'0,"0"0"-109"16,0 0-53-16,0 0-82 16,0 0-16-16,0 0-30 15,-27 124 30-15,-4-54 38 16,-11 2-2-16,-10-1 2 16,4-7-28-16,7-7-10 0,12-14-108 15,20-23-213-15</inkml:trace>
  <inkml:trace contextRef="#ctx0" brushRef="#br1" timeOffset="-142246.22">9772 2035 630 0,'0'0'205'0,"0"0"-59"15,0 0-47-15,0 0-48 16,0 0-51-16,0 0-5 15,-78 42-17-15,43 8 18 16,1-1 4-16,14-5-1 16,13-11-7-16,7-7-19 15,0-9-20-15,0-13 1 16,15-4 17-16,14-2 29 16,9-26 35-16,7-10-6 15,-3 0-4-15,-13 3 30 0,-11 6 59 16,-9 8-1-1,-7 7-17-15,-2 8-27 0,0 6-19 16,0 0-47-16,0 0-3 16,5 22-32-16,1 11 8 15,10 3 24-15,5 1 1 16,8-2-1-16,17-10-28 16,23-8-84-16,24-17-108 15,23-11-210-15</inkml:trace>
  <inkml:trace contextRef="#ctx0" brushRef="#br1" timeOffset="-141561.92">11327 1863 615 0,'0'0'227'0,"0"0"-41"15,0 0-76-15,0 0-32 16,0 0-47-16,0 0-31 16,-62 8-22-16,24 32 6 15,-11 18 16-15,-3 6 15 16,8-2 17-16,13-6-14 16,13-12-3-16,13-12-6 15,5-7-8-15,0-10 1 0,14-3-2 16,24-3 0-1,20-8-15-15,17-1-10 0,12 0-113 16,0-22-110-16,-7-1-253 16</inkml:trace>
  <inkml:trace contextRef="#ctx0" brushRef="#br1" timeOffset="-141230.22">11628 2023 580 0,'0'0'229'16,"0"0"-69"-16,0 0-67 16,0 0-42-16,0 0-51 15,0 0-7-15,-56 65 7 16,40-30 9-16,3-1 2 0,9-2-6 16,4-4-3-16,0-7-2 15,4-6 0-15,21-6 2 16,6-9 3-16,5 0 13 15,1-5 1-15,-3-20-3 16,-7-8-3-16,-9 0-6 16,-10-1 10-16,-8-2 22 15,0 9 8-15,-2 3-14 16,-20 8-21-16,-5 10-12 16,-2 6-12-16,0 0-43 15,2 12-61-15,10-1-69 16,15-8-145-16</inkml:trace>
  <inkml:trace contextRef="#ctx0" brushRef="#br1" timeOffset="-140729.58">11953 1512 690 0,'0'0'256'0,"0"0"-52"15,0 0-79-15,0 0-48 16,0 0-52-16,0 0-25 16,-7-2-26-16,7 36-20 15,0 16 40-15,0 16 6 0,0 18 11 16,0 13 19 0,0 6 13-16,-2-1-17 0,0-7-11 15,2-20-15-15,0-25 1 16,0-22-1-16,4-18-22 15,21-10-15-15,15-22 18 16,16-31 10-16,13-25-16 16,-5-24-37-16,-12-10 17 15,-10-1 27-15,-13 13 17 16,-11 22 1-16,-7 22 10 16,-9 20 61-16,-2 20 20 15,0 10-14-15,0 6-13 16,0 0-60-16,0 7-4 15,0 25-37-15,0 17 18 0,0 13 19 16,-4 11 3-16,-3 6 2 16,-1 10 4-16,-2 3 6 15,-1-2-2-15,-1-13 0 16,2-17-6-16,3-16-4 16,7-11-3-16,0-10-28 15,0-5-52-15,0-9-108 16,15-9-150-16,10-9-282 15</inkml:trace>
  <inkml:trace contextRef="#ctx0" brushRef="#br1" timeOffset="-140195.68">12709 2199 394 0,'0'0'231'0,"0"0"-85"0,0 0-29 16,0 0-53-16,0 0-32 16,0 0-15-16,13-36-10 15,-3 17-1-15,2-4 7 16,-1-7 13-16,-2-2 12 16,-2-4-3-16,-3 2 5 15,-1 8-4-15,-3 8 10 16,0 5-5-16,0 10-3 15,0 3-7-15,-9 0-23 16,-14 0-8-16,-8 15-15 16,-6 8 6-16,3 9 1 15,3 2 8-15,8 4 4 16,7 0 4-16,3-6-1 16,9 0 5-16,4-6-6 0,0-1-3 15,0-5 1-15,15-2-4 16,19-3 0-16,15-6-15 15,20-9-49-15,11-3-110 16,4-31-284-16</inkml:trace>
  <inkml:trace contextRef="#ctx0" brushRef="#br1" timeOffset="-139629.02">13143 1932 472 0,'0'0'216'0,"0"0"-57"15,0 0-53-15,0 0-44 16,0 0-12-16,0 0-24 16,-18-21-17-16,11 21-9 15,-6 21-14-15,-9 14 14 16,-9 11 34-16,0 4 21 0,4-2 5 15,6-4-26-15,11-5-10 16,10-9-12-16,0-8-7 16,22-6-5-16,26-11-10 15,24-5-4-15,15-10-39 16,6-23-90-16,1-11-42 16,-9-15-186-16</inkml:trace>
  <inkml:trace contextRef="#ctx0" brushRef="#br1" timeOffset="-139330.04">13604 1700 353 0,'0'0'325'16,"0"0"-88"-16,0 0-84 16,0 0-21-16,0 0-35 0,0 0-38 15,-14-31-36-15,14 31-23 16,-2 1-9-16,-2 21-28 15,-3 12 26-15,-1 14 11 16,-4 11 19-16,-1 9 8 16,-5 8 5-16,3 2 6 15,-1-1-8-15,5-11 1 16,7-11-10-16,1-12-13 16,3-13-2-16,0-10-5 15,16-10-1-15,13-8-19 0,13-2-10 16,16-10-50-1,8-24-84-15,8-16-249 0</inkml:trace>
  <inkml:trace contextRef="#ctx0" brushRef="#br1" timeOffset="-139096.22">13424 2035 555 0,'0'0'313'16,"0"0"-128"-16,0 0-52 15,0 0-68-15,0 0-45 16,0 0-20-16,112-30-7 16,-46 19-17-16,-3 0-46 0,-3 3-40 15,-8 4-40-15,-4 0-51 16,-8-2-119-16</inkml:trace>
  <inkml:trace contextRef="#ctx0" brushRef="#br1" timeOffset="-138795.68">13947 1973 458 0,'0'0'213'16,"0"0"-59"-16,0 0-69 0,0 0-48 15,0 0-28-15,0 0-9 16,-4 4-5-16,4 2 2 16,0 0 3-16,0 1 2 15,0 4 17-15,0 1 7 16,0 4-1-16,0 1-5 16,0 8-1-16,0-1-3 15,0 5 0-15,0-4 4 16,2-3-12-16,-2-1-4 15,0-7 2-15,2-2-6 16,0-7-1-16,3-2-55 16,9-3-73-16,5-3-90 15,8-20-191-15</inkml:trace>
  <inkml:trace contextRef="#ctx0" brushRef="#br1" timeOffset="-138479.72">13981 1828 283 0,'0'0'368'16,"0"0"-172"-16,0 0-81 16,0 0-67-16,0 0-3 15,0 0-24-15,-2-30-12 16,2 28 4-16,0-2 8 15,0-4 4-15,0 0 0 0,0-2-3 16,0 4 6 0,0 4 0-16,0 2-9 0,0 0-13 15,0 0-6-15,0 0-22 16,-3 8-23-16,-1 10-5 16,2 6-29-16,2 5-40 15,4-8-123-15,25-6-113 16</inkml:trace>
  <inkml:trace contextRef="#ctx0" brushRef="#br1" timeOffset="-137863.54">14228 1979 493 0,'0'0'180'0,"0"0"-88"0,0 0-38 16,0 0-42-16,0 0-1 16,0 0 41-16,-29 117-16 15,22-81-13-15,3-2-9 16,4-5-8-16,0-4-5 16,0-7 2-16,0-8 0 15,4-9-2-15,7-1 4 16,1-3 38-16,5-23 7 15,-1-11-10-15,-3-5-10 16,-8-5 2-16,-5-1 8 0,0 9-1 16,-15 9-17-16,-4 14-13 15,6 10-9-15,2 6-5 16,4 0-35-16,3 8-35 16,4 8-23-16,0-4-16 15,33-8-5-15,11-4 54 16,8-6-64-16,-5-25-24 15,-5 0 135-15,-6 3 18 16,-10 7 74-16,-7 12 43 16,-11 9 1-16,-3 0-31 15,-3 25-76-15,-2 20 5 16,0 12 18-16,0 8 6 16,-5-3-9-16,3-8-14 0,2-11-10 15,2-15-6-15,30-14 8 16,7-14 2-16,19 0 17 15,14-41 22-15,6-21-26 16,0-14-2-16,-11 4 19 16,-13 13-1-16,-21 24 25 15,-16 20 18-15,-8 15-4 16,1 5-54-16,3 34-25 16,3 17-8-16,-3 15 2 15,-5 0-80-15,13-9-147 0,26-16-304 16</inkml:trace>
  <inkml:trace contextRef="#ctx0" brushRef="#br1" timeOffset="-136445.3">16150 1914 241 0,'0'0'262'16,"0"0"-95"-16,0 0-66 15,0 0-60-15,0 0-41 16,0 0 8-16,-50 131 38 15,34-81 12-15,9-6-21 16,7-7-18-16,0-14-13 16,0-9-5-16,7-7 3 15,2-7 0-15,4 0 9 16,10-21 17-16,0-12-8 0,0-14-10 16,-9-1 6-16,-12-2 21 15,-2 0 13-15,0 8-7 16,-12 0-15-16,-7 6-14 15,3-2-13-15,9-5-3 16,7-6-2-16,21-3-33 16,37-9-29-16,19 5-23 15,13 7 14-15,-13 13 26 16,-19 13 21-16,-21 9 26 16,-22 7 0-16,-11 7 34 15,-4 0 26-15,0 0-11 16,0 7-40-16,-7 22 1 0,-5 18-9 15,-2 17 23 1,1 16-1-16,3 18-5 0,1 21 17 16,1 10-2-16,1 10 2 15,0 0 16-15,5-9-9 16,2-10-4-16,0-12 1 16,20-17-26-16,5-25-8 15,0-26-3-15,-8-18 0 16,-9-16 0-16,0-6 3 15,-4-13 17-15,-2-30 36 16,0-17-36-16,-2-14-1 16,-2-9-14-16,-20-5 2 15,-3-2-6-15,0 5-2 16,8 16-1-16,1 15 0 16,7 13 0-16,5 16 5 0,2 4 22 15,2 9 17-15,0 4-23 16,6 2-21-16,44 3-5 15,34-4-59-15,38 3-75 16,21-15-70-16,7-14-276 16</inkml:trace>
  <inkml:trace contextRef="#ctx0" brushRef="#br1" timeOffset="-135628.6">17668 1810 501 0,'0'0'203'0,"0"0"-39"15,0 0-61-15,0 0-32 16,0 0-34-16,0 0-25 16,98-52-8-16,-51 60 2 15,0 22 5-15,-7 11 2 16,-11 11-7-16,-11 10-1 16,-14 0-3-16,-4 0-1 0,-2-10 2 15,-23-12-3-15,3-13-4 16,7-19-4-16,1-8-3 15,5-11 11-15,5-29 21 16,4-20-18-16,0-12-2 16,24-3-1-16,14 4-7 15,6 14-1-15,6 14-3 16,6 10-19-16,8 12-39 16,7 4-100-16,-4 5-182 15</inkml:trace>
  <inkml:trace contextRef="#ctx0" brushRef="#br1" timeOffset="-134995.52">18232 1991 480 0,'0'0'253'16,"0"0"-141"-16,0 0 11 15,0 0-71-15,0 0-25 16,0 0-19-16,40-34-8 16,-22 14 2-16,-3-4 2 15,-5 0 3-15,-6-2 10 16,-2-3 14-16,-2 9-7 0,0 4-13 16,0 10 4-16,0 6 1 15,-4 0-16-15,-19 13-21 16,-2 16 11-16,-4 11 4 15,8 11 4-15,7 1 2 16,7-4 0-16,7-2 1 16,3-12-2-16,34-9 2 15,19-14 1-15,13-11 14 16,9-9-16-16,4-40-7 16,1-11-33-16,-5-12 3 15,-9-2 9-15,-11 4 15 16,-20 1 10-16,-20 2 3 15,-14 0 1-15,-4 1 14 16,-16 4 2-16,-13 13 6 0,2 16 7 16,6 15 17-16,9 9 7 15,6 7-16-15,1 2-19 16,5 0-19-16,0 11-25 16,-2 18 0-16,2 11 25 15,0 9 4-15,0 9 14 16,0 6 5-16,2 8 6 15,-2 6 4-15,0 5 10 16,0 3-6-16,0-2 0 16,0-7-19-16,0-11-12 15,0-16 1-15,0-16-7 16,19-13-19-16,14-12-59 16,13-9-73-16,12-14-82 0,5-27-416 15</inkml:trace>
  <inkml:trace contextRef="#ctx0" brushRef="#br1" timeOffset="-133995.75">19150 1902 343 0,'0'0'169'15,"0"0"-38"-15,0 0-52 16,0 0-24-16,0 0-27 0,0 0-28 15,-43 5-8 1,21 25 0-16,-2 12 8 0,-1 4 0 16,8 2 8-16,9-12 1 15,8-12-5-15,0-9-4 16,0-12-2-16,8-3 2 16,18-7 48-16,7-30 2 15,3-9-31-15,-4 2-11 16,-13 4 18-16,-5 14 7 15,-5 12 21-15,-7 9 4 16,-2 5 5-16,0 0-63 16,4 13-5-16,6 17-24 15,9 12 29-15,12 2 4 16,12-4-1-16,6-9 4 16,9-14-4-16,2-11-3 0,0-6-3 15,-2-17-2-15,-4-27 5 16,-6-17 5-16,0-9-2 15,-13-4 2-15,-6 1 5 16,-12-1 11-16,-9-2 10 16,-8 2 9-16,0-2-2 15,-21 9-3-15,-5 17-3 16,3 18-3-16,8 20 13 16,6 12 7-16,2 0-41 15,-4 21-8-15,-2 19-17 0,-1 15 15 16,3 18 2-1,7 4 2-15,2 9 4 0,-1 3 3 16,3 4 5-16,0-1-2 16,0-12-7-16,3-11 0 15,16-19-5-15,4-17-7 16,4-11-27-16,2-13-43 16,8-9-30-16,8-11-72 15,6-23-147-15</inkml:trace>
  <inkml:trace contextRef="#ctx0" brushRef="#br1" timeOffset="-133758.84">19513 1831 569 0,'0'0'313'0,"0"0"-153"15,0 0-19-15,0 0-64 16,0 0-49-16,0 0-28 16,136-8-1-16,-47-1-29 15,2 3-79-15,-13 3-17 16,-8-4-54-16,-12 3-134 16</inkml:trace>
  <inkml:trace contextRef="#ctx0" brushRef="#br1" timeOffset="-133294.97">20130 2127 276 0,'0'0'112'16,"0"0"-15"-16,0 0-27 15,0 0-12-15,0 0-5 0,0 0 4 16,7 5-1 0,12-20-1-16,6-13-28 0,0-4-10 15,-3-4-5-15,-2-6 7 16,-6 2 3-16,-10-3-2 15,-2 7 10-15,-2 4-8 16,0 9 5-16,0 6 5 16,-9 12 4-16,-4 5-9 15,-5 0-24-15,-2 4-3 16,-3 16-5-16,2 7 4 16,0 10 1-16,-1 5 8 15,0 8 7-15,2 2-2 16,2 0 28-16,7-4-9 15,11-12-12-15,0-5-10 0,35-11-1 16,21-10 1 0,23-10-10-16,19 0-14 0,14-29-148 15,7-15-197-15</inkml:trace>
  <inkml:trace contextRef="#ctx0" brushRef="#br1" timeOffset="-132495.68">20692 1546 458 0,'0'0'162'16,"0"0"24"-16,0 0-73 15,0 0-35-15,0 0-40 16,0 0-38-16,0 8-16 16,0 46 16-16,-11 14 39 15,-9 11 3-15,-5 4 1 16,7 2-18-16,11-9-2 16,7-14-16-16,0-18-6 0,4-22 5 15,8-14-6-15,-1-8 1 16,0-18 30-16,1-24 1 15,-6-12-31-15,-6-2 2 16,-11 10 1-16,-30 21-2 16,-11 16-2-16,-4 9-4 15,4 17 2-15,12 25-12 16,18 5 1-16,15 3-4 16,7-2-5-16,15-11 1 15,24-15-17-15,10-19-4 16,2-3 32-16,3-16 10 15,-6-20 7-15,-14 2 24 0,-12 7 56 16,-11 8 8-16,-6 13 2 16,-3 6-18-16,5 0-55 15,18 10-24-15,12 18-19 16,17 9 14-16,15-2-63 16,18-14-79-16,13-21-148 15</inkml:trace>
  <inkml:trace contextRef="#ctx0" brushRef="#br1" timeOffset="-130546.54">22088 1471 355 0,'0'0'314'0,"0"0"-171"16,0 0-89-16,0 0-54 16,0 0 6-16,-15 117-6 0,-1-48 37 15,3-2 6-15,5-3-3 16,4-11-20-16,4-11-12 15,0-14-4-15,0-14-4 16,0-12 0-16,0-2 8 16,4-8 30-16,0-24 87 15,-4-4-89-15,0-1-8 16,0 7-4-16,-31 16-7 16,-17 14-17-16,-10 0-13 15,-8 37-5-15,3 19 13 16,14 12-5-16,18 0 7 15,18-4-7-15,13-14-5 16,4-18-19-16,29-20 2 16,15-12 28-16,5-12 4 0,5-34 21 15,-3-7 1-15,-9 3 23 16,-21 11 23-16,-6 17 31 16,-13 14-5-16,-6 6-34 15,0 2-47-15,0 0-13 16,8 20-21-16,0 20-45 15,9 8 29-15,10 4-49 16,7-10-41-16,17-16-59 16,14-17-131-16,15-9-421 15</inkml:trace>
  <inkml:trace contextRef="#ctx0" brushRef="#br1" timeOffset="-129962.42">22605 1845 492 0,'0'0'272'16,"0"0"-137"-16,0 0-65 15,0 0-31-15,-137 57-9 16,106-18-24-16,8-1-6 16,13-6-16-16,10-5-43 15,0-14-24-15,8-12 40 16,19-1 43-16,4-13 16 15,4-17 7-15,1-2-5 16,-11 4 33-16,-6 8 17 0,-11 8 19 16,-4 8-1-16,-4 4-12 15,0 0-43-15,2 0-31 16,9 19-30-16,5 12 20 16,11 5 10-16,6-4 0 15,7-6-1-15,4-12-16 16,10-14-15-16,2-4 1 15,2-34 18-15,0-20-1 16,-6-8 11-16,-9-5 3 16,-11-3 8-16,-15 0 36 15,-15-4-1-15,-2-4-9 16,-22 0 5-16,-13 7-20 0,1 19 1 16,10 20 5-16,8 22 10 15,9 14 11-15,1 0-46 16,-6 26-6-16,-1 23 1 15,-3 11 5-15,5 12 11 16,3 10 10-16,1 6-6 16,7 5 6-16,0 1 10 15,0-2-8-15,13-4-10 16,14-12-8-16,4-20-4 16,-2-18-1-16,2-13-14 15,-4-15-47-15,-2-9-49 16,1-1-57-16,1-18-122 0,0-20-357 15</inkml:trace>
  <inkml:trace contextRef="#ctx0" brushRef="#br1" timeOffset="-129729.2">22732 1808 670 0,'0'0'222'16,"0"0"-75"-16,0 0-42 15,0 0-68-15,0 0-37 16,165-35-16-16,-68 28-1 16,3 5-34-16,-3-5-15 0,-1-2-26 15,-7-1-79-15,-10-2-154 16</inkml:trace>
  <inkml:trace contextRef="#ctx0" brushRef="#br1" timeOffset="-129245.68">23695 1925 606 0,'0'0'196'16,"0"0"-63"-16,0 0-52 15,0 0-27-15,0 0-48 16,0 0-6-16,-140-2-9 16,93 44 9-16,2 4-2 15,12 2-1-15,15-6 2 16,9-11-14-16,9-14-13 16,0-9 0-16,23-8 28 0,14 0 7 15,10-25 29-15,6-18-12 16,-7 0 1-16,-11 6 27 15,-16 11 23-15,-7 14 19 16,-7 8-3-16,-5 4-23 16,2 0-61-16,11 4-7 15,5 20-18-15,13 4 18 16,5 4 0-16,5-2-34 16,11-6-62-16,0-6-88 15,6-7-126-15</inkml:trace>
  <inkml:trace contextRef="#ctx0" brushRef="#br1" timeOffset="-128943.65">24243 2209 364 0,'0'0'561'0,"0"0"-279"0,0 0-72 15,0 0-46-15,0 0-60 16,0 0-61-16,-2-52-35 15,2 52-8-15,0 0-68 16,18 0-138-16,6 0-228 16</inkml:trace>
  <inkml:trace contextRef="#ctx0" brushRef="#br1" timeOffset="-126779.58">5017 4139 256 0,'0'0'417'16,"0"0"-244"-16,0 0-59 15,0 0-65-15,0 0-48 16,0 0-1-16,0 0-28 16,-4 72 28-16,-6-32 21 15,2 1-11-15,1 1 4 16,5-5 2-16,0-5-6 16,2-1-1-16,0-8 0 0,0-2 8 15,0-7 1-15,0-4 8 16,6-6-5-16,5-4 4 15,5 0 18-15,15 0 15 16,16 0-1-16,18-17-18 16,17-5-34-16,11-2-5 15,5 0-65-15,-4 0-162 16,-9-2-161-16</inkml:trace>
  <inkml:trace contextRef="#ctx0" brushRef="#br1" timeOffset="-125994.27">5443 4298 43 0,'0'0'361'0,"0"0"-217"0,0 0-12 15,0 0-32-15,0 0-43 16,0 0-13-16,-4 0-5 16,0 0-11-16,2 0-5 15,2 0 2-15,0 0-4 16,0 0-10-16,0 0-5 15,0 0-6-15,0 15-2 16,16 4 2-16,16 2 33 16,7-1 1-16,6 0-11 15,0-6-6-15,-2-2-13 16,-8-2 7-16,-8-5-5 16,-12-5-6-16,-9 0 9 0,-6 0-2 15,0 0 9 1,0 0 31-16,0 0 19 0,0 0-13 15,0-6-33-15,0 4 6 16,0-1-4-16,0 3-9 16,0 0-4-16,0 0-5 15,0 0-4-15,0 12-19 16,-26 23-29-16,-14 11 48 16,-10 8-1-16,2-2-7 15,19-21-202-15,27-31-461 16</inkml:trace>
  <inkml:trace contextRef="#ctx0" brushRef="#br1" timeOffset="-119146.23">6655 4334 482 0,'0'0'188'0,"0"0"-39"15,0 0-43-15,0 0-22 16,0 0-6-16,0 0-12 16,0 0-26-16,0 0-19 15,-9-49-21-15,9 59-17 16,0 14-2-16,0 10 19 15,0 4 21-15,0 3 7 16,-4-3-8-16,-2-2-7 16,2-7-12-16,0-8 2 15,2-11-3-15,2-6-1 16,0-4-2-16,0 0 3 16,0-20 21-16,0-20 8 0,0-14-28 15,2-11-1 1,6-5 0-16,4 0 3 0,-1 5-3 15,-1 11 8-15,0 14 16 16,-3 18 15-16,-3 11 3 16,3 9 3-16,11 2-28 15,26 0-17-15,34 16-11 16,29 7 11-16,9 9 1 16,-11 4-1-16,-23 4-8 15,-30 4-9-15,-30 3-12 16,-22-3 10-16,-22 1 16 15,-45-3 3-15,-24-2 5 16,-21-7 5-16,-4-4-2 0,11-9-8 16,20-12-17-16,31-8-54 15,21 0-92-15,25-22-111 16,8-13-397-16</inkml:trace>
  <inkml:trace contextRef="#ctx0" brushRef="#br1" timeOffset="-118379.22">7586 4417 488 0,'0'0'189'16,"0"0"-47"-16,0 0-51 0,0 0-71 15,0 0-17 1,-115 59 10-16,78-29 2 0,16-2-4 16,11-6-9-1,10-6-2-15,0-9-25 0,20-4-2 16,12-3 14-16,5-4 13 16,2-22 18-16,-4-3-9 15,-8 2-4-15,-12 7 26 16,-6 5 38-16,-7 10 34 15,-2 2-10-15,0 3-32 16,0 0-42-16,0 0-19 16,8 4-30-16,7 18 2 15,9 6 26-15,10-1 1 16,8-5-7-16,3-6-10 16,3-12-21-16,2-4 4 15,-1-10 7-15,-3-27 16 0,-6-13 12 16,-6-6 0-16,-8-8 3 15,-12 0 12-15,-12-4 18 16,-2 2 19-16,0 1 4 16,-16 11-8-16,3 19-11 15,5 16 15-15,3 15 9 16,5 4-39-16,0 0-22 16,0 20-25-16,0 14 10 15,-3 12 13-15,1 7 2 16,0 2 13-16,0 4-3 15,2-1 6-15,0 0-7 16,0 1 0-16,0-9 0 16,6-9 0-16,10-8-8 0,5-10-1 15,-4-8-15-15,-1-9-42 16,6-6-49-16,5-4-34 16,6-29-81-16,3-14-417 15</inkml:trace>
  <inkml:trace contextRef="#ctx0" brushRef="#br1" timeOffset="-118162.45">7785 4296 745 0,'0'0'238'0,"0"0"-58"0,0 0-82 16,0 0-84-16,0 0-14 15,168-29-4-15,-76 21 1 16,1 2-27-16,-6-2-69 16,-6-1-23-16,-6-4-101 15,2-9-148-15</inkml:trace>
  <inkml:trace contextRef="#ctx0" brushRef="#br1" timeOffset="-117712.84">8726 4291 488 0,'0'0'211'0,"0"0"-26"15,0 0-64-15,0 0-51 16,0 0-38-16,0 0-32 16,-135-2-2-16,86 34 2 15,9 4-3-15,11 2 5 16,16-5-5-16,13-8-5 16,0-6-21-16,19-9-1 0,8-10 5 15,4 0 21 1,7-9 4-16,1-21 14 0,0-6-1 15,-5-4-6-15,-10 7 12 16,-9 4 36-16,-5 13 19 16,-8 11 3-16,-2 5-6 15,0 0-42-15,0 0-29 16,0 21-26-16,5 10 10 16,3 6 16-16,10-1 3 15,7-6-3-15,13-6-25 16,10-9-63-16,12-15-109 15,12-2-217-15</inkml:trace>
  <inkml:trace contextRef="#ctx0" brushRef="#br1" timeOffset="-116829.4">9157 3924 548 0,'0'0'184'0,"0"0"2"16,0 0-89-16,0 0-41 16,0 0-56-16,0 0-15 15,-7 64 15-15,7 2 3 16,0 8 37-16,-4-4 9 16,2-7-11-16,-1-13-10 15,3-10-7-15,0-9-17 16,0-14-4-16,0-7 6 0,0-10-5 15,0 0 12-15,0 0 14 16,0 0 20-16,0 0 35 16,0-2-16-16,0 0-29 15,0 2-2-15,0 0-35 16,0 0-2-16,0 0-25 16,0 16 2-16,3 4 25 15,14-2-3-15,12-4-8 16,12-9-12-16,11-5-3 15,9-5 4-15,-3-20-8 16,-11-6-8-16,-16 3 27 0,-16 0 11 16,-13 1 2-16,-2-2 19 15,-2 3 3 1,-27 6-10-16,-13 12-14 0,-14 8-1 16,-10 4-7-16,-1 22-4 15,11 2 8-15,23-2-30 16,24-2-70-16,9-1-105 15,31-12-81-15,18-6-62 16</inkml:trace>
  <inkml:trace contextRef="#ctx0" brushRef="#br1" timeOffset="-116179.06">9725 4239 179 0,'0'0'568'0,"0"0"-368"16,0 0-99-16,0 0-60 16,0 0-41-16,0 0-18 15,-105 59 17-15,79-21 0 16,10-1-2-16,16-7-20 16,0-10-29-16,4-9-27 15,21-11 15-15,4 0 64 16,2-29 13-16,0-7 22 15,-2-1-7-15,-6-3 31 16,-8 9 12-16,-4 11 10 0,-8 6-4 16,-3 10-14-1,0 4-12-15,0 0-51 0,0 0-9 16,2 22-31-16,7 6 25 16,4 4 15-16,9-2 0 15,3-2-4-15,6-6-12 16,9-4-28-16,7-12-15 15,11-6-22-15,11-14-40 16,2-26 21-16,2-8-87 16,-7-4-2-16,-18 0 78 15,-17 6 111-15,-17 7 92 16,-12 9 89-16,-2 8 4 16,0 10-43-16,-16 9-50 0,-13 3-39 15,-6 0-37 1,-7 22-15-16,6 6 1 15,16 3 3-15,13 1-5 0,7-1-10 16,0 1 7-16,18-4-3 16,9 1 6-16,6-8 4 15,0-1-2-15,1-3 5 16,-8-4-3-16,-7-5-3 16,-11-4 6-16,-8-4 4 15,0 2 3-15,0 0 1 16,-24 6-5-16,-23 2 1 15,-13 2 3-15,-4 0-14 16,6-4-36-16,10-8-123 16,21-4-186-16</inkml:trace>
  <inkml:trace contextRef="#ctx0" brushRef="#br1" timeOffset="-115763.25">10729 4319 217 0,'0'0'256'15,"0"0"-144"-15,0 0-62 0,0 0-13 16,0 0-9-1,0 0 14-15,108-66 12 0,-95 48-3 16,-4 0 12-16,-6 2 7 16,-3 0-15-16,0-2 4 15,-3 4-9-15,-17 3-21 16,0 6-27-16,-4 5-2 16,-1 0-3-16,-4 9-6 15,2 13 9-15,1 6 4 16,3 5 7-16,4 3 3 15,5 0 11-15,5-2-2 16,7-2 2-16,2-4-8 0,4-4-10 16,36-4-1-16,20-10-6 15,21-10-8-15,12 0-62 16,5-20-123-16,0-20-106 16</inkml:trace>
  <inkml:trace contextRef="#ctx0" brushRef="#br1" timeOffset="-113579.47">12487 4257 385 0,'0'0'274'0,"0"0"-63"16,0 0-84-16,0 0-31 15,0 0-38-15,0 0-39 16,0 0-19-16,0 0-25 16,0 29 25-16,0 6 0 15,0-1 24-15,0-3 0 0,0-1 7 16,0-3-13-16,0-7-6 16,6-5-7-16,-2-5-2 15,0-6-3-15,3-4-29 16,-1 0-58-16,8-3-66 15,-1-25-53-15</inkml:trace>
  <inkml:trace contextRef="#ctx0" brushRef="#br1" timeOffset="-113030.03">12339 4104 522 0,'0'0'227'0,"0"0"-106"16,0 0-60-16,0 0-55 16,0 0-6-1,138-63 3-15,-95 45-2 0,-12-2 4 16,-10 1 0-16,-9 5 5 16,-10 4 32-16,-2 7 36 15,0 0-6-15,-4 3-30 16,-19 0-40-16,-10 0-2 15,-8 16-9-15,6 6-3 16,10 0-13-16,14 1-32 16,11-1-25-16,7-3-15 15,38-1 6-15,15-7 14 16,11-5 1-16,-4-6-7 0,-14 0 7 16,-17 0 76-16,-16-9 8 15,-11 0 135-15,-7 1 5 16,-2 3 14-16,0 5-41 15,-9 0-26-15,-17 0-57 16,-10 13-35-16,1 13-1 16,10 4-2-16,23 4-2 15,2 4-11-15,40 0 8 16,18-1 5-16,13-1 9 16,-3-5-9-16,-4-5 1 15,-18-1-6-15,-15-9 3 0,-15-3 2 16,-11-6-4-1,-5-3 4-15,0 1 2 16,-14 1 7-16,-24 3 7 0,-16-1 4 16,-8-4-20-16,0-4-20 15,11 0-90-15,18-15-96 16,17-19-195-16</inkml:trace>
  <inkml:trace contextRef="#ctx0" brushRef="#br1" timeOffset="-112829.23">12960 4091 452 0,'0'0'348'15,"0"0"-140"-15,0 0-76 0,0 0-70 16,0 0-62 0,0 0 4-16,-74 120 14 0,28-56 10 15,-8 2-19-15,6 0-9 16,3-7-58-16,16-26-156 15,22-25-371-15</inkml:trace>
  <inkml:trace contextRef="#ctx0" brushRef="#br1" timeOffset="-111813.29">14438 4109 435 0,'0'0'182'15,"0"0"-21"-15,0 0-43 16,0 0-51-16,0 0-29 15,0 0-18-15,0 0-11 0,-72-41-4 16,48 41 2-16,-7 13-5 16,-6 7 14-16,0 7-4 15,-1 8 6-15,2 3 9 16,5 3-16-16,7 1-5 16,13-7-6-16,11-5 0 15,0-10-12-15,21-11-10 16,16-9 3-16,9-5 19 15,6-27 8-15,-4-13 0 16,-5 0-1-16,-14 1-6 16,-12 8 28-16,-10 11 24 15,-4 14 20-15,-3 8 1 16,0 3-43-16,0 3-31 0,0 26-38 16,-3 14 18-16,-2 7 18 15,5-4-20-15,0-7-31 16,21-8-30-16,6-15-22 15,8-16 4-15,3 0 31 16,5-36 51-16,-1-12 4 16,-2-9 15-16,-5 4 6 15,-10 6 33-15,-9 16 37 16,-10 12 4-16,-3 16 0 16,-3 3-35-16,0 19-45 0,0 21-35 15,0 10 35 1,0 3 5-16,0-12-5 0,18-10-1 15,5-15-33 1,9-16-7-16,4-6 35 0,6-32 6 16,0-15 7-16,-5-4 13 15,-9 7 31-15,-10 12 18 16,-12 16 12-16,-1 14 5 16,-5 8-13-16,0 8-73 15,2 29-36-15,7 13 17 16,6 7 19-16,6-9 2 15,1-12-2-15,2-11-2 16,-1-17-24-16,1-8-85 16,3-3-155-16</inkml:trace>
  <inkml:trace contextRef="#ctx0" brushRef="#br1" timeOffset="-110745.85">16071 4060 275 0,'0'0'329'16,"0"0"-148"-16,0 0-44 0,0 0-64 15,0 0-39 1,0 0-29-16,-108 13-5 0,56 23 0 16,-2 1 9-16,14 3 9 15,13-3-18-15,13-7-1 16,14-5-1-16,0-8 0 16,7-9-16-16,20-8-2 15,9 0 20-15,4-14 9 16,2-18 5-16,-7-2-8 15,-6 3 3-15,-13 10 19 16,-7 9 40-16,-9 10 35 16,0 2-39-16,0 0-64 15,9 7-7-15,7 18-25 16,6 5 32-16,12 2 0 16,5-8-7-16,15-8-18 0,13-15-27 15,8-1 2-15,1-17-18 16,-11-19-5-16,-17-7 54 15,-13 0 19-15,-16-1 7 16,-7 5 52-16,-8 10 20 16,-2 12-4-16,-2 11 5 15,0 6-30-15,0 0-50 16,0 8-9-16,0 20-31 16,5 13 36-16,1 9 4 15,3 8 11-15,0 10 9 0,-2 2-5 16,-3 5 21-1,-4-3 2-15,0-4-22 0,0-7 13 16,0-6-15-16,0-13-4 16,0-8-10-16,0-10-5 15,7-12-23-15,0-8-35 16,-3-4-62-16,3-6-15 16,-1-28 6-16,5-14-260 15</inkml:trace>
  <inkml:trace contextRef="#ctx0" brushRef="#br1" timeOffset="-110462.97">16514 4235 645 0,'0'0'236'0,"0"0"-43"0,0 0-76 16,0 0-31-16,0 0-64 15,0 0-22-15,151-100-4 16,-88 100 0-16,-3 7 3 16,-13 15-9-16,-14 0 3 15,-13 1-2-15,-15 2-9 16,-5-2 4-16,-5 4 14 16,-31 0 5-16,-8-3 4 15,-9-4-9-15,-1-8-15 16,8-10-48-16,10-2-61 0,22-10-68 15,14-21-302 1</inkml:trace>
  <inkml:trace contextRef="#ctx0" brushRef="#br1" timeOffset="-110096.34">17031 4181 511 0,'0'0'223'16,"0"0"-47"-16,0 0-71 0,0 0-27 15,0 0-40-15,0 0-23 16,0-14-15-16,0 28-17 15,0 14 17-15,8 11 7 16,-3 8 24-16,-2 7 17 16,-3 2 6-16,0 2-24 15,0 1-4-15,0-5-14 16,0-8-2-16,2-9-10 16,2-14-11-16,3-11-33 15,-3-12-51-15,0 0-35 0,3-21 16 16,-2-16-75-1,-5-17-181-15</inkml:trace>
  <inkml:trace contextRef="#ctx0" brushRef="#br1" timeOffset="-109863.35">17060 4215 62 0,'0'0'377'16,"0"0"-154"-16,0 0-39 16,0 0-25-16,0 0-47 15,44-108-40-15,-8 102-44 16,11 3-16-16,6 3-9 15,-4 0-3-15,-4 16-3 16,-12 9-6-16,-10 3-5 16,-12 3-5-16,-11 2 12 15,-5-1 7-15,-28-4 6 16,-14-4 5-16,-2-7-6 16,-2-13-5-16,-1-4-69 15,12 0-158-15,9-27-259 0</inkml:trace>
  <inkml:trace contextRef="#ctx0" brushRef="#br1" timeOffset="-109346.47">17532 3726 466 0,'0'0'382'0,"0"0"-182"15,0 0-77-15,0 0-66 16,0 0-57-16,0 0-7 16,31 50-2-16,-15-3 9 15,-3 10 12-15,-3 7 5 16,-6 8 7-16,-4 3 3 16,0-5 6-16,0-4 5 15,0-12-7-15,0-12-15 16,-2-12-6-16,2-14-10 15,0-9 3-15,0-7-3 16,2 0 0-16,20-17 9 16,16-13-9-16,9-10-8 15,4 2-34-15,-5 6-21 16,-10 9 2-16,-14 12 28 16,-10 7 19-16,-8 4 14 0,-1 0 0 15,-1 0 5-15,0 0-2 16,4 10 0-16,-1 2 2 15,1 4 4-15,2 1 1 16,-2 2 2-16,-2 1-4 16,1-4 5-16,-3 0 6 15,0-2-4-15,0-3-3 16,-2-7-8-16,0 2-2 16,0 3-2-16,3-3-11 15,2 2-40-15,1 0-31 0,3-2-26 16,5-6-69-1,5 0-136-15</inkml:trace>
  <inkml:trace contextRef="#ctx0" brushRef="#br1" timeOffset="-109029">17893 3994 114 0,'0'0'513'16,"0"0"-329"-16,0 0-92 15,0 0-42-15,0 0-50 16,0 0 3-16,81 0-3 0,-48 0 4 16,-9-2-1-1,-6-6 11-15,-12 0 30 0,-1-2 20 16,-5 1 12-16,0-4-7 15,-24 3-25-15,-9 6-44 16,-4 4-3-16,2 0-14 16,8 4-57-16,14 12-90 15,13-3-136-15,9-9-416 16</inkml:trace>
  <inkml:trace contextRef="#ctx0" brushRef="#br1" timeOffset="-108363.22">18459 4032 529 0,'0'0'203'0,"0"0"-17"0,0 0-77 16,0 0-23-16,0 0-31 15,0 0-25-15,-61-12-28 16,15 38-2-16,-10 6 15 15,3 7 15-15,6 1-1 16,16-2-5-16,11-2-9 16,13-4-14-16,7-6 3 0,7-2-4 15,36-8 1 1,21-6-4-16,18-10 2 0,17 0-43 16,5-7-90-16,-2-20-58 15,-4-9-137-15</inkml:trace>
  <inkml:trace contextRef="#ctx0" brushRef="#br1" timeOffset="-107811.43">19001 4073 473 0,'0'0'245'16,"0"0"-97"-16,0 0-47 16,-154 55-28-16,118-26-37 15,12 0-26-15,17-4-10 16,7-5-3-16,0-9-18 0,9-5-12 15,18-6 5 1,10 0 28-16,3-17 11 0,1-11-2 16,-6 2-5-16,-8 3 23 15,-12 10 17-15,-5 7 26 16,-10 3 0-16,2 3-32 16,0 0-38-16,11 13-17 15,8 9 7-15,5 2 10 16,10-4 0-16,8-8-3 15,10-10-2-15,6-2-4 16,2-12-6-16,3-22-7 16,-7-13 10-16,-9-4 12 15,-11-12 1-15,-13-5 6 16,-15-2 24-16,-10-8 7 16,0-4-2-16,-2 1 6 0,-18 13-22 15,3 20 6-15,5 23 14 16,5 22 25-16,5 3-26 15,-2 1-39-15,-3 28-24 16,0 11 14-16,-4 12 10 16,5 4 0-16,1 10 6 15,5 9 6-15,0 7 2 16,0 12 8-16,0 7-9 16,0-6 20-16,0-3-7 15,0-17-13-15,13-19-8 0,10-16-5 16,2-16-23-1,10-13-47-15,9-11-55 0,12 0-84 16,4-35-190-16</inkml:trace>
  <inkml:trace contextRef="#ctx0" brushRef="#br1" timeOffset="-107329.55">19377 4110 795 0,'0'0'245'0,"0"0"-82"16,0 0-86-16,0 0-77 16,154-46 0-16,-74 39-7 15,-2 4-7-15,-6 0-12 0,-8 0-4 16,-6-1-6-16,-12 1 1 15,-10-1 24-15,-11 1-6 16,-9 1 13-16,-5 0 3 16,-5 0 2-16,-2 0 1 15,-4 2 3-15,0 0 6 16,0 0 13-16,0 0 2 16,0 0-6-16,0 0-10 15,0 0-2-15,0 0 3 16,0 0-11-16,0 6 3 0,-2 10 1 15,-2 2-2-15,0 4 11 16,1 7 5-16,1 2 5 16,-2 3-3-16,2 1 11 15,0-1-7-15,2-1 4 16,0-8-4-16,0-6-11 16,0-8-9-16,0-8-1 15,2-3 1-15,2 0-4 16,3 0-19-16,-1 0-28 15,3-10-41-15,2-15-115 16,-2-4-299-16</inkml:trace>
  <inkml:trace contextRef="#ctx0" brushRef="#br1" timeOffset="-106995.86">19969 3894 301 0,'0'0'319'0,"0"0"-156"16,0 0-46-16,0 0-54 16,0 0-60-16,0 0-1 15,41 0 5-15,-16 0 5 16,-6 0-4-16,-5-6-1 15,-7 0 4-15,-7-5 28 0,0 0 26 16,0-7 16 0,-25 2-32-16,-4 4-38 0,-2 4-11 15,6 8-1-15,8 0-3 16,9 0-44-16,8 17-91 16,14 2-92-16,30-7-170 15</inkml:trace>
  <inkml:trace contextRef="#ctx0" brushRef="#br1" timeOffset="-106078.89">20279 4098 397 0,'0'0'202'0,"0"0"-46"16,0 0-43-16,0 0-21 15,0 0-37-15,0 0-15 16,0-35-22-16,0 35-18 16,-9 21-7-16,-8 12 7 15,-1 4 15-15,0 4 13 16,9-5-12-16,9-6-11 0,0-6-4 16,4-8-2-16,21-10-1 15,4-6 2-15,9 0 5 16,-1-16-1-16,2-14 2 15,-12-6 2-15,-12-3-3 16,-11-1 8-16,-4 1 25 16,-6 2-1-16,-25 9-13 15,-9 10-20-15,-1 14-4 16,5 4-11-16,7 6-2 16,12 19-27-16,15-2-33 15,2-2-14-15,29-7-21 0,28-13-5 16,17-1 39-16,6-12-23 15,-8-16 22-15,-18 2 75 16,-21 6 62-16,-16 9 89 16,-13 7 12-16,-4 4-52 15,0 0-62-15,0 29-46 16,0 11 0-16,-6 13 39 16,-5 1 0-16,7-4-17 15,4-7-14-15,0-16-7 16,0-13-1-16,21-14-1 15,20-2 2-15,12-36 35 16,9-14-20-16,1-11-3 16,-12 6 26-16,-15 10 15 15,-12 19 10-15,-13 19 8 16,-9 9 12-16,2 0-44 16,6 30-43-16,11 12-17 0,2 14 15 15,2 4 1-15,-2 0-13 16,-6-6-71-16,3-8-91 15,7-19-189-15</inkml:trace>
  <inkml:trace contextRef="#ctx0" brushRef="#br1" timeOffset="-103512.95">22474 3953 245 0,'0'0'119'16,"0"0"-22"-16,0 0-10 0,0 0-6 16,0 0-17-16,0 0-25 15,0 0-4-15,9-99 3 16,-9 95 7-16,0 2 38 15,0 2-15-15,0 0-7 16,0 0-11-16,0 0-23 16,0 0-3-16,0 0-19 15,0 0-5-15,0 0-11 16,0 15-6-16,0 12 11 16,0 11 6-16,0 10 15 15,0 13 1-15,-7 5 11 16,-9 6 15-16,3-1 13 15,5 2-16-15,8-7-11 0,0-8-15 16,0-9-8-16,11-12-2 16,9-9 2-16,4-12-5 15,5-10-13-15,12-6-39 16,13-18-23-16,18-29-125 16,4-19-236-16</inkml:trace>
  <inkml:trace contextRef="#ctx0" brushRef="#br1" timeOffset="-102974.96">22371 4145 672 0,'0'0'185'0,"0"0"-79"15,0 0-48-15,0 0-54 16,0 0 3-16,125 3-7 15,-28-3 10-15,9-7-10 16,-6-16-86-16,-9-3-48 16,-21-2-35-16,-23-6-11 15,-23 0 65-15,-17-2 81 16,-7 0 34-16,0 10 80 16,0 6 51-16,-7 8 20 15,3 9-12-15,2 3-31 16,-4 0-46-16,-4 3-41 0,-5 29-21 15,-12 18 24 1,-4 16 15-16,-3 11 21 0,3 0 0 16,11-4-6-16,17-9-26 15,3-16-14-15,11-15-12 16,14-12 3-16,2-15-4 16,8-6 15-16,5-14 12 15,12-24 8-15,4-10-13 16,-8-2-15-16,-12 6-1 15,-18 14 12-15,-10 14 12 16,-8 11 19-16,0 5 3 16,0 0-53-16,0 24-34 15,0 13 12-15,10 7 21 16,9-2-1-16,10-2-25 0,17-9-16 16,9-8-37-16,12-13-29 15,6-10-76-15,-2-3-21 16,-7-28-57-16,-18-8-3 15</inkml:trace>
  <inkml:trace contextRef="#ctx0" brushRef="#br1" timeOffset="-102463.14">23731 4215 260 0,'0'0'193'16,"0"0"23"-16,0 0-32 15,0 0-56-15,0 0-74 16,0 0-30-16,-154 2-1 16,105 42 16-16,18 0-29 15,20-7-10-15,11-8-2 16,0-7-14-16,22-14-10 15,11-8 6-15,8-3 20 0,-2-26 21 16,-1-5-11 0,-9 4-1-16,-11 6 27 0,-9 10 35 15,-5 8 27-15,-4 6-27 16,0 0-51-16,7 0-20 16,9 24-44-16,9 6 35 15,12 4 7-15,7-5-4 16,10-6-18-16,6-11 3 15,5-12 1-15,-1 0-4 16,-1-28 6-16,-7-16-3 16,-11-8 1-16,-14-10 18 15,-14-4 2-15,-17-8 15 16,0-3 29-16,-15-1 3 0,-21 2-9 16,-4 9-5-16,4 20-11 15,9 17-1-15,12 17 8 16,8 13 4-16,3 3-33 15,-5 27-28-15,2 11 13 16,3 18 15-16,2 9 5 16,2 3 14-16,0 11 4 15,0-3-10-15,0 6-2 16,2-4 1-16,11-6-8 16,5-9 4-16,4-13-8 15,0-16-8-15,5-9-22 16,4-15-57-16,1-13-61 0,3-6-58 15,-2-36-234 1</inkml:trace>
  <inkml:trace contextRef="#ctx0" brushRef="#br1" timeOffset="-102245.41">23987 4098 106 0,'0'0'751'0,"0"0"-517"16,0 0-38-16,0 0-74 16,0 0-57-16,0 0-34 0,-27 0-21 15,45 0-10 1,31 3-5-16,31-3 5 0,29 0 0 16,21 0-36-16,3-9-150 15,5-19-236-15</inkml:trace>
  <inkml:trace contextRef="#ctx0" brushRef="#br1" timeOffset="-99163.18">25820 4142 51 0,'0'0'563'0,"0"0"-350"16,0 0-57-16,0 0-24 0,0 0-19 16,0 0-22-1,0 0-26-15,18-78-27 16,-24 78-29-16,-23 2-9 16,-20 23-18-16,-12 5 13 0,5 2 2 15,14 0 0-15,27-2-3 16,15 0-8-16,7 6-8 15,39 2 15-15,19 2 7 16,11-1-1-16,-3-5 0 16,-13-7-6-16,-19-7 3 15,-24-10-5-15,-12-3 3 16,-5-5-13-16,-5-2 19 16,-39 0 7-16,-20 0 12 15,-13-6-8-15,9-8-6 16,18-7-4-16,21-8-1 15,18-10-9-15,11-11-12 16,15-10-20-16,39-4-49 0,29-5-28 16,17 5 28-16,2 5-7 15,-1 3 34-15,-14 9 7 16,-14 7 36-16,-15 8 20 16,-22 7 28-16,-16 8 73 15,-13 9 29-15,-7 2-26 16,0 3-8-16,0 3-45 15,0 0-48-15,0 0-3 16,0 3-20-16,-5 17 11 16,-2 12 9-16,0 8 24 15,3 12 11-15,2 6-3 0,2 7 9 16,-2-1-8-16,2-2 8 16,0-5-7-16,0-4-5 15,0-7-5-15,0-3-10 16,4-11-2-16,10-5-6 15,1-11 2-15,1-3-8 16,-1-9-2-16,6-2-39 16,6-2-44-1,17 0-51-15,7-25-100 0,5-17-336 16</inkml:trace>
  <inkml:trace contextRef="#ctx0" brushRef="#br1" timeOffset="-98629.41">26130 4191 672 0,'0'0'269'0,"0"0"-115"16,0 0-21-16,0 0-60 15,0 0-46-15,0 0-27 16,116-2 0-16,-31-6 0 15,11-5-1-15,4 4-14 16,-5-2-56-16,-8 5-83 0,-17 6-21 16,-21 0-48-1,-18 0-5-15,-20 3 66 16,-11 6 13-16,0 4 53 0,-7-5 96 16,-2-2 58-16,1-2 5 15,0 0 12-15,2-2 13 16,-1-1 42-16,1 3 8 15,-6 4-20-15,-1 5-37 16,0 4-6-16,-3 4-7 16,1 8-15-16,3 0-10 15,6 0-15-15,6-2-10 16,0-7-11-16,0-4-3 16,16-10-1-16,15-6 7 15,5 0 16-15,3-12 7 16,-1-14-9-16,-9-2-12 0,-13-2 3 15,-14 0 25-15,-2 0 9 16,-11 2-22-16,-18 8-17 16,-9 8-10-16,0 9-9 15,1 3-12-15,8 0-42 16,12 17-38-16,17-1-40 16,0-2-94-16,27-8-60 15</inkml:trace>
  <inkml:trace contextRef="#ctx0" brushRef="#br1" timeOffset="-98310.33">26988 4191 20 0,'0'0'640'16,"0"0"-414"-16,0 0-99 0,0 0-66 16,0 0-38-16,0 0-22 15,72 57 21-15,-45-16 0 16,-4 2-8-16,-2-2 7 15,-8-3-7-15,-6-8-11 16,-5-5 1-16,-2-12-6 16,0-4 5-16,0-8 3 15,-2-1-2-15,-14 0 16 16,-4-11 15-16,2-15 7 16,8-10-11-16,10-7-12 15,0-1-9-15,31 4-10 16,11 2-25-16,9 10-28 15,-2 6-11-15,2 7-46 16,0 6-29-16,-4 0-112 0,-3 5-154 16</inkml:trace>
  <inkml:trace contextRef="#ctx0" brushRef="#br1" timeOffset="-97696.9">27482 4489 485 0,'0'0'197'0,"0"0"-87"0,0 0-38 16,0 0-31-16,0 0-14 15,0 0 14-15,72-88 5 16,-63 66 14-16,-3-2-9 15,-1 3-6-15,-5 0 6 16,0 4-13-16,0 10-5 16,0 3-11-16,-11 4-22 15,-12 0-2-15,-3 4-16 16,-8 18 4-16,5 3 6 16,8 6 0-16,5 0 0 15,11-1 3-15,5-2-8 16,5-5-2-16,32-3-5 0,23-9 0 15,21-11 9 1,8 0-47-16,3-21-36 0,-11-15-5 16,-13-8 20-16,-13-2 62 15,-12-4 17-15,-16 2 14 16,-14 8 58-16,-11 6-4 16,-2 14 20-16,0 10 3 15,-23 8-28-15,-5 2-55 16,-3 5-8-16,4 22-4 15,9 5 1-15,9 4-4 16,9 0 1-16,0 3 6 16,2-6 0-16,23 3 1 0,4-4 1 15,0-6 1 1,-7-3 3-16,-8-9-6 0,-8-6 3 16,-4-4-6-16,-2-4 3 15,0 0 0-15,-6 0 3 16,-39 4-3-16,-22 2 0 15,-18 2-37-15,3-2-123 16,22-6-175-16</inkml:trace>
  <inkml:trace contextRef="#ctx0" brushRef="#br1" timeOffset="-96946.43">29049 3852 472 0,'0'0'217'0,"0"0"7"16,0 0-104-16,0 0 11 15,0 0-40-15,0 0-31 16,0-42-35-16,0 42-25 16,4 16-15-16,6 22-25 15,-4 19 40-15,-1 14 26 16,-5 10 5-16,0-1 1 0,-9-4 8 16,-5-4-10-16,8-12-10 15,3-12-11-15,3-12-9 16,0-14-3-16,7-11-54 15,18-11-55-15,10 0-57 16,5-25-34-16,1-19-318 16</inkml:trace>
  <inkml:trace contextRef="#ctx0" brushRef="#br1" timeOffset="-96145.77">28797 4177 408 0,'0'0'255'0,"0"0"-79"0,0 0-69 15,0 0-60-15,0 0-33 16,0 0-7 0,136 2-1-16,-35-13-2 0,-1-12-4 15,-9-8-33-15,-22-1 20 16,-22-2 12-16,-18 2 1 16,-16 6 24-16,-6 10 21 15,-5 8 16-15,-2 6 7 16,0 2-35-16,0 0-33 15,0 30-35-15,-13 13 20 16,-3 11 15-16,3 9 18 16,6 4 4-16,7-2 13 15,0-6-10-15,0-11-16 0,0-9-1 16,5-18-6-16,1-8 2 16,1-12-4-16,-5-1 14 15,12-4 37-15,10-24 62 16,10-9-74-16,8-10-20 15,-5 3-4-15,-8 10-10 16,-8 9-3-16,-10 13-2 16,-4 11 11-16,0 1-11 15,3 10-11-15,11 20-25 16,0 10 29-16,2 0 5 16,2-2 1-16,1-5 1 15,1-7-3-15,4-11 1 16,7-6-10-16,4-9 7 0,7 0-5 15,3-13 5 1,-8-16 5-16,-2-2 2 0,-11-3 1 16,-8-1-3-16,-9-1 5 15,-10 1 14-15,-4-1 8 16,0 5-1-16,0 10-9 16,-6 7-10-16,-2 7 5 15,0 7 0-15,-1 0-12 16,-5 0-10-16,-5 5 2 15,-4 15 7-15,-2 2 1 16,3 4 0-16,2 4 1 16,6-1 5-16,8 4-4 15,4-1-1-15,2 1-1 16,0-4 7-16,2 1-5 0,16-3-2 16,6-4 3-16,5-2-3 15,12-9-3-15,7-12-3 16,12 0-2-16,12-10-8 15,-1-18-36-15,0-8-15 16,-8-7-8-16,-12-5 15 16,-4-2-2-16,-11 0 0 15,-12 6-45-15,-15 12-5 16,-9 11-107-16,0 11-126 16</inkml:trace>
  <inkml:trace contextRef="#ctx0" brushRef="#br1" timeOffset="-92712.47">6711 5745 485 0,'0'0'234'0,"0"0"-56"16,0 0-82-16,0 0-3 16,0 0-40-16,0 0-53 15,0 0-8-15,-17 16-23 0,7 30 31 16,-1 10 1 0,7 0 0-16,4-5 3 0,6-11-4 15,27-11 0-15,11-12-2 16,12-17-6-16,11-2 8 15,5-38-5-15,-5-17 4 16,-7-7-1-16,-18 0 2 16,-20 0 0-16,-17 3 15 15,-5 7 25-15,-29 7-5 16,-21 10-3-16,-10 21-18 16,-11 16-14-16,0 6-11 15,7 35 1-15,10 9-6 16,25 1-67-16,27-2-71 0,6-12-130 15,41-16-80 1</inkml:trace>
  <inkml:trace contextRef="#ctx0" brushRef="#br1" timeOffset="-92262.85">7286 5703 235 0,'0'0'129'0,"0"0"-23"16,0 0 25-16,0 0-13 16,0 0-7-16,0 0-3 15,0 8-33-15,0-6-17 16,0 6-18-16,10 7-31 15,15 10 15-15,2 5 17 16,4 4-6-16,-7 2-12 16,-6 6-23-16,-7-2 10 15,-11 5-10-15,0-5 0 16,-6-7-11-16,-10-8-6 16,5-15 3-16,6-10-9 15,3-4 23-15,0-32 15 0,2-18-15 16,0-12-1-1,7-3-1-15,13 5 1 16,-3 8 1-16,-1 13 8 0,1 16-7 16,0 9-1-16,5 9-6 15,11 9-76-15,5 0-72 16,4 3-52-16,-3 12-134 16</inkml:trace>
  <inkml:trace contextRef="#ctx0" brushRef="#br1" timeOffset="-91795.96">7840 5717 586 0,'0'0'194'0,"0"0"-52"0,0 0-56 15,0 0-37-15,0 0-42 16,0 0-7-16,-103 62-8 15,70-18 6-15,8 0 2 16,12-4-2-16,13-8-2 16,0-8-11-16,0-12-22 15,19-9 10-15,2-3 27 16,6-17 3-16,0-16 18 16,-5-9-7-16,-2 3-2 15,-8 3 38-15,-6 6 4 16,-4 14 26-16,-2 8-15 15,0 6 5-15,0 2-39 16,0 4-31-16,5 22-40 0,3 14 16 16,8 13 24-16,-1 3 7 15,1-1-6-15,0 3 2 16,-5-1 6-16,-11-7-5 16,0-1-1-16,0-12 0 15,-24-7 1-15,-8-3 7 16,-10-13-6-16,-9-3 9 15,-7-9-14-15,-2-2-6 16,8 0-35-16,12-21-54 16,23-10-65-16,17-7-129 15,4-6-454-15</inkml:trace>
  <inkml:trace contextRef="#ctx0" brushRef="#br1" timeOffset="-91063.54">8294 5784 219 0,'0'0'329'0,"0"0"-147"16,0 0-57-16,0 0-54 15,0 0-55-15,0 0-16 16,-151 58 5-16,104-19 0 16,10-1 5-16,8-5-3 15,10-7-7-15,17-11-1 16,2-5-22-16,5-7-11 15,24-3 13-15,10-4 21 16,4-20 21-16,2-7-16 16,-10 6 1-16,-10 2-3 15,-11 10 34-15,-10 11 21 0,-2 2-4 16,0 0-39-16,5 1-15 16,5 15-5-16,3 5 5 15,5-4 0-15,7-7-17 16,6-7-38-16,5-3-32 15,6-13-8-15,-5-19-29 16,-4-10 62-16,-8 0 62 16,-12 5 26-16,-8 12 83 15,-3 11 17-15,-4 9-12 16,0 5-37-16,0 3-77 16,0 23-21-16,0 6 20 15,0 4 1-15,14-6 0 16,6-10-4-16,4-14-4 0,7-6 6 15,8-11 2 1,1-28 25-16,-3-11-4 0,-3-3 34 16,-10 6 28-16,-5 11-17 15,-7 13-14-15,-7 15 2 16,-1 8-9-16,8 3-45 16,5 23-35-16,3 12 31 15,3 6 3-15,-8-2 1 16,-1-4-17-16,-3-6-33 15,2-8-48-15,9-13-80 16,7-11-76-16,9 0-167 16</inkml:trace>
  <inkml:trace contextRef="#ctx0" brushRef="#br1" timeOffset="-90729.04">9397 5729 337 0,'0'0'413'0,"0"0"-197"16,0 0-125-16,0 0-31 15,0 0-29-15,0 0-16 16,-6 0-15-16,6 0-6 16,-2 0-1-16,2 2 0 15,-2 9 3-15,2 8 4 0,-3 1 21 16,3 2 1-1,0 3-4-15,0-6-2 0,0 1-2 16,0-1-6-16,0-2-6 16,0-3-1-16,0 0 1 15,0-4-2-15,0-4 0 16,0-4-4-16,0-2-13 16,0 0-20-16,0 0-16 15,0-14-28-15,11-16-150 16,-2-12-280-16</inkml:trace>
  <inkml:trace contextRef="#ctx0" brushRef="#br1" timeOffset="-90462.73">9289 5577 453 0,'0'0'280'0,"0"0"-101"0,0 0-76 16,0 0-37-16,0 0-48 15,0 0-18-15,66-51-4 16,-39 31 4-16,-7 0 6 16,-16 4 6-16,-4 0 65 15,0 2 27-15,-22 4-41 16,-13 6-45-16,-8 4-18 16,5 0-5-16,11 16 1 15,15 6-34-15,12 4-91 0,0 0-51 16,19-4-87-16,20-4-90 15</inkml:trace>
  <inkml:trace contextRef="#ctx0" brushRef="#br1" timeOffset="-89976.96">9676 5645 323 0,'0'0'333'16,"0"0"-116"-16,0 0-85 15,0 0-48-15,0 0-27 16,0 0-25-16,78-42-14 16,-42 42-7-16,-1 0-5 15,-4 10-3-15,-4 18-3 16,-12 8-2-16,-11 8 2 16,-4 4 6-16,-14 6 12 15,-18-5 10-15,-3-5-5 0,4-11-8 16,4-4-8-1,4-10-5-15,10-5 7 0,2 0 2 16,6-1 0-16,3-4 4 16,2 1-2-16,0-1 8 15,0-8 8-15,7-1 5 16,25 0 8-16,21 0 20 16,19-15-24-16,5-5-38 15,-4-1-11-15,-7 7-84 16,-14-4-114-16,-4-2-230 15</inkml:trace>
  <inkml:trace contextRef="#ctx0" brushRef="#br1" timeOffset="-89662.03">9589 5823 535 0,'0'0'184'16,"0"0"-29"-16,0 0-35 15,0 0-33-15,0 0-15 16,0 0-11-16,7 5-12 0,29-5-27 15,22 0-9 1,24-9-13-16,5-1-3 0,4 4-62 16,-6 0-112-16,-12-2-103 15,-6-2-176-15</inkml:trace>
  <inkml:trace contextRef="#ctx0" brushRef="#br1" timeOffset="-88912.44">10231 5857 340 0,'0'0'196'16,"0"0"-82"-16,0 0-26 0,0 0 1 15,0 0-16-15,0 0-14 16,43-18-14-16,-18-2-29 16,0-2 4-16,-7-4-3 15,-7 2 23-15,-9-5 17 16,-2 2-4-16,0-1 0 15,-10 0-20-15,-11 10-9 16,0 10-11-16,-4 8-12 16,-2 0-1-16,-2 14-14 15,2 11 4-15,5 9 2 16,6 9 7-16,5 3-6 16,11 6 6-16,0-2 1 15,3-4 0-15,30-8 1 0,18-14-1 16,21-16-10-16,14-8-4 15,13-28-19-15,3-20-32 16,-2-8-11 0,-9-4 10-16,-12-6 34 0,-17 2 26 15,-16-6 6-15,-15 3 21 16,-17 3 35-16,-11 7 21 16,-3 12 14-16,-3 15-12 15,-8 16-11-15,-4 14-18 16,-4 0-30-16,-5 18-20 15,-8 22 1-15,7 12 2 16,2 15-2-16,9 4 4 16,5 3-2-16,7-3-3 0,2-9 1 15,0-14-1 1,7-12 4-16,7-17-2 16,-4-11-2-16,-7-8 0 0,-3 0 15 15,0-1 10-15,0-19 19 16,0-3-38-16,-3 9-6 15,-23 9-3-15,-16 5-21 16,-8 13-35-16,-6 26 0 16,8 9 20-16,12-1-35 15,16-6 16-15,11-13-2 16,9-11 13-16,11-17 18 16,29 0 29-16,14-27 24 15,-1-5 1-15,-8 7 27 0,-16 8 44 16,-11 11-7-16,1 6-10 15,10 3-79 1,8 23-1-16,7 7 0 0,-2 6-32 16,-4-3-54-16,4-5-100 15,10-10-99-15,15-13-314 16</inkml:trace>
  <inkml:trace contextRef="#ctx0" brushRef="#br1" timeOffset="-86862.61">12202 5538 481 0,'0'0'229'15,"0"0"4"-15,0 0-87 0,0 0-19 16,0 0-43-16,0 0-33 16,0 0-25-16,-29-77-26 15,-4 82-3-15,-11 23-9 16,-12 14 10-16,0 13-3 15,0 2 2-15,14 6 3 16,13-5 3-16,16-6-3 16,13-8 0-16,0-10-7 15,29-11 6-15,22-16-4 16,20-7-6-16,18-10-26 16,8-24-67-16,-4-9-72 15,-11-2-41-15,-17 5-84 0,-16 1-88 16</inkml:trace>
  <inkml:trace contextRef="#ctx0" brushRef="#br1" timeOffset="-86563.18">12535 5617 229 0,'0'0'153'15,"0"0"-10"-15,0 0-20 16,0 0-9-16,0 0-5 16,0 0-33-16,-65 83-48 15,65-65-14-15,0-1-5 16,2-1-3-16,19-6-3 15,8-6 0-15,6-4 7 16,1 0 2-16,-1-17-7 16,-8-4 2-16,-12-3-1 0,-7 2 2 15,-8 0 27-15,0 2 27 16,-14 4-12-16,-15 3-34 16,-7 7-16-16,3 6-5 15,4 0-6-15,6 6-24 16,17 7-52-16,6-5-54 15,4-7-84-15,32-1 1 16,11-12-24-16</inkml:trace>
  <inkml:trace contextRef="#ctx0" brushRef="#br1" timeOffset="-86179.42">12913 5238 222 0,'0'0'327'15,"0"0"-83"-15,0 0-64 0,0 0-32 16,0 0-32-16,0 0-53 15,23-79-63-15,-15 113-18 16,4 18 1-16,-3 20 17 16,-5 11 13-16,-4 5 20 15,0 2-21-15,4-14-9 16,10-13 1-16,6-21-4 16,6-22-14-16,8-18-1 15,4-4 11-15,4-38-2 16,0-18-2-16,-1-10-13 15,-12-9 16-15,-7 1 5 16,-4 4 10-16,-5 13 14 16,-3 22 3-16,-8 17 19 15,-2 15 20-15,0 5-2 0,2 0-64 16,0 25-20-16,2 19-6 16,-1 16 26-16,-3 11 8 15,0 9 5-15,-3-3-1 16,-5-4 2-16,6-11-8 15,2-10-6-15,10-14-15 16,19-12-56-16,9-15-28 16,4-11-130-16,-3 0-155 15</inkml:trace>
  <inkml:trace contextRef="#ctx0" brushRef="#br1" timeOffset="-85663.54">13648 5828 396 0,'0'0'221'0,"0"0"-100"16,0 0-13-16,0 0-32 16,0 0-17-16,0 0-9 15,19-23-35-15,5-3-14 16,-2-2 4-16,-2-2-1 15,-9-2 7-15,-9 2 18 16,-2 2 19-16,0 3 6 16,-6 10-8-16,-9 6-20 15,-3 9-15-15,-3 0-11 16,0 15-11-16,-2 15 1 16,3 3 7-16,5 7 3 15,1 1 2-15,5-1 0 0,5 0 3 16,4-4 1-16,0-4 0 15,4-8-5-15,27-8-1 16,19-9-9-16,14-7-7 16,14 0-74-16,4-20-70 15,-1-12-133-15,-10-7-287 16</inkml:trace>
  <inkml:trace contextRef="#ctx0" brushRef="#br1" timeOffset="-85412.69">14208 5627 280 0,'0'0'384'0,"0"0"-155"16,0 0-91-16,0 0-16 0,0 0-25 16,0 0-29-1,-71-89-29-15,50 89-25 0,-10 6-12 16,-7 23-2-16,3 4 7 16,8 8 9-16,10-2-12 15,11 2 1-15,6-3-2 16,0-5 1-16,17-3-2 15,9-9-1-15,10-5-1 16,10-9 3-16,17-7-3 16,6 0-32-16,9-19-96 15,-2-13-148-15,-1-10-293 16</inkml:trace>
  <inkml:trace contextRef="#ctx0" brushRef="#br1" timeOffset="-85112.91">14718 5131 712 0,'0'0'263'15,"0"0"-29"-15,0 0-83 16,0 0-52-16,0 0-54 16,0 0-45-16,-27-18-5 15,25 52-21-15,-6 12 24 16,-4 14 2-16,-1 9 17 15,-1 7 0-15,-1 8 12 16,-1 2-14-16,1-4 7 16,4-7 12-16,6-15-19 0,5-14 1 15,0-12-14-15,9-13-2 16,11-6-8-16,11-11-33 16,12-4-22-16,9-10-56 15,4-28-201-15,0-10-402 16</inkml:trace>
  <inkml:trace contextRef="#ctx0" brushRef="#br1" timeOffset="-84646.1">14475 5631 749 0,'0'0'270'16,"0"0"-97"-16,0 0-66 15,0 0-87-15,0 0-20 16,0 0-9-16,165 0-6 16,-103 0-11-16,-6 0-6 15,-9 0 9-15,-9 0 6 16,-9 0 15-16,-6 0 1 16,-6 0 1-16,-5 0 2 15,-4 0 0-15,-6 0-2 16,-2 0 1-16,0 0 3 15,0 0-2-15,0 0 7 16,0 0-2-16,0 0 4 0,0 0 9 16,0 0-7-1,0 0-3-15,0 4 0 0,0 6 0 16,5 4 8-16,-3 4-2 16,2 8-5-16,0 2 3 15,2 4-4-15,-4 0 6 16,2-4-1-16,0-6-7 15,3-6-6-15,-1-5-1 16,2-5 1-16,-4-6-2 16,3 0-5-16,3-3-20 15,7-19-26-15,0-8-136 16,5-9-151-16</inkml:trace>
  <inkml:trace contextRef="#ctx0" brushRef="#br1" timeOffset="-84295.89">15043 5376 587 0,'0'0'234'16,"0"0"-122"-16,0 0-55 15,0 0-43-15,0 0-14 16,0 0-8-16,-2 12 7 15,2-12 1-15,0 0 46 16,0 0 48-16,2-8 16 16,3-6-89-16,-3 2 22 0,-2 4-5 15,0 6-10-15,0 2-11 16,0 0-17-16,-9 0-13 16,-8 15-4-16,-4 2 8 15,8-1 5-15,7-5 1 16,6-5-15-16,0-6-25 15,0 0 14-15,0 0 29 16,11-3 6-16,11-7-6 16,4 0-38-16,5-3-119 15,8 0-171-15</inkml:trace>
  <inkml:trace contextRef="#ctx0" brushRef="#br1" timeOffset="-83246.48">15224 5584 293 0,'0'0'239'15,"0"0"-82"-15,0 0-36 16,0 0-19-16,0 0-25 15,0 0-24-15,-5 2-9 0,5 3-26 16,0 7-18 0,0 8-8-16,0 7 8 0,0 8 16 15,0-5-5-15,0-3-6 16,16-6-4-16,6-9-1 16,7-9 0-16,4-3-2 15,2-11-2-15,-7-17 4 16,-10-2 3-16,-14 0 3 15,-4 1 9-15,-4 3 27 16,-27 5 8-16,-9 2-24 16,-5 9-22-16,7 9-4 15,9 1-6-15,14 0-5 16,15 0-24-16,0 4-42 16,19 0-13-16,29-4 29 0,14 0 29 15,3-17-9-15,-5-3-10 16,-18 4 14-16,-18 10 37 15,-13 6 11-15,-5 2 6 16,-6 27 13-16,0 10 32 16,0 8 2-16,0 0-12 15,0-4-19-15,0-9-15 16,4-13-16-16,20-14 1 16,10-7 2-16,8-7 4 15,9-32 20-15,0-14 3 16,-8 2 0-16,-10 2 25 15,-15 17 8-15,-9 16-1 16,-7 13 20-16,-2 3-38 0,7 18-46 16,6 21-43-16,3 11 43 15,9 2 5-15,4-4-5 16,4-7-9-16,13-13-76 16,12-20-141-16,9-8-202 15</inkml:trace>
  <inkml:trace contextRef="#ctx0" brushRef="#br1" timeOffset="-81379.05">16895 5548 302 0,'0'0'287'0,"0"0"-135"0,0 0-68 16,0 0-45-16,0 0-5 16,-122 112-2-16,97-72-6 15,9-1-18-15,12-7-1 16,4-6-7-16,0-8-1 16,20-12-23-16,9-6 9 15,7 0 15-15,1-26 15 16,-1-12-8-16,-9-6-3 15,-13-5 7-15,-14 2 12 16,0-4 27-16,-8 1-1 16,-13-5 14-16,0 0-20 15,6-5-15-15,12 2-14 0,3 8-11 16,12 11 0 0,21 13-3-16,2 12-2 15,1 14-5-15,5 0-2 0,-10 10 0 16,0 19-4-16,-9 4 6 15,-11 9 5-15,-8 8 2 16,-3 13 17-16,0 11 15 16,-8 8 3-16,-9 3-1 15,-1 6-5-15,3 2-14 16,-2 3-9-16,2 0 7 16,7-2 2-16,-4-9 8 15,3-11-5-15,7-21-8 16,2-21-3-16,0-19-4 15,0-13-2-15,0 0 12 16,2-22 50-16,19-22 28 0,0-6-73 16,-2-2-11-16,-11 4 8 15,-8 10 27-15,0 2-12 16,0 4-7-16,-4 2-10 16,-9 0-6-16,-1 1-5 15,1 8-2-15,1 6-1 16,8 7 0-16,2 6-5 15,2 2 1-15,0 0-6 16,0 0 6-16,0-2 2 16,0 2 3-16,0-2-1 15,0 2-1-15,0 0-10 16,0 0-1-16,0 0-12 0,0 0-12 16,0 0 4-16,0 0 2 15,0 0 16 1,0 0 7-16,0 0 8 0,0 0 1 15,0 0 0-15,0 0 3 16,0 0 0-16,0 0-2 16,0 0-1-16,0 0 1 15,0-2-2-15,0 0 4 16,0-2-4-16,0-2-1 16,0-1-1-16,0-4-19 15,0 1 9-15,0 0-2 16,0 3 0-16,0 1 6 15,0-1 3-15,0 7 2 16,0-2-1-16,0 2-8 16,0 0-13-16,0 0-10 0,0 0-39 15,0 0-47-15,0 0-53 16,0 0-48-16,2 0-69 16,10 0-72-16</inkml:trace>
  <inkml:trace contextRef="#ctx0" brushRef="#br1" timeOffset="-80912.38">17085 5735 312 0,'0'0'158'0,"0"0"-42"16,0 0-32-16,0 0-46 15,0 0-17-15,0 0-12 16,-7-1 15-16,7-2 9 16,0 1-9-16,0-2 3 15,0-3-7-15,0 4 13 16,-3 1 1-16,1-2 1 16,0 4-20-16,2-2-2 15,-3-1-5-15,3 2-2 16,0-2 0-16,-2 1-4 15,2 1 1-15,0-1-2 16,-2 2 2-16,2 0-6 0,0 0 1 16,0 0 1-1,-2 0 2-15,2 0 1 0,-2 0 14 16,2 0 10-16,0 0 12 16,0 0 8-16,0 0 0 15,0 0-4-15,0 0-14 16,0 0-2-16,0 0-10 15,0 0-13-15,0 0-3 16,4 0-10-16,27 2-6 16,19 5 16-16,23-4 0 15,23-3-102-15,18-28-226 16</inkml:trace>
  <inkml:trace contextRef="#ctx0" brushRef="#br1" timeOffset="-78326.52">17966 5332 524 0,'0'0'215'0,"0"0"-63"0,0 0-48 16,0 0-16-16,0 0-19 15,0 0-14-15,0 0-35 16,34-15-20-16,-5 38-3 16,11 10 3-16,2 10 16 15,-2 1-2-15,-6 5-4 16,-10-2 1-16,-3-3 0 15,-13-3-10-15,-8-7 1 16,0-6-2-16,-6-9-5 16,-17-6 5-16,-1-7 2 15,4-6 1-15,4-2 4 0,7-30 8 16,9-15-4-16,0-9-8 16,19-6-3-16,18 0-5 15,10 5 2-15,6 10-3 16,3 9-3-16,11 6-31 15,4 10-62-15,5 8-74 16,-5 5-150-16</inkml:trace>
  <inkml:trace contextRef="#ctx0" brushRef="#br1" timeOffset="-77895.7">18606 5574 311 0,'0'0'319'0,"0"0"-182"16,0 0-6-16,0 0-47 15,0 0-40-15,0 0 2 16,49-6-34-16,-20-15-10 15,-7-4-1-15,-6 0 6 16,-7-5 3-16,-7 7 20 16,-2 1 1-16,0 9-1 15,0 4 6-15,-11 9-20 16,-5 0-16-16,-6 0-7 0,-9 16-4 16,-2 12 3-1,2 6-2-15,2-1 10 0,10 4 6 16,6-7 14-16,8-2-2 15,5-3-12-15,0-6-1 16,23-1 1-16,18-5 1 16,16-9 4-16,19-4-11 15,9 0-62-15,1-14-118 16,-6-16-162-16</inkml:trace>
  <inkml:trace contextRef="#ctx0" brushRef="#br1" timeOffset="-77612.24">19173 5411 98 0,'0'0'558'16,"0"0"-352"-16,0 0-65 15,0 0-37-15,0 0-28 16,0 0-37-16,-27-39-26 16,19 39-13-16,-7 10-5 15,-10 11 5-15,-6 4 31 16,0 6 22-16,0 0-10 15,2 5-5-15,6 2-15 16,6-2 5-16,5-4-5 0,8-4-14 16,4-3-5-1,0-3-2-15,0-2 0 16,25-6-4-16,6-2-9 16,14-8-23-16,17-4-35 0,16 0-86 15,9-22-128-15,2-10-162 16</inkml:trace>
  <inkml:trace contextRef="#ctx0" brushRef="#br1" timeOffset="-77279.61">19462 5459 355 0,'0'0'382'0,"0"0"-150"15,0 0-98-15,0 0-43 0,0 0-55 16,0 0-36-16,-29 5-21 15,16 25 4-15,-3 10 17 16,1 4 1-16,1-2 5 16,12-3-2-16,2-7-3 15,0-8 0-15,22-10-1 16,14-12 1-16,8-2 12 16,5-14-13-16,1-18 0 15,-15-5-16-15,-8-1 16 16,-16 2 5-16,-11 0 22 15,0 2 13-15,-11 6-9 16,-22 12-16-16,-10 12-15 16,-2 4-11-16,5 4-26 0,11 18-58 15,16-1-90 1,13-8-181-16</inkml:trace>
  <inkml:trace contextRef="#ctx0" brushRef="#br1" timeOffset="-76962.93">19682 5406 416 0,'0'0'392'15,"0"0"-187"-15,0 0-65 16,0 0-55-16,0 0-68 16,0 0-17-16,114 47-1 15,-76-12-5-15,-9 7 0 16,-9 2-2-16,-7-4 3 0,-11-4 1 15,-2-9 1-15,0-12 3 16,0-7 3-16,0-5 3 16,0-3 21-16,0 0 45 15,0-21 39-15,0-14-70 16,0-9-13-16,0-6-20 16,0 1-8-16,14 5-6 15,14 6-19-15,11 12-41 16,7 3-78-16,4 9-87 15,0 1-140-15</inkml:trace>
  <inkml:trace contextRef="#ctx0" brushRef="#br1" timeOffset="-76496.58">20428 5089 710 0,'0'0'258'15,"0"0"-81"-15,0 0-61 16,0 0-84-16,0 0-32 16,0 0-40-16,-19 90 37 15,9-26 3-15,2 7 25 16,-1-1-4-16,7-4-3 16,0-10-15-16,2-14 1 15,0-17-3-15,0-12 3 0,0-11-2 16,0-2 7-16,-5-4 28 15,-4-16 2-15,-4 0-28 16,-5 4-10-16,-11 14-1 16,-3 2-11-16,-3 12-2 15,2 20-5-15,8 2 3 16,12-2-6-16,9-8-6 16,4-5-3-16,0-12-4 15,21-7 34-15,18-1 7 16,5-27 32-16,3-5-6 15,-9 6 7-15,-13 8 14 16,-12 11 52-16,-7 6-24 16,0 2-53-16,6 0-29 0,5 16-22 15,2 13-5 1,5 3-52-16,3-2-48 0,13-5-37 16,18-8-115-16,17-13-30 15</inkml:trace>
  <inkml:trace contextRef="#ctx0" brushRef="#br1" timeOffset="-76145.66">20981 5428 583 0,'0'0'227'16,"0"0"-66"-16,0 0-48 0,0 0-9 15,0 0-13-15,0 0-15 16,-22-44-36-16,-4 44-33 16,-10 14-5-16,-7 10-2 15,8 7 0-15,12 0-1 16,14-1 0-16,9 0-14 16,0-1-13-16,15 1 9 15,12-2-2-15,12-5 9 16,-1-2 0-16,-5-4-10 15,-6 0 12-15,-14-5 8 16,-7-2-4-16,-6-2 2 16,0 1-5-16,-19 0 9 15,-33 1 10-15,-17 1 9 0,-18-4-19 16,-2-7-77 0,16 0-244-16</inkml:trace>
  <inkml:trace contextRef="#ctx0" brushRef="#br1" timeOffset="-73779.09">21228 5761 501 0,'0'0'404'0,"0"0"-226"15,0 0-42 1,0 0-43-16,0 0-45 0,0 0-19 15,0 0-22-15,0 0-7 16,-13 4-3-16,13-4-14 16,0 0-41-16,0 0-83 15,2 0-85-15,14-4-166 16</inkml:trace>
  <inkml:trace contextRef="#ctx0" brushRef="#br1" timeOffset="-73279.86">21799 5352 500 0,'0'0'218'0,"0"0"-53"15,0 0-56-15,0 0-43 16,0 0-26-16,0 0-22 16,-14 8-14-16,14-7-4 15,0-1 12-15,0 0 1 16,18 0 30-16,16 0 25 15,13-13-26-15,15-3-33 16,1 1-9-16,-5 4-3 0,-8 7-37 16,-12 4-64-1,-9 0-51-15,-11 0-74 0,-9 0-100 16</inkml:trace>
  <inkml:trace contextRef="#ctx0" brushRef="#br1" timeOffset="-72993.46">21966 5344 479 0,'0'0'251'0,"0"0"-71"16,0 0-64-16,0 0-55 16,0 0-34-16,0 0-27 15,-9 22-7-15,5-4-6 16,0 7 13-16,-1 2 19 0,0 1 18 15,3 0-5-15,0-4-4 16,-1 1-4-16,-1-5-15 16,0 3-2-16,-3 2-7 15,3-3-8-15,1 1-35 16,3 0-57-16,0-3-61 16,0-8-63-16,14-10-111 15</inkml:trace>
  <inkml:trace contextRef="#ctx0" brushRef="#br1" timeOffset="-72779.22">21730 5736 545 0,'0'0'299'15,"0"0"-151"-15,0 0-28 16,0 0-45-16,0 0-43 15,0 0-16-15,55 11-14 16,-3-11 15-16,10 0-17 16,-2 0-7-16,1 0-78 15,-1-18-86-15,-4-13-169 16</inkml:trace>
  <inkml:trace contextRef="#ctx0" brushRef="#br1" timeOffset="-72429.03">22360 5092 124 0,'0'0'591'0,"0"0"-374"16,0 0-114-16,0 0-13 15,0 0-19-15,0 0-6 16,0-50-37-16,0 50-28 0,0 15-4 15,0 14-12 1,0 16 16-16,0 8 27 0,-2 5-1 16,-6 6 1-16,-4 2 2 15,-1 2-5-15,2 2 3 16,-1-3-5-16,-1-5-11 16,4-4-1-16,2-8-5 15,5-8 1-15,2-12-3 16,0-13-3-16,7-8 0 15,26-9-32-15,21-4-6 16,8-26-36-16,5-14-131 16,-7-6-161-16</inkml:trace>
  <inkml:trace contextRef="#ctx0" brushRef="#br1" timeOffset="-72213.09">22080 5509 708 0,'0'0'258'0,"0"0"-79"15,0 0-36-15,0 0-74 16,0 0-59-16,0 0-10 16,124 5 0-16,-24-5-3 15,10-3-30-15,-3-14-109 16,-10-16-155-16,15-8-526 15</inkml:trace>
  <inkml:trace contextRef="#ctx0" brushRef="#br1" timeOffset="-71424.8">23301 5359 675 0,'0'0'216'0,"0"0"-103"15,0 0-20-15,0 0-15 16,0 0-26-16,0 0-20 16,9-31-32-16,-9 31-4 15,-21 16-23-15,-14 18 8 16,-9 14 19-16,-4 6 3 16,6 2 22-16,11-1-2 15,11-7 4-15,18-8-16 16,2-8-9-16,24-8-2 15,32-12-2-15,24-11-3 16,16-1-17-16,7-12-55 16,-5-17-78-16,-13-3-70 0,-19-2-77 15</inkml:trace>
  <inkml:trace contextRef="#ctx0" brushRef="#br1" timeOffset="-71079.93">23815 5476 360 0,'0'0'262'0,"0"0"-89"16,0 0-55-16,0 0-34 16,0 0-27-16,-133 50-11 15,104-20-20-15,6 0-22 16,8 1-4-16,11-6-1 16,4-8-15-16,0-5-3 15,0-10 1-15,10-2 18 0,17 0 8 16,7-28 37-16,8-7-17 15,-4-1-15-15,-10 3 12 16,-9 8 23-16,-11 13 27 16,-6 6-3-16,-2 6-8 15,0 0-60-15,6 2-4 16,0 18-39-16,5 8 31 16,7 5 8-16,-1-4-32 15,8 0-18-15,2-9-31 16,6-6-23-16,9-14-16 15,3 0-45-15,2-16-51 16,0-17-94-16</inkml:trace>
  <inkml:trace contextRef="#ctx0" brushRef="#br1" timeOffset="-70813.51">24249 5474 94 0,'0'0'296'0,"0"0"-75"16,0 0-27-16,0 0-45 16,0 0-77-16,0 0-58 15,19-21-14-15,-19 44 0 16,0 5 16-16,0-2-10 15,0-3 0-15,0-6-3 16,4-6-2-16,0-10 2 16,10-1 2-16,8-4 10 15,7-26 76-15,9-8-35 16,-2-2-23-16,-3 6-4 16,-12 12 0-16,-6 12 5 15,-13 10 32-15,2 0-55 16,1 28-11-16,0 14-37 0,-1 12 32 15,3-1-13-15,13-6-62 16,20-12-128-16,29-19-154 16</inkml:trace>
  <inkml:trace contextRef="#ctx0" brushRef="#br1" timeOffset="-69827.48">25172 5167 365 0,'0'0'237'16,"0"0"-23"-16,0 0-72 16,0 0-44-16,0 0-37 15,0 0-40-15,4 6-21 16,-4 34-21-16,0 23 21 16,0 11 36-16,-15 6 6 15,-7-4-7-15,4-8 6 0,7-14-26 16,11-15-5-16,0-17-7 15,0-11-3-15,0-11 1 16,0 0 12-16,0 0 21 16,4-2 44-16,3-5-13 15,-5 1-23-15,-2 6 4 16,0 0-26-16,0 0-20 16,0 0-14-16,5 15-15 15,3 6 5-15,11 0 23 16,5-2-8-16,12-9-2 15,20-8-8-15,10-2-1 16,8-18-5-16,-6-19-20 16,-14 0 7-16,-18-3 36 0,-20-1 2 15,-14 5 9-15,-2 2 18 0,-25 8-2 16,-24 10-24 0,-20 10-1-16,-9 6-8 15,-7 10-2-15,11 18 5 16,24 2-43-16,21 1-49 15,27-3-61-15,4-13-88 16,44-8-89-16</inkml:trace>
  <inkml:trace contextRef="#ctx0" brushRef="#br1" timeOffset="-69394.72">25812 5603 567 0,'0'0'170'0,"0"0"-69"15,0 0-32-15,0 0-36 16,0 0-2-16,0 0 6 16,47 1 14-16,-18-21-28 15,2-8 1-15,-12 0 34 16,-2-3 0-16,-5-2 1 15,-7 1-10-15,-5 9-17 16,0 4-14-16,0 11-3 0,0 6-12 16,-7 2-3-16,-10 0-13 15,-8 4-2-15,-2 15 5 16,1-2-1-16,-1 3 5 16,6 1 0-16,4 0 6 15,1 3 0-15,5 0 2 16,0 2 6-16,7 2 0 15,4 1-1-15,0 0 1 16,9 0-2-16,22-5 1 16,17-8-7-16,24-6-4 15,18-10-32-15,10 0-123 16,8-26-182-16</inkml:trace>
  <inkml:trace contextRef="#ctx0" brushRef="#br1" timeOffset="-67161.48">27430 5440 601 0,'0'0'239'0,"0"0"-70"16,0 0-56-16,0 0-35 15,0 0-38-15,0 0-40 16,0 0-9-16,-72 24-16 16,17 22 15-16,-3 8 7 0,8 2 2 15,21-5-4-15,18-11 0 16,11-9-20-16,0-10-13 15,20-11-5-15,5-10 32 16,4 0 11-16,2-26 29 16,6-12-4-16,-3-8 3 15,-3-3-1-15,-6 3 15 16,-5 10 0-16,-7 8 0 16,-6 16-3-16,-2 10 7 15,-5 2-16-15,4 4-30 16,7 22-41-16,7 13 25 0,5 2 16 15,-4 1 2-15,4-5-2 16,1-7 0-16,5-10-42 16,13-13-55-16,16-7-69 15,9-19-181-15</inkml:trace>
  <inkml:trace contextRef="#ctx0" brushRef="#br1" timeOffset="-66779.38">28018 5373 198 0,'0'0'488'0,"0"0"-258"16,0 0-101-16,0 0-29 15,0 0-40-15,0 0-41 16,-60-12-19-16,22 39-13 16,-7 8 13-16,3 8 24 15,6 1-1-15,9 2-1 16,9-5-11-16,12-6-4 15,6 0-3-15,0-7 0 0,8-5-3 16,26-6-1-16,11-10-6 16,19-7-33-16,14 0-98 15,7-20-164-15,4-13-411 16</inkml:trace>
  <inkml:trace contextRef="#ctx0" brushRef="#br1" timeOffset="-66428.46">28543 5411 406 0,'0'0'323'0,"0"0"-117"0,0 0-76 16,0 0-35-16,0 0-43 16,0 0-45-16,-55-2-7 15,19 23-2-15,-7 5 2 16,1 8 15-16,2 2 8 16,7 2 1-16,6-2 0 15,11 3-7-15,12-5-7 16,4-3-5-16,0-1-3 0,12-9-2 15,23-3-1-15,18-7-24 16,19-11-39-16,19 0-105 16,11-17-188-16</inkml:trace>
  <inkml:trace contextRef="#ctx0" brushRef="#br1" timeOffset="-65896.06">28849 5648 443 0,'0'0'234'15,"0"0"-82"-15,0 0-44 16,0 0-53-16,0 0-20 16,0 0-7-16,2 6 8 15,15-19-31-15,4-8-2 16,-1-1-2-16,-3 1 11 15,-5-3-6-15,-5 1 25 0,-5 4 22 16,-2 6-16-16,0 7-1 16,0 4-12-16,0 2-20 15,-25 0-4-15,-4 2-16 16,-4 15 2-16,4 2 8 16,8 3-4-16,6 2 4 15,2 2 0-15,1 1 6 16,8 0 8-16,4 0-6 15,0 1 1-15,7-3-3 16,28-6-1-16,17-7-9 16,14-10-23-16,15-2-34 15,2-19-51-15,-4-16-172 16,-5-7-299-16</inkml:trace>
  <inkml:trace contextRef="#ctx0" brushRef="#br1" timeOffset="-65592.27">29412 5416 197 0,'0'0'522'16,"0"0"-293"-16,0 0-93 15,0 0-43-15,0 0-65 16,0 0-24-16,-145 30-1 16,110-2 13-16,15 2-16 15,11 0-2-15,9 0-12 16,0 3-11-16,4-3 14 0,16-3 11 15,1-2 0 1,-6-4 6-16,-1-3-1 0,-8-5 0 16,-2-5 18-16,-4-5 0 15,0 0-4-15,0-3-9 16,0 0 0-16,0 0 1 16,0 0-11-16,-22 0-20 15,-5 0-28-15,-2 0-81 16,5-3-43-16,20-10-105 15,4-9-365-15</inkml:trace>
  <inkml:trace contextRef="#ctx0" brushRef="#br1" timeOffset="-65263.64">29733 5376 694 0,'0'0'351'0,"0"0"-139"15,0 0-112-15,0 0-77 16,0 0-23-16,0 0-31 16,-63 46 26-16,42-9 4 15,7-4-5-15,7 1-4 16,7-1-11-16,0-6 4 16,2-3 10-16,15 1 4 15,0-6 3-15,1 0 0 16,-3-3 5-16,-1-2-3 15,-3-2 6-15,-5-5-8 0,-6 2 1 16,0-1-2-16,-4 0-9 16,-34 4 10-16,-15 0 0 15,-14-2-6-15,-4-2-26 16,9-8-70-16,16 0-135 16,25-32-270-16</inkml:trace>
  <inkml:trace contextRef="#ctx0" brushRef="#br1" timeOffset="-64513.52">30106 5677 476 0,'0'0'182'15,"0"0"-72"-15,0 0-33 0,0 0-59 16,0 0-13-16,0 0-5 16,33-36 1-1,-18 22 1-15,-4-4 26 0,-2 0 33 16,-2 0 3-16,2-5-6 16,-5 5-3-16,3 2-10 15,-7 4-5-15,0 6 2 16,0 5-8-16,0 1-13 15,0 0-21-15,0 0-5 16,-5 0-17-16,-10 1-4 16,-1 12 24-16,1 0-1 15,6-3-2-15,0-3-1 16,4-1 4-16,5-5-5 16,-2 1 7-16,2-2 2 0,0 0 1 15,0 0 24-15,0 0 5 16,0 0-9-16,0 0-2 15,0 0-7-15,0 0-2 16,0 0-4-16,0 0-7 16,0 0 0-16,0 0-1 15,-2 0-1-15,0 0-2 16,0 0-4-16,-5 0-1 16,-7 0-6-16,-7 9 0 15,-4 5 12-15,2-3 0 0,8 3 1 16,3 5-2-1,6-4-5-15,6 7 3 0,0 5-2 16,2-4-4 0,25 4 11-16,9-3 5 0,9-6-5 15,7-5-2-15,15-4-11 16,7-9-76-16,4 0-136 16,0-28-323-16</inkml:trace>
  <inkml:trace contextRef="#ctx0" brushRef="#br1" timeOffset="-63895.83">30682 5332 506 0,'0'0'198'0,"0"0"-6"16,0 0-58-16,0 0-26 0,0 0-13 15,0 0-19 1,16-53-22-16,-16 53-44 0,0 0-10 16,0 21-22-16,-4 17-19 15,-14 16 41-15,-5 7 11 16,6 0 15-16,1-9-12 16,11-9-5-16,5-16-7 15,0-13-2-15,0-7 0 16,0-7 2-16,0 0 9 15,0 0 23-15,0-21 9 16,0-2-41-16,-2-2-2 16,-18 11-12-16,-11 13-17 15,-5 1-19-15,-2 19-7 16,5 13 19-16,8 3 3 16,17-3-23-16,8-6 26 0,0-7 8 15,17-10 1-15,26-9 21 16,13 0 36-16,4-4 15 15,-7-10 9-15,-12 4 21 16,-6 6 0-16,-4 4-30 16,5 0-44-16,8 12-7 15,5 8-10-15,1 4-66 16,0-7-142-16,2-8-206 16</inkml:trace>
  <inkml:trace contextRef="#ctx0" brushRef="#br1" timeOffset="-58628.56">7201 7361 232 0,'0'0'244'15,"0"0"-83"-15,0 0-51 16,0 0-19-16,0 0-20 0,0 0-26 15,-108-4-22-15,89 4-15 16,-4 15-3-16,-4 8-4 16,3 11 3-16,-1 9-1 15,8 1 6-15,8 0-2 16,7-2-4-16,2-11-3 16,2-4 0-16,18-11-19 15,4-14-10-15,10-2 6 16,1-15 23-16,1-20 17 15,-5-5-9-15,-6-5 1 16,-12 1 8-16,-6 4 14 16,-3 12-1-16,-4 10-1 15,0 10 5-15,0 8-2 0,0 0-32 16,0 20-18 0,0 18-11-16,0 9 27 0,5-4-3 15,11-4-22-15,11-15-27 16,6-14-6-16,2-10 17 15,3-4 34-15,-5-26 9 16,-1-10 6-16,-8-6 3 16,-3 6 16-16,-6 7 9 15,-9 15 3-15,-2 14 13 16,0 4-20-16,2 8-30 16,1 22-38-16,9 10 38 15,1 3-2-15,1-9-17 0,9-12-25 16,1-17-12-1,6-5 31-15,2-15 15 0,-3-28 10 16,-6-7 9 0,-8-4 45-16,-7 5 9 0,-5 16-1 15,-5 15 8-15,-2 15 23 16,0 3-33-16,4 8-60 16,3 30-46-16,7 5 45 15,3 6-3-15,5-8-14 16,12-10-38-16,6-16-8 15,11-15-23-15,7 0-13 16,-4-31 40-16,2-16 21 16,-12-4 1-16,-13-6 2 15,-8-1 36-15,-15 2 8 16,-6 0 33-16,-2 3 2 16,0 6-19-16,0 0-8 0,0 8 3 15,0 14 18-15,0 9-7 16,0 12 18-16,0 4 18 15,0 0 1-15,0 0-20 16,0 0-23-16,0 0-14 16,0 0 3-16,0 0-8 15,0 0-2-15,0 8-2 16,0 8-1-16,0 4 1 16,0 12 0-16,0 8 3 15,7 9 2-15,3 6-4 16,0 1 0-16,1-3 1 15,3-13 1-15,-1-12-1 16,1-16-2-16,-8-6 3 0,-1-6-3 16,-5 0 4-16,0 0 22 15,0-6 32-15,0-12 6 16,0-7-55-16,0 0-10 16,0 4-1-16,-9 9-12 15,-3 7-8-15,-9 5 5 16,-8 17-23-16,-10 21 12 15,-1 10 23-15,7-1-3 16,12-5 1-16,15-6-12 16,6-11-39-16,9-12-15 15,25-13 30-15,6 0 16 16,8-33 26-16,4-17 11 0,-7-5-5 16,-7 3 8-16,-14 8 50 15,-6 17 26-15,-10 10-1 16,-5 11-20-16,2 6-25 15,5 2-44-15,11 22-35 16,0 12 30-16,4 6 5 16,0-2-4-16,-1-2 2 15,8-8-44-15,5-5-75 16,11-11-69-16,6-13-114 16,11-1-148-16</inkml:trace>
  <inkml:trace contextRef="#ctx0" brushRef="#br1" timeOffset="-57630.08">9493 7253 191 0,'0'0'382'0,"0"0"-209"15,0 0-59-15,0 0-46 0,0 0-42 16,0 0-18-16,-4 68 2 16,4-32 37-16,0 2-21 15,2-4-11-15,0-8-3 16,0-7-8-16,3-14 0 15,0-3-2-15,-1-2 6 16,5-14 24-16,4-20 58 16,5-10-74-16,-2 4-10 15,-3 10-4-15,-7 12 4 16,-3 14 17-16,-3 4-1 16,4 4-22-16,8 26-48 15,3 13 38-15,5 0 6 16,5-5-4-16,4-10-26 15,4-14-13-15,5-14 0 0,0 0 23 16,-1-30 24-16,0-15 8 16,-6-5 12-16,-12 3 10 15,-3 8 34-15,-9 18-12 16,-3 11 10-16,-2 10-8 16,0 0-54-16,8 22-22 15,3 16 0-15,3 8 22 16,3-4-5-16,2-9-3 15,4-10-34-15,4-15-17 16,6-8 14-16,5-15 27 16,-2-20 16-16,-3-4-9 15,-12 2 7-15,-7 9-4 16,-10 10-27-16,-6 9-50 16,0 9-107-16,2 0-274 0</inkml:trace>
  <inkml:trace contextRef="#ctx0" brushRef="#br1" timeOffset="-56829.41">10471 7172 369 0,'0'0'200'16,"0"0"-45"-16,0 0-60 15,0 0-39-15,0 0-23 16,0 0-26-16,-95-13-7 15,70 29 0-15,0 8-4 16,-2 8 4-16,2 6 2 16,0 4 5-16,7-2-2 15,7-5-2-15,9-8 1 16,2-9-4-16,0-13-6 16,6-5-8-16,17 0 14 0,8-11 19 15,4-19 0-15,1-6-6 16,-3-2-6-16,-4 0-2 15,-6 6-2-15,-8 12 13 16,-6 7 9-16,-9 13 12 16,0 0 4-16,0 11-41 15,3 18-18-15,-3 12 18 16,2 1 5-16,4-4 2 16,5-8-7-16,7-8-8 15,5-10-34-15,1-12-36 16,5 0 22-16,-3-12 21 15,3-16 14-15,-2-10 16 0,-2-2 3 16,-2 0 4-16,-4 6 5 16,-3 14-1-16,-9 10 40 15,-5 10 11-15,-2 0-37 16,0 17-20-16,0 19-9 16,0 3 9-16,0 1 11 15,0-8-8-15,0-8-3 16,10-8 0-16,15-13-16 15,6-3 7-15,3-17 9 16,3-16 2-16,2-9 4 16,-6 1-2-16,-1 3 18 15,-6 8 8-15,-8 10 5 16,-7 12 13-16,-2 8 9 16,2 0-30-16,1 18-27 0,1 12-1 15,-5 6-7-15,-6 2 8 16,-2 0 0-16,0-2-9 15,2-2-82-15,6-10-103 16,7-10-133-16</inkml:trace>
  <inkml:trace contextRef="#ctx0" brushRef="#br1" timeOffset="-55842.83">11577 7222 332 0,'0'0'148'15,"0"0"13"-15,0 0-65 16,0 0-38-16,0 0-57 16,0 0 3-16,-103 39-4 15,67-8 8-15,3 8 13 16,1 4-3-16,11-4-13 16,5-5-2-16,9-12-3 15,7-12-8-15,0-6-23 0,0-4 6 16,7-5 25-1,13-26 51-15,7-7-40 0,-3 1 11 16,-2 1 1-16,-8 13 27 16,-7 9 12-16,-3 12 4 15,-4 2-2-15,7 2-64 16,3 24-21-16,9 6 17 16,7 6 4-16,1-2 1 15,4-6-1-15,1-10-15 16,5-12-16-16,7-8 1 15,6-6-7-15,1-24-7 16,-2-12-15-16,-6-6 23 16,-8-4 36-16,-8-2 5 15,-10 6 24-15,-7 7 9 16,-6 15 9-16,-4 15 2 0,0 11 14 16,-20 5-59-16,-18 31-4 15,-7 14 0-15,8 7 1 16,10-4-1-16,18-6 0 15,9-11-22-15,0-16-34 16,11-14-13-16,14-6 26 16,1-10 43-16,3-22 7 15,3-8-2-15,-3-4-1 16,-7 3 16-16,-2 2 31 16,-6 15 9-16,-6 10 9 15,-6 11-4-15,0 3-13 16,5 6-52-16,3 29-44 0,5 11 39 15,5 9 5 1,-3 8 5-16,4-3-2 0,-5 0-2 16,-1-1-1-16,-6-7 12 15,-9-4-6-15,0-4 14 16,-13-5-5-16,-23-6-1 16,-13-9-1-16,-5-8-5 15,1-14-8-15,-1-2-26 16,10-20-70-16,8-24-91 15,16-10-163-15</inkml:trace>
  <inkml:trace contextRef="#ctx0" brushRef="#br1" timeOffset="-54946.32">12250 7379 397 0,'0'0'186'15,"0"0"-65"-15,0 0-23 0,0 0-39 16,0 0-42-1,0 0-5-15,8-76 0 0,3 48 15 16,-3 0 4-16,-6-1 1 16,-2 8 21-16,0-1 5 15,0 1-4-15,-8 5-21 16,0 6-11-16,1 4-4 16,1 6-7-16,-6 0-11 15,3 0-7-15,-6 5 0 16,-1 17-1-16,3 7 1 15,1 10 5-15,8 5-2 16,4 6 1-16,0-4 3 16,18-8-4-16,18-9-19 15,12-20-9-15,12-9-10 16,8-14 33-16,-1-27-6 0,-3-13-1 16,-6-5 1-16,-5-3 15 15,-10-5 3-15,-12 1 9 16,-10-1 19-16,-13 2-2 15,-8 7 14-15,0 16-19 16,0 14 8-16,-6 15 8 16,-4 13 5-16,-3 0-31 15,-7 16-14-15,-5 18-8 16,1 13 8-16,4 9 2 16,7 5 2-16,8 6 1 15,5-1-1-15,0-6-4 16,2-11 2-16,16-17-2 15,-2-14 2-15,-5-12 1 0,0-6 1 16,1-4 34-16,1-22 40 16,-1-6-53-16,-2 0-4 15,-8 8-14-15,-2 10-7 16,0 14-7-16,-12 0 3 16,-13 9-26-16,-12 22-6 15,6 7-1-15,5 2 24 16,8-4-13-16,7-6-2 15,9-10 1-15,2-12 0 16,0-6 5-16,0-2 22 16,19-6 0-16,12-18 34 15,5-2-18-15,-5 6 11 16,-8 10-1-16,-7 6 21 16,1 4-25-16,10 4-22 0,6 22-4 15,3 8 3 1,-5 4-1-16,-2-5-24 0,2-3-42 15,10-17-77-15,9-13-172 16</inkml:trace>
  <inkml:trace contextRef="#ctx0" brushRef="#br1" timeOffset="-52379.17">13657 6810 433 0,'0'0'168'0,"0"0"-20"0,0 0-36 16,0 0-9-16,0 0-21 15,0 0-13-15,0 0-41 16,18-75-28-16,-18 115 5 16,0 14-5-16,-6 9 24 15,-3-1 0-15,2 0 2 16,5-6-11-16,2-8-13 15,0-5 1-15,0-14-2 16,0-8 0-16,0-13 1 16,0-7-2-16,0-1 6 15,0 0 19-15,0 0 57 0,0 0-27 16,0-1-17 0,0 1-13-16,0 0-17 0,0 0-8 15,0 14-22-15,4 9 3 16,6 7 16-16,5-5 2 15,12-9 1-15,10-13-9 16,19-3-9-16,11-15 4 16,5-25-4-16,-8-8-8 15,-18-3 6-15,-14 1 20 16,-24 0 1-16,-8 2 4 16,-13 4 21-16,-33 6-20 15,-12 13-4-15,-12 18-2 16,1 7-7-16,1 20 1 15,5 20 1-15,12 8-3 16,15 2 8-16,16-6-12 0,20-5-37 16,7-14-37-1,44-15-23-15,25-10 26 0,15-15-2 16,3-27-26-16,-9-7 23 16,-16-1 51-16,-17 2 37 15,-13 8 32-15,-14 8 67 16,-12 10 11-16,-7 8-9 15,-6 7-6-15,0 7-26 16,0 0-52-16,0 23-17 16,-15 15-14-16,-3 14 14 15,3 2 10-15,10-2-1 16,5-8-9-16,3-13 2 16,23-16-2-16,12-12 1 0,8-3 9 15,8-26-2-15,-2-15-7 16,-6-7 2-16,-10-2-2 15,-14 4 8-15,-9 10-8 16,-6 11 21-16,-7 15 18 16,0 7 11-16,0 3-14 15,0 0-37-15,0 26-20 16,0 11 10-16,0 14 10 16,0 7 5-16,0 6-1 15,0 4-2-15,0 3 3 16,0-4 0-16,0-4-4 15,-9-11 7-15,-4-10-2 0,-7-8 7 16,-10-7-10 0,-7-8 7-16,-15-8-1 0,-8-5-9 15,-9-6-6-15,3 0-38 16,10-6-46-16,16-24-83 16,26-13-92-16,14-8-439 15</inkml:trace>
  <inkml:trace contextRef="#ctx0" brushRef="#br1" timeOffset="-51796.2">15136 6728 456 0,'0'0'203'16,"0"0"-66"-16,0 0-24 15,0 0-26-15,0 0-21 16,0 0-10-16,0-59-45 16,-2 69-11-16,-2 24-6 15,-7 16 6-15,-9 15 35 16,-5 7 31-16,-1 4-13 16,2 1-11-16,5-3-4 15,13-9-15-15,6-10-12 0,2-11-3 16,31-14-5-16,10-10 4 15,8-10-7-15,3-10-2 16,-3 0-34-16,-5-20-50 16,-6-14-33-16,-5-8-95 15,-14-9-135-15</inkml:trace>
  <inkml:trace contextRef="#ctx0" brushRef="#br1" timeOffset="-50863.09">14916 7077 483 0,'0'0'236'16,"0"0"-101"-16,0 0-25 0,0 0-55 15,0 0-41-15,134-27-14 16,-48 3-2-16,-5-3-26 16,-12-5-21-16,-17-1 27 15,-15-3 17-15,-10-2 5 16,-9 3 19-16,-9 6 10 15,-5 11 4-15,-4 12 7 16,0 6 19-16,0 0-28 16,0 6-31-16,0 27-11 15,-4 17 11-15,-9 12 19 16,-5 7 10-16,2 3-5 16,3-1-4-16,4-9-7 0,7-12 1 15,2-16-14-15,0-16 4 16,0-12-3-16,0-6 2 15,0 0 20-15,9-20 55 16,11-16-10-16,4-6-67 16,0 3 0-16,-3 13 0 15,-10 12-1-15,-5 10 0 16,-1 4-2-16,2 0-10 16,4 17-15-16,7 9 23 15,3-1 4-15,2 1 1 16,-1-8-1-16,3-3 3 15,-3-5 3-15,0-8-6 16,3-2 4-16,-2 0-2 0,0-8 4 16,2-16-2-1,0-7-1-15,-3-2-3 0,-2-10 0 16,-2-1 0-16,-5 0 2 16,-1 2-1-16,-8 9 0 15,-4 10 0-15,0 11 10 16,0 6 8-16,0 3 5 15,-2 3-15-15,-14 0-9 16,-4 0-4-16,-2 0 3 16,3 0 1-16,9 3-2 15,-1 0-1-15,-1 2 5 16,1 1-2-16,1 2 0 0,-9 3 3 16,1 3 0-16,1 3 3 15,-4 3-3-15,9 2-1 16,-2 1-1-16,7-2 0 15,3 3 0-15,4 2-1 16,0-2 0-16,0 3 2 16,11-4-2-16,9 4 0 15,3-4 1-15,1 2-1 16,0-8-2-16,3-2-1 16,2-5-6-16,4-10 0 15,12 0-1-15,8-6-6 16,7-18-17-16,-2-4-19 15,-6 2-9-15,-10-1 9 16,-9 4 20-16,-12-1 29 16,-11 2 3-16,-7-5 13 0,-3 3 11 15,0 0-15-15,0 6-9 16,0 6-19-16,-5 8-68 16,-6 4-100-16,1 0-155 15,0 4-217-15</inkml:trace>
  <inkml:trace contextRef="#ctx0" brushRef="#br1" timeOffset="-48429.4">16900 6911 229 0,'0'0'277'16,"0"0"-79"-16,0 0-65 15,0 0-27-15,0 0-18 16,33-109-4-16,-31 103-15 15,-2 6-8-15,0 0-26 0,0 0-31 16,0 27-4-16,-11 16 0 16,-9 13 1-16,6 4 11 15,10-2 0-15,4-7-3 16,4-14-8-16,25-11-1 16,0-12-5-16,4-14-9 15,4 0 7-15,1-30 6 16,8-14 0-16,-3-14 0 15,-8-4 0-15,-8-1 1 16,-12 11 4-16,-5 12 0 16,-8 18 20-16,-2 14 17 15,0 8-4-15,0 3-37 0,0 27-20 16,2 14 18-16,9 3 2 16,7 1-1-16,8-5 1 15,8-11-4-15,2-14-6 16,2-11-5-16,-1-7 5 15,6-12 10-15,1-27 3 16,-2-11 1-16,-8-1 0 16,-14 1 0-16,-14 8 1 15,-6 14 13-15,0 11-6 16,0 8 5-16,0 9-17 16,-4 0-3-16,-2 3-15 15,1 15-1-15,5 1-19 0,0 0-40 16,2-3-8-16,14-2-11 15,-2-6-7-15,-4-2-43 16,2-3-1-16,-3-3-33 16,1 0-176-16</inkml:trace>
  <inkml:trace contextRef="#ctx0" brushRef="#br1" timeOffset="-47779.24">17710 6797 230 0,'0'0'66'15,"0"0"8"-15,0 0-35 16,0 0 5-16,0 0-4 16,0 0-13-16,-29-9 1 15,29 9-4-15,0 0 0 16,0-3 47-16,0 2 18 15,0-4-10-15,0 1-11 0,0 1-11 16,0-3 1-16,-4 0-7 16,-2-5-13-16,-4 5-7 15,3-2-19-15,-1 4-2 16,-3 4-6-16,-5 0-4 16,-1 0-6-16,-4 4 4 15,-3 14-2-15,-1 4 3 16,3 3 1-16,4 0 1 15,5 6 0-15,4-3 1 16,6-1 0-16,3 0-1 16,7-2 2-16,34-2 5 15,17-3 7-15,11-6-2 0,2-4-8 16,-9-4-5-16,-17 0 0 16,-21 1 0-16,-15-6 0 15,-9 3 0-15,0 1 0 16,-2 0 8-16,-36 9-2 15,-21 7 4-15,-14 2-1 16,-6 4-9-16,9-8-16 16,10-9-46-16,16-10-45 15,15-7-65-15,20-36-126 16</inkml:trace>
  <inkml:trace contextRef="#ctx0" brushRef="#br1" timeOffset="-46979.71">18072 6986 268 0,'0'0'146'15,"0"0"-52"-15,0 0-1 16,0 0-21-16,0 0-14 16,0 0 13-16,0 2 11 15,8-14 5-15,10-5-66 16,-2-6-17-16,0 0 12 15,-8 0 12-15,-3-6 10 16,-5 2 3-16,0 3 0 16,0 2-14-16,-3 7-5 15,-3 11 13-15,-1 4-13 16,-6 0-22-16,-7 10-9 16,-9 17 2-16,0 5 4 15,2 3-2-15,9 5 3 16,9 1 1-16,9 2 0 0,0-8-4 15,18-3 5-15,13-14 0 16,16-9 2-16,7-9 3 16,6-9-1-16,2-23-4 15,-6-7-2-15,-3-2-5 16,-10-3 6-16,-8 2-2 16,-10 1 3-16,-14 8 1 15,-7 5 18-15,-4 7-1 16,0 12 11-16,-15 6-10 15,-16 3-19-15,-10 4-1 16,4 18-6-16,10 3 0 0,16-3 2 16,11-4-5-1,0-4-14-15,0-2-1 0,19-2 23 16,8 0 2-16,2 4 0 16,2 3 1-16,-4 4-4 15,-4 2-3-15,-3 6 4 16,-7 3 2-16,-4 2 0 15,-7 4 3-15,-2 4-2 16,0 3 15-16,-4 1 4 16,-7-6-5-16,2-6 8 15,9-11-6-15,0-15-10 16,4-8 0-16,38-1 2 16,16-27 5-16,11-12-14 15,-2-8-76-15,-7 0-54 0,-6-2-61 16,-2-3-254-16</inkml:trace>
  <inkml:trace contextRef="#ctx0" brushRef="#br1" timeOffset="-46062.69">19489 6817 427 0,'0'0'181'0,"0"0"-53"15,0 0-26-15,0 0-27 16,0 0-18-16,0 0-6 16,-7-78 4-16,7 78-25 15,0 4-16-15,7 25-14 16,10 10 13-16,5 13 40 16,1 7-11-16,2 1 9 15,-2-4-15-15,4-6-18 16,0-11-9-16,-4-13-4 0,-8-11-2 15,-6-8-2-15,-4-7 3 16,1 0 10-16,7-25 36 16,5-16-4-16,3-14-38 15,-4-7 3-15,-1-2-8 16,-3-1 6-16,-1 9-6 16,-4 12-2-16,1 16 1 15,-2 12-2-15,-5 10 1 16,3 6-1-16,6 0-45 15,9 15-118-15,9 14-37 16,5 3-33-16,-3-4-189 16</inkml:trace>
  <inkml:trace contextRef="#ctx0" brushRef="#br1" timeOffset="-45442.42">20075 6953 41 0,'0'0'527'0,"0"0"-432"16,0 0-21-16,0 0-17 15,0 0-29-15,0 0-4 16,64-13-5-16,-37-5-14 16,-10-1 4-16,-3-2 17 15,-10-1 36-15,-4 0-11 16,0 1 7-16,0 7-9 15,-2 3-19-15,-6 8-8 0,-6 3-17 16,-7 3-5-16,-5 18-5 16,0 12-2-16,5 1 4 15,6 2 3-15,13 1-1 16,2-2 1-16,0-3 2 16,13-8 0-16,18-12-1 15,13-9 5-15,12-3 5 16,11-17-6-16,3-16-5 15,-2-10-4-15,-10 0-9 16,-11 2 9-16,-9-1 1 16,-16 4 3-16,-10 3 5 15,-12 7 13-15,0 8 0 16,-12 10 1-16,-15 10-14 0,-15 0-5 16,-5 26-9-16,5 6 4 15,11 1 1-15,18-4-1 16,13-2-13-16,0-5-6 15,2 0 13-15,17 0 7 16,6 0-1-16,0 0 4 16,-3 2 1-16,-9 4-1 15,-4 3 2-15,-7-2 1 16,-2-1 22-16,0-3 13 16,5-6-3-16,0-5-13 15,3-3-14-15,8-8 3 0,8-3-7 16,13 0 0-16,13-28-3 15,8-9-95 1,5-12-59-16,-5-5-78 0,-5 0-161 16</inkml:trace>
  <inkml:trace contextRef="#ctx0" brushRef="#br1" timeOffset="-44996.16">20827 6788 615 0,'0'0'223'0,"0"0"-74"16,0 0-82-16,0 0-55 0,0 0-8 15,0 0-4-15,-11 102 3 16,9-58 5-16,2-4-8 16,0-4 4-16,0-12-4 15,5-8 0-15,15-16 1 16,9 0 2-16,9-22 14 15,4-18-5-15,3-6-10 16,-10 0 7-16,-8 2 18 16,-8 11 14-16,-9 11 8 15,-6 10 12-15,-4 9 1 16,0 3-11-16,0 0-51 16,0 14-5-16,0 22-16 15,0 12 21-15,0 10 1 0,0 4 0 16,0 2 0-1,-6 0 0-15,-2-6-1 0,0-6 1 16,-1-5 4-16,-5-7 3 16,-5-6 4-16,-8-8 8 15,-14-2-10-15,-7-4 0 16,-6-8-10-16,2-6-38 16,11-6-96-16,18-22-127 15,23-29-290-15</inkml:trace>
  <inkml:trace contextRef="#ctx0" brushRef="#br1" timeOffset="-44229.4">21627 6882 401 0,'0'0'175'0,"0"0"-66"0,0 0-34 16,0 0-39-16,0 0-29 15,0 0-5-15,38 8 9 16,-2-8 27-16,0 0 0 16,-3-10-2-16,-2-11 4 15,-8-2-6-15,-8 0-8 16,-9 2 11-16,-6 1 25 16,0 4-19-16,0 3-17 15,0 5-14-15,-6 8-8 0,-1 0-4 16,-6 0-7-1,-5 8-4-15,-2 15 4 0,-5 4 7 16,6 9-11 0,3 2 11-16,5 5-1 0,7-3 1 15,4 0 0-15,10-4-2 16,30-8 2-16,18-10-15 16,18-16-28-16,14-2-43 15,8-25-68-15,4-18-108 16,-7-3-62-16</inkml:trace>
  <inkml:trace contextRef="#ctx0" brushRef="#br1" timeOffset="-43328.56">22445 6806 257 0,'0'0'180'0,"0"0"22"16,0 0-53-16,0 0-54 15,0 0-62-15,0 0-21 16,-158 19 3 0,109 23 25-16,11 1-19 0,16-3-16 15,13-4-5-15,9-6 0 16,0-12-7-16,29-10-3 15,6-8 10-15,7-8 1 16,1-23 4-16,-1-6 2 16,-4 1-6-16,-9 0 17 15,-6 3 2-15,-8 14 20 16,-6 6 13-16,-7 9-5 16,-2 4-12-16,0 3-36 15,0 21-14-15,5 8 10 16,1 4 4-16,6-2 2 15,3-4-2-15,3-8-29 0,6-12-16 16,9-10-18-16,12 0 11 16,9-26-45-16,4-10-78 15,-5-7-1-15,-6-2 90 16,-9-5 37-16,-11 0 49 16,-7 1 23-16,-9 7 55 15,-7 10 33-15,-4 11 23 16,0 8-16-16,0 13-17 15,-10 0-46-15,-17 16-46 16,-2 16 17-16,2 4-1 16,14 5 19-16,11-6-36 15,2 2-3-15,0-5-3 16,17-3 1-16,1 0 0 0,2-5-1 16,-2 0-1-16,-5-5-1 15,-1 0 0-15,-4-2 0 16,-6-6 0-16,0-1 1 15,-2-2-1-15,0 0 1 16,-10 0 0-16,-22-2-2 16,-5-2-9-16,0-4-6 15,11 0-8-15,8 0-10 16,12-5 9-16,6-14-3 0,6-2-13 16,30 0-5-1,11 0-7-15,4 2 20 16,4-1 30-16,1 1 3 0,0-2 4 15,0 0 1-15,-5 1 18 16,-4 2 29-16,-7 2 7 16,-5 3-2-16,-10 5 7 15,-5 1-14-15,-9 6-8 16,-6-1-17-16,-5 2-13 16,0 0-12-16,0 0-9 15,0 0-1-15,0 7 4 16,0 10 6-16,0-4-1 15,0 6 1-15,0-1 0 16,0 2 4-16,0 4 1 0,0 2 7 16,0 2 2-1,0-2-5-15,6-2-3 0,1-6-1 16,-2-6-5 0,1-8 6-16,-1-2-5 0,-1-2-1 15,8 0-6-15,1-14-21 16,3-13-90-16,1-9-134 15,-1-1-240-15</inkml:trace>
  <inkml:trace contextRef="#ctx0" brushRef="#br1" timeOffset="-43029.4">23352 6609 314 0,'0'0'290'15,"0"0"-134"-15,0 0-44 0,0 0-54 16,0 0-32-16,0 0-14 16,-5-4-9-16,12 4 7 15,2-4 12-15,2 0 18 16,-2-4 10-16,0-3 12 16,-2-2-7-16,-5-1-8 15,-2 2-13-15,0 2-13 16,0 6-21-16,0 4-1 15,-2 0-37-15,-8 11-52 16,2 16 6-16,6 1-12 16,2-2-42-16,8-4-26 0,21-10-31 15,4-12-123-15</inkml:trace>
  <inkml:trace contextRef="#ctx0" brushRef="#br1" timeOffset="-42245.83">23688 6391 426 0,'0'0'206'0,"0"0"-60"16,0 0 1-16,0 0-39 16,0 0-15-16,0 0-21 15,25-55-29-15,-25 55-17 16,0 0-18-16,0 5-8 16,0 22-5-16,2 19 5 15,-2 21 7-15,0 11 26 16,0 6 4-16,-2-2-5 0,-9-5-11 15,4-13-9-15,7-14-9 16,0-12-1 0,9-10 0-16,20-10-2 0,2-8-9 15,7-9-6-15,8-1-18 16,2-5 3-16,3-19 4 16,-5-2-8-16,-4-4 5 15,-3-6 25-15,-8-4 4 16,-4-8 3-16,-7-2 11 15,-2-3 9-15,-7 11-1 16,-3 14-1-16,-5 16 7 0,-3 12 0 16,0 0-12-1,0 0-16-15,0 12-5 0,0 12-2 16,0 8 7 0,0 5 1-16,0 2 2 0,-5 2-2 15,1 0-1-15,4 0 4 16,0-9-4-16,0-8-2 15,16-5-9-15,13-12-7 16,6-7 8-16,3 0-1 16,0-10 10-16,-5-18 1 15,0-6 1-15,-4-6 2 16,0 2 7-16,-8 7 0 16,-8 9 4-16,-6 15 6 15,-7 4 17-15,0 3 0 16,0 0-34-16,0 0-3 0,0 7-6 15,0 5-4-15,0 5 9 16,-4 5 1-16,1 1-1 16,3 4 0-16,0 4 2 15,-2-1-1-15,-1 4 0 16,1 0-1-16,0 0 1 16,0 6 1-16,2 5 0 15,0 0-1-15,0 4 2 16,0-8-2-16,0 0 2 15,0-9-2-15,0-4 0 16,0-4 1-16,0-4-1 16,-13 0 0-16,-18 2 0 15,-27-1 0-15,-25 1 0 16,-26-1-4-16,-13-5-5 0,4-10-35 16,10-6-67-16,31-34-170 15,34-36-574-15</inkml:trace>
  <inkml:trace contextRef="#ctx0" brushRef="#br1" timeOffset="-41377.42">24791 7028 448 0,'0'0'141'16,"0"0"-73"-16,0 0-33 0,0 0-31 16,0 0-1-1,0 0-3-15,-16 28 0 0,14-24 5 16,2-3 15-16,0 2 4 15,0-3 8-15,0 0-6 16,0 0 3-16,0 0-3 16,7 0 7-16,13 0 0 15,0-8-21-15,-5-1-5 16,-5 0 11-16,-6 5 15 16,-4-2 5-16,0 4 0 15,0 2-16-15,0 0-17 16,-6 0-5-16,-6 0-6 15,3 0 3-15,3 0 2 16,4 0-8-16,2 0-8 16,-2 4 1-16,-1 4-5 0,0 1 2 15,1 3 8-15,-2-5 5 16,2-1-1-16,2-4 0 16,0-2 3-16,0 0 4 15,0 0 8-15,0 0 28 16,2-4-14-16,2-5-11 15,-2 4 5-15,-2 3 6 16,0 2-4-16,0 0-18 16,-6 0-7-16,-5 5-7 15,2 2-14-15,7-3-8 16,2-2-3-16,0-2-27 16,2 0-19-16,18 0-42 15,2 0-196-15</inkml:trace>
  <inkml:trace contextRef="#ctx0" brushRef="#br1" timeOffset="-428.08">4730 9367 212 0,'0'0'55'16,"0"0"-24"-16,0 0-6 16,0 0-9-16,0 0 27 15,0 0-5-15,0 0-5 0,0 0-18 16,4-39 42 0,-4 35 8-16,0 2-6 15,0 2 3-15,0 0-8 16,0-2-9-16,0 2 4 15,0 0-3-15,0 0-6 16,0 0-3-16,0 0-5 16,0 0-1-16,0 0-4 0,0 0-12 15,0 0-7-15,0 0-8 16,0 0-10-16,0 10-5 16,0 10 2-16,-6 8 13 15,-2 4 14-15,6 4-6 16,2-1 1-16,0-5 6 15,0-4 2-15,0-8-9 16,2-2-2-16,6-6-1 16,-2-3 0-16,-1-4 0 15,-3-1 2-15,2-2 12 16,-2 0 19-16,12 0 15 16,15-5 13-16,18-9-12 15,11-7-31-15,6 0-20 16,5 6 1-16,-2 1-3 0,0 8-1 15,4 3 0 1,-4 3-10-16,0 0-56 0,1 0-71 16,-2 0-65-16,-11-9-123 15</inkml:trace>
  <inkml:trace contextRef="#ctx0" brushRef="#br1" timeOffset="220.32">5316 9332 503 0,'0'0'215'0,"0"0"-68"15,0 0-39-15,0 0-34 16,0 0-36-16,0 0-23 16,-7-14-15-16,16 14-15 15,20 6 5-15,13 8 10 16,4 4 6-16,6-2-3 15,-5-1 4-15,-5-3 2 16,-8-3-4-16,-12 0 1 0,-9-5-5 16,-9-3 0-1,-4 2 0-15,0-3 4 0,0 0 21 16,0 0 27-16,0 0-3 16,0 0-3-16,0 0-5 15,0 0-9-15,0 0-8 16,0 0-25-16,-13 10-5 15,-20 20-20-15,-21 12 8 16,-12 14 17-16,-3 2 7 16,15 0-7-16,19-8-3 15,28-26-269-15,7-24-400 16</inkml:trace>
  <inkml:trace contextRef="#ctx0" brushRef="#br1" timeOffset="1336.7">6214 9306 473 0,'0'0'254'15,"0"0"-98"-15,0 0-43 16,0 0-42-16,0 0-22 16,0 0-8-16,0 0-24 15,85-24-6-15,-43 6-1 16,4-2 6-16,6 2-1 15,6-2-10-15,8 0-3 16,5 0-2-16,1 0-17 0,-9 4-65 16,-13 4-70-1,-15 4-73-15,-20 2-66 0</inkml:trace>
  <inkml:trace contextRef="#ctx0" brushRef="#br1" timeOffset="1640.52">6526 9213 432 0,'0'0'241'16,"0"0"-70"-16,0 0-51 15,0 0-55-15,0 0-36 0,0 0-22 16,-9 7-7-16,9 11-14 15,-2 10 14-15,-1 7 7 16,-2 7 8-16,1-3 12 16,-5 1-23-16,1-1 6 15,-4-3-2-15,3-4-4 16,3-4-4-16,4-6-9 16,2-8-71-16,0-10-103 15,13-4-169-15</inkml:trace>
  <inkml:trace contextRef="#ctx0" brushRef="#br1" timeOffset="2254.42">6795 9163 686 0,'0'0'236'0,"0"0"-94"0,0 0-64 16,0 0-72-16,0 0-6 15,0 0-23-15,-11 88 23 16,0-25 6-16,0 1 8 16,1-5 3-16,6-11-9 15,4-14-5-15,0-15 4 16,0-8-7-16,2-11 3 16,19 0 10-16,10-24 17 0,11-19 6 15,12-4-29 1,-10 5-3-16,-11 9-4 15,-13 17 4-15,-11 15-4 0,-6 1 0 16,4 3 0-16,8 23-32 16,5 8 32-16,9 4 3 15,0-3 2-15,5-6-3 16,3-8-2-16,8-9 3 16,8-12 3-16,5 0-1 15,2-15-5-15,-4-14-6 16,-12-5 3-16,-7-4 3 15,-16 1 1-15,-7-1 0 16,-14 6 8-16,0 4 14 0,0 10 0 16,0 8-7-1,0 8 3-15,-4 2-19 0,-1 0-1 16,-6 2-17-16,-7 16-3 16,-4 3 20-16,2 6 1 15,-1-4 2 1,6 2 4-16,4-2 5 0,4-1-3 15,7 0 0-15,0 0-8 16,0 1 4-16,25 4 4 16,6-4 2-16,4 0-6 15,1-5 0-15,3-9-2 16,2-9 0-16,18 0-2 16,12-21-79-16,11-21-183 15,10-11-415-15</inkml:trace>
  <inkml:trace contextRef="#ctx0" brushRef="#br1" timeOffset="3070.44">8429 9201 318 0,'0'0'397'16,"0"0"-203"-16,0 0-64 15,0 0-17-15,0 0-40 16,0 0-66-16,95-35-4 16,-19 15-1-16,11 2-2 15,-5 0 0-15,-8 1 0 16,-14 7 0-16,-13 2-26 0,-18 4-60 15,-14 4-30-15,-13 0-65 16,-2 4-30-16,-6 9 33 16,-17-4-261-16</inkml:trace>
  <inkml:trace contextRef="#ctx0" brushRef="#br1" timeOffset="3320.31">8832 9140 460 0,'0'0'288'16,"0"0"-104"-16,0 0-58 16,0 0-45-16,0 0-47 0,0 0-34 15,-12 17-15 1,8 8-11-16,-3 9 26 0,1 1 7 16,-3 7 16-16,2-7-5 15,-2 1-8-15,3-4-2 16,1-6-4-16,1-4-4 15,4-8-64-15,0-4-83 16,4-10-136-16,18 0-138 16</inkml:trace>
  <inkml:trace contextRef="#ctx0" brushRef="#br1" timeOffset="3504.31">8606 9579 384 0,'0'0'333'0,"0"0"-161"16,0 0-44-16,0 0-45 16,0 0-47-16,0 0-21 15,70-12-1-15,1-2-4 16,14-2-10-16,-6 0-31 16,-4 3-81-16,-13 4-109 15,-14-2-111-15</inkml:trace>
  <inkml:trace contextRef="#ctx0" brushRef="#br1" timeOffset="4120.6">9130 9390 305 0,'0'0'384'0,"0"0"-209"15,0 0-71-15,0 0-81 16,0 0-23-16,0 0-1 16,-11 68 1-16,11-32 31 15,0 1-15-15,0-9-11 16,0-8-1-16,11-11-3 16,0-9-1-16,9 0 1 15,11-13 11-15,8-21 16 0,3-6-12 16,-5 4-16-16,-10 9 8 15,-11 14-5-15,-9 6 16 16,-5 7 20-16,0 0-39 16,7 8-9-16,2 15-5 15,11 4 14-15,9-2 5 16,12-2 0-16,8-10-2 16,7-7 8-16,4-6-7 15,3-5-4-15,-2-25-2 16,-6-11-10-16,-8-9 4 15,-11-4-1-15,-15-5 9 16,-15-2 1-16,-8-4 16 16,0-1 9-16,-11 4-2 15,-7 15 7-15,5 18-5 16,7 18 18-16,2 11 12 0,-6 0-56 16,-5 29-16-16,-3 12-3 15,-5 18 19-15,1 5 1 16,4 6 2-16,3 4 0 15,3 2 5-15,10-6-1 16,2-5-5-16,0-13 1 16,21-10-2-16,3-10 2 15,0-7-3-15,3-13-2 16,2-12-67-16,4 0-25 16,8-19-84-16,5-21-381 0</inkml:trace>
  <inkml:trace contextRef="#ctx0" brushRef="#br1" timeOffset="4387.6">9598 9344 362 0,'0'0'284'0,"0"0"-134"16,0 0-34-16,0 0-42 0,0 0-39 16,0 0-22-1,-14 0 0-15,43 0 9 0,21 0 7 16,17 0-10-16,15 0-19 16,8-4-37-16,-4-10-180 15,-1-8-270-15</inkml:trace>
  <inkml:trace contextRef="#ctx0" brushRef="#br1" timeOffset="5104.53">10162 9593 428 0,'0'0'125'16,"0"0"-44"-16,0 0-9 15,0 0-26-15,0 0-11 16,0 0-19-16,77-58-15 15,-52 31 0-15,-5-2 2 16,-11 0-3-16,-7 1 16 16,-2 2 21-16,0 6 9 15,0 4 7-15,0 10 0 16,0 2-7-16,-2 4-7 0,-5 0-25 16,-5 0-14-16,-11 0-9 15,-6 20 5-15,0 4 3 16,4 3 0-16,8 2 0 15,12 0-8-15,5-3 4 16,0 0 2-16,31-2 3 16,14-8 7-16,13-8-4 15,11-8 8-15,4 0-2 16,3-22-2-16,0-14-7 16,-4-6-7-16,-12-2 0 15,-16-1-1-15,-15 4 3 16,-13-1 5-16,-16 11 11 0,0 6 7 15,-5 12-9 1,-19 9-9-16,-5 4 0 0,-2 0-10 16,4 17 0-16,13 4 6 15,14 1-6-15,0-2-10 16,16-2-16-16,15 4 33 16,7-2 0-16,0 5-2 15,-7-2 5-15,-11 5-19 16,-13 9 6-16,-7 5 13 15,-7 4 2-15,-15 0 21 16,4-5 12-16,9-10-9 16,7-11-8-16,2-9-12 0,26-11 1 15,37-9 13 1,28-30-20-16,17-16-76 0,2-9-319 16</inkml:trace>
  <inkml:trace contextRef="#ctx0" brushRef="#br1" timeOffset="6987.26">11714 9574 224 0,'0'0'304'0,"0"0"-191"0,0 0-40 15,0 0-4-15,0 0 0 16,0 0 7-16,0 0-11 15,12-30-29-15,1 12-21 16,1-3 6-16,-3-3 8 16,7-4-8-16,1-8-6 15,6-7 0-15,2-1-11 16,-2 2-1-16,-6 4 1 16,-9 10-4-16,-8 6 7 15,-2 6 4-15,0 6 5 0,0 5-13 16,-23 5-3-16,-6 0-12 15,-4 9 3-15,4 13 5 16,8 2 2-16,13 1-15 16,8-6 2-16,0 1-2 15,2-4-4-15,25 2 15 16,8-2 6-16,5 0 4 16,-1 4-1-16,-8-1-3 15,-9 1-2-15,-6 4-3 16,-6 0 5-16,-3 0 4 15,-2-1-4-15,0-2 7 16,5-6 8-16,2-2-9 16,1-7 2-16,12-6-1 15,4 0 0-15,6 0 12 16,5-10-19-16,-2-5-51 0,0-4-95 16,4-6-246-16</inkml:trace>
  <inkml:trace contextRef="#ctx0" brushRef="#br1" timeOffset="7504.2">12354 9511 396 0,'0'0'193'16,"0"0"-80"-16,0 0-19 15,0 0-50-15,0 0-12 16,0 0 22-16,56-24-34 15,-21 5-15-15,-6 0 4 16,-8-4 0-16,-8 1 7 16,-7 0 23-16,-4 0 11 15,-2 2-13-15,0 2-13 0,-2 6-11 16,-9 2-1-16,3 4-12 16,0 6 0-16,-5 0-9 15,-2 0-3-15,-3 6 6 16,-2 10 4-16,0 2 2 15,4 4-2-15,-1 4 2 16,1 5 8-16,7-1-2 16,9-1 2-16,0-2-8 15,29-5 1-15,27-8-1 16,17-14-17-16,12 0-46 16,4-14-51-16,-3-20-80 15,-9-4-71-15,-11-7-108 0</inkml:trace>
  <inkml:trace contextRef="#ctx0" brushRef="#br1" timeOffset="7770.67">13031 9028 408 0,'0'0'221'15,"0"0"-34"-15,0 0-32 16,0 0-51-16,0 0-39 16,0 0-42-16,-22-39-23 15,22 49-5-15,0 16-2 16,0 11 7-16,0 7 21 15,0 6 12-15,-2 6 4 16,-3 0-11-16,-1 2 2 16,4-6 1-16,-3-5-10 0,5-11-2 15,0-9-9 1,0-7-7-16,0-4 2 0,0-9-3 16,0-1-92-16,0-2-76 15,11-4-136-15,7 0-198 16</inkml:trace>
  <inkml:trace contextRef="#ctx0" brushRef="#br1" timeOffset="8454.26">13347 9364 541 0,'0'0'238'0,"0"0"-93"0,0 0-40 16,0 0-34-16,0 0-32 15,0 0-39-15,-57-38-8 16,23 61-1-16,-4 6 7 16,5 7 1-16,8 0-4 15,10-1 2-15,13-5-4 16,2-10 2-16,0-8-7 15,15-12-16-15,14 0 28 16,12-10 1-16,1-16 3 16,0-4-3-16,-7 2 4 15,-3 6-4-15,-12 5 23 16,-9 9 8-16,-8 6 13 0,-3 2-5 16,2 0-40-16,5 6-7 15,6 12-14-15,9 7 21 16,7-6 0-16,9-4-8 15,7-9-20-15,8-6-20 16,0 0-4-16,3-28-21 16,-2-6 28-16,-8-9 27 15,-4-2 0-15,-7-2 8 16,-18 0 10-16,-9-3 41 0,-8-5-2 16,0-1 4-1,-8 0 0-15,-9 9-4 0,0 13 6 16,9 15 2-1,1 13 22-15,4 6-6 0,3 0-36 16,-2 0-27-16,0 3-3 16,-5 19-17-16,-1 10 20 15,-4 10 2-15,6 7 1 16,-1 5 11-16,3 8-2 16,4 2 8-16,0 0 9 15,0-6-9-15,2-6-14 16,9-12-5-16,5-7 1 15,-3-10-2-15,1-6-8 16,1-5-34-16,5-8-59 16,9-4-98-16,15-13-210 15</inkml:trace>
  <inkml:trace contextRef="#ctx0" brushRef="#br1" timeOffset="8770.98">13662 9276 439 0,'0'0'223'0,"0"0"-76"15,0 0-16-15,0 0-42 16,0 0-16-16,0 0 2 16,-11 0 1-16,11-4-4 15,20-4 6-15,32-5-45 16,23 0-33-16,23-1-11 16,7 3-74-16,-7-1-73 15,-13-1-117-15,-10-9-308 16</inkml:trace>
  <inkml:trace contextRef="#ctx0" brushRef="#br1" timeOffset="9672.48">14324 9425 257 0,'0'0'230'16,"0"0"-118"-16,0 0-41 15,0 0-8-15,0 0-19 0,0 0-10 16,-5 1-14-16,14-1 22 15,11-12 12-15,3-8-39 16,-4-2-9-16,-3-4 6 16,-5-4 0-16,-4 2 25 15,-7-3-5-15,0 6-5 16,0 6 3-16,0 12 8 16,0 2-3-16,0 5-12 15,-9 0-23-15,-9 0-12 16,-6 19 6-16,-7 11 0 15,0 7 0-15,6 6 5 16,9 1-4-16,9-1 5 16,7-10 4-16,5-7-2 15,30-8 5-15,19-11-1 16,15-7 5-16,18 0-11 0,9-29-48 16,-1-8-50-16,0-10-22 15,-11-4-52-15,-8-6-31 16,-9-1 41-16,-14-4 88 15,-13-2 74-15,-15 7 60 16,-16 11 93-16,-7 15 47 16,-2 14-23-16,0 11-28 15,0 6-44-15,0 0-53 16,0 0-22-16,-9 8-30 16,-9 16 4-16,-2 11 12 0,2 9 0 15,10 6 2-15,0 4 1 16,8 2 1-16,0-2-2 15,0-6-11-15,14-11-2 16,-5-16-1-16,-3-10-2 16,-4-10 3-16,-2-1 6 15,3-1 20-15,-3-24 36 16,0-5-38-16,0-2-29 16,-24 10-5-16,-10 12-15 15,-11 10-19-15,-5 10-25 16,0 25 4-16,10 8 18 15,14 1-18-15,17-7 4 16,9-14 14-16,0-12 0 16,33-11 42-16,18-7 5 15,13-20 24-15,6-5 1 16,-10 5 14-16,-13 11 19 16,-14 10 25-16,-6 6-44 0,4 0-37 15,2 17-7-15,3 12-6 16,-3 3-8-16,-4 3-89 15,0-10-32-15,5-6-71 16,6-11-245-16</inkml:trace>
  <inkml:trace contextRef="#ctx0" brushRef="#br1" timeOffset="17936.56">16557 9162 206 0,'0'0'131'16,"0"0"-14"-16,0 0 2 15,0 0 3-15,0 0-32 0,13-102 4 16,-13 92-21-1,0-1 3-15,2 1-13 0,0 5-18 16,-2 0 1-16,0 4-4 16,0 1-10-16,0 0-32 15,0 6-14-15,0 21-16 16,0 15 17-16,0 14 13 16,0 1 0-16,0-1 0 15,0-4 0-15,9-6 0 16,7-12 3-16,-6-14 1 15,-2-9-4-15,-8-8 0 16,0-3 3-16,0 0 12 0,0 0 8 16,-8-20 7-1,-13-3-28-15,-8 1-2 0,-4 5-2 16,-8 11-4-16,-8 6 1 16,-7 9-11-16,-4 23 9 15,11 5 2-15,13 2 0 16,23-9-9-16,13-5-12 15,0-8-7-15,27-15 13 16,22-2 20-16,11-16 10 16,6-18 2-16,-10-3 0 15,-14 7 18-15,-17 10 41 16,-13 11-23-16,-8 9 7 16,-4 0-37-16,7 0-18 0,9 9-21 15,1 15 7 1,10 8 14-16,4 3-59 0,4-8-23 15,11-2-32-15,4-13-55 16,6-12-115-16</inkml:trace>
  <inkml:trace contextRef="#ctx0" brushRef="#br1" timeOffset="18538.08">17004 9346 566 0,'0'0'176'0,"0"0"-81"0,0 0-34 15,0 0-40-15,0 0-12 16,-136 36-9-16,123-12-4 16,8 1-1-16,5-6-21 15,0-6-24-15,27-8 32 16,9-5 14-16,1 0 4 15,2-19 6-15,-4-5-3 16,-8-2 6-16,-7 3-8 16,-9 10 30-16,-6 6 24 15,-3 5 12-15,-2 2-12 16,2 0-49-16,2 0-6 16,7 18-22-16,10 6 22 15,5-2 5-15,10-2-2 0,4-9-2 16,9-11 8-16,7 0-4 15,4-21-4-15,-4-17-1 16,-3-8-10-16,-10-10 10 16,-12-6 1-16,-14-2 0 15,-15-6 6-15,-2-1 5 16,-17 1-1-16,-20 8 16 16,-4 11 8-16,5 18 5 15,12 13 8-15,11 11 1 16,10 9-25-16,1 0-24 15,0 12-17-15,2 25-2 16,0 14 19-16,0 8 1 0,22 5 5 16,2 0-1-16,1 1 10 15,-2-1-5-15,-4-6-1 16,-3-8-1-16,1-6-7 16,2-7 0-16,1-12-1 15,2-6 0-15,9-12-62 16,7-7-53-16,4 0-34 15,-2-29-245-15</inkml:trace>
  <inkml:trace contextRef="#ctx0" brushRef="#br1" timeOffset="18759">17276 9192 657 0,'0'0'218'0,"0"0"-78"0,0 0-23 16,0 0-47-16,0 0-66 15,114-24-4-15,-39 18 0 16,6 1-2-16,-4 4 1 16,-3-1-36-16,0-1-63 15,1-4-92-15,1-7-182 16</inkml:trace>
  <inkml:trace contextRef="#ctx0" brushRef="#br1" timeOffset="19287.02">18143 9280 379 0,'0'0'139'0,"0"0"-30"0,0 0-18 16,0 0-22-16,0 0-32 16,0 0-37-16,-52-6-6 15,16 36 6-15,-1 6 13 16,6 2 2-16,10-6-11 16,15-5-4-16,6-10-2 15,0-6 2-15,25-11 4 16,12 0 10-16,8-19 9 15,2-14-9-15,-5-2-6 16,-13 3 30-16,-9 10 34 0,-11 10 18 16,-4 6 6-1,-3 6-19-15,-2 0-50 0,6 0-27 16,7 20-27-16,10 10 22 16,10 7 5-16,5-4 0 15,7 2-15-15,6-8-101 16,-2-4-57-16,0-15-124 15</inkml:trace>
  <inkml:trace contextRef="#ctx0" brushRef="#br1" timeOffset="22856.48">11173 9438 242 0,'0'0'75'0,"0"0"-33"15,0 0-6-15,0 0-11 16,0 0-5-16,0 0 9 16,0 0-10-16,-13 0 1 15,13 0 10-15,0 0-1 16,0 0 6-16,0 0-9 16,0 0-9-16,0 0-17 15,20 0 4-15,9 0 17 0,11 0 2 16,3 0-16-16,-3 0-1 15,-3 0-5-15,-6 0-1 16,-8 0-8-16,-10 0-11 16,-9 0 3-16,-4 0 16 15,0 0 0-15,0 0 6 16,0 0-3-16,0 0-3 16,0-1-8-16,0-4 3 15,0 4-23-15,0-4 0 16,-11 5 20-16,-13 0 0 15,-8 0-3-15,-3 0 9 16,-1 0 2-16,7 0 0 16,7 0 7-16,9 2-3 0,2 1 5 15,6-3 2 1,3 1-10-16,-3-1 5 0,3 0 5 16,2 0-3-16,-2 0-4 15,2 3 5-15,0-3 21 16,0 0 1-16,0 0-1 15,0 0 13-15,18 0-28 16,11-4 2-16,7-1-10 16,4 4-6-16,-1 1-2 15,-5 0 0-15,-7 0-2 16,-7 0-2-16,-5 0-10 16,1 0 5-16,-3 0-9 0,3 0 12 15,-3 0 2 1,-3-3 5-16,-8 2-3 0,-2 1-1 15,0 0-5-15,-2 0 1 16,-25 0 8-16,-12 0 0 16,-7 0 2-16,-1 0-2 15,9 4 1-15,11-3 0 16,12 1 0-16,9-2 5 16,0 0-4-16,6 0 10 15,-2 0-10-15,0 0-1 16,2 0-1-16,0 0 1 15,0 0-1-15,0 0 3 16,0 0 12-16,0 0-6 16,0 0 3-16,0 0-12 15,0 0-1-15,18 0 1 0,3 0 12 16,2 0-7-16,0 0-4 16,-5 0 1-16,-3 0-4 15,-6 0 0-15,-2 0 2 16,-2 0 4-16,-3 0 4 15,-2 0 4-15,0 0 26 16,0 0-11-16,0 0-7 16,-23 0-20-16,-10 0-10 15,-7 0 4-15,3 0-10 16,2 0 2-16,14 0 8 16,7 0 6-16,9 0 0 15,3 0 6-15,2 0-2 0,0 0-3 16,0 0 0-16,0 0-1 15,0 0 0-15,0 0-3 16,0 0 2-16,0 0-5 16,0 0 5-16,0 0-7 15,7 0-3-15,20 0 11 16,8 0 13-16,6 0-8 16,-6 0-1-16,-3 0-4 15,-13 0-11-15,-5 0-5 16,-10 0-2-16,-4 0 6 15,0 0-8-15,0 0 13 16,0 0-1-16,-27 0 8 16,-15 0 8-16,-7 0-6 15,5 0-2-15,3 0 0 16,13 0 2-16,1 0-2 0,5 0-1 16,1 3 1-16,8-3-5 15,9 1 5-15,2-1 0 16,2 3 4-16,0-3-4 15,0 0-3-15,11 2-6 16,20-1 1-16,9-1 8 16,11 2 0-16,-1 1-7 15,-6-2-15-15,-9-1-25 16,-6 2-56-16,-6-2-47 16,-8 0-64-16</inkml:trace>
  <inkml:trace contextRef="#ctx0" brushRef="#br1" timeOffset="26520.9">19651 9128 369 0,'0'0'171'0,"0"0"-34"0,0 0-29 16,0 0-14 0,0 0-33-16,0 0-17 0,0 0-30 15,0-31-14-15,0 31-8 16,0 0-4-16,0 16 12 15,0 7 8-15,0 1 25 16,0-2 6-16,-4-3-13 16,2-2-1-16,-1-3-19 15,3-2 5-15,0-5-10 16,0 2-1-16,0-1-10 16,0-6-92-16,0 0-62 15,0-2-95-15,15-8-117 16</inkml:trace>
  <inkml:trace contextRef="#ctx0" brushRef="#br1" timeOffset="26837.18">19576 8962 401 0,'0'0'186'0,"0"0"0"16,0 0-84-16,0 0-17 15,0 0-39-15,0 0-46 16,8-49-4-16,28 39-6 16,1 0-4-16,-5-1-1 15,-12 3 8-15,-11-5 7 16,-9-1 7-16,0-2 16 0,-13-2-4 16,-21 2-4-1,-13 6-15-15,-7 8 1 0,6 2-1 16,8 0-1-16,15 14-2 15,12 6-4-15,13 2 4 16,0 5-14-16,40 0-52 16,27-3-32-16,27-2-20 15,8-12-80-15,-2-8-111 16</inkml:trace>
  <inkml:trace contextRef="#ctx0" brushRef="#br1" timeOffset="27120.93">20146 8893 478 0,'0'0'225'15,"0"0"-64"-15,0 0-42 0,0 0-74 16,0 0-20-16,-148-2-16 16,117 30-4-16,18 4-5 15,13 5-5-15,13-1 4 16,37-3 2-16,12-2 10 16,2-6-10-16,-1-6 4 15,-16-2-5-15,-14-4-7 16,-13-1 5-16,-13-2-7 15,-7-4 6-15,0 4-3 16,-7-3 6-16,-27 6 2 16,-14-3 12-16,-6-2-6 15,3-6-8-15,4-2-7 0,10 0-43 16,8-20-66-16,10-10-86 16,17-9-179-1</inkml:trace>
  <inkml:trace contextRef="#ctx0" brushRef="#br1" timeOffset="27320.49">20228 8874 86 0,'0'0'470'0,"0"0"-269"16,0 0-72-16,0 0-56 16,0 0-55-16,0 0 2 15,-69 105 63-15,14-51-29 16,-10 1-22-16,-3 1-12 0,2-1-16 15,6-4-4-15,-1-1-64 16,9-13-124-16,11-20-199 16</inkml:trace>
  <inkml:trace contextRef="#ctx0" brushRef="#br1" timeOffset="28387.37">21471 8912 544 0,'0'0'173'0,"0"0"-57"0,0 0 3 15,0 0-40-15,0 0-53 16,0 0-26-16,-46-9-13 16,-3 35 13-16,-1 4 1 15,15 3 0-15,15-4-1 16,20 1-4-16,0 1 4 16,46-3 3-16,17 2 0 15,15-1 6-15,-5-2-8 16,-12-1 0-16,-19-2-1 0,-20-6-4 15,-15-6 3-15,-7 0-5 16,0-6 3-16,-18 0 3 16,-21-6 6-16,-9 0 15 15,-1-1-20-15,5-22-1 16,15-7-5-16,10-9-20 16,19-6-3-16,0-7-31 15,37-2-25-15,18-5-7 16,15 7 13-16,7 2 23 15,6 8 24-15,-8 4 13 16,-10 5 14-16,-16 9 4 16,-18 9 49-16,-15 4 46 0,-11 10 31 15,-5 1-16 1,0 0-47-16,0 0-27 0,0 0-23 16,0 1-13-16,0 22-4 15,0 7 4-15,0 11 23 16,-2 8 10-16,-4 2 3 15,4 6-16-15,0 2 11 16,0-4-5-16,2-3 8 16,0-9-16-16,0-7-4 15,0-7-7-15,0-6 0 16,0-4-7-16,9-6 3 16,4-3 5-16,12-4-8 15,15-6-41-15,18 0-72 0,13-24-164 16</inkml:trace>
  <inkml:trace contextRef="#ctx0" brushRef="#br1" timeOffset="28904.21">21714 9046 172 0,'0'0'499'15,"0"0"-310"-15,0 0-51 16,0 0-62-16,0 0-41 16,0 0-33-16,50 0 3 15,5 0 11-15,14-3-13 16,2-5-3-16,2 2-19 16,4-2-55-16,-4 5-42 0,-11 1-27 15,-14 2 15-15,-13 0 19 16,-17 0 33-16,-9 0 64 15,-7 5 12-15,0 3 0 16,-2 2 23-16,0-2 27 16,0 5 6-16,0 1 2 15,0 4 13-15,0 6 0 16,-6 2 4-16,-6 4-19 16,5 2-15-16,5-4-18 15,2-4-7-15,0-6-6 16,0-8-3-16,19-7-4 0,7-3-2 15,8-3 31-15,-3-19-8 16,-2-6-13-16,-12-6-1 16,-10 0 13-16,-7-2-9 15,0 2-3-15,-22 4-6 16,-13 10-5-16,-4 7-3 16,3 12 1-16,12 1-9 15,9 0-46-15,15 7-51 16,0 7-58-16,17-1-42 15,22-8-50-15</inkml:trace>
  <inkml:trace contextRef="#ctx0" brushRef="#br1" timeOffset="29236.73">22616 9006 217 0,'0'0'390'16,"0"0"-203"-16,0 0-60 15,0 0-62-15,0 0-39 16,0 0-13-16,108 50 1 16,-73-23-2-16,-4 8 1 15,-6 1-8-15,-12 0-4 16,-6 0-1-16,-7-8 1 16,0-2-1-16,-9-7 5 15,-6-8 5-15,1-7-3 0,-3-4 2 16,1-2 15-1,-2-22 26-15,4-14-15 0,10-6-18 16,4-2-16 0,0-1-1-16,25 9-20 0,8 10-35 15,7 9-19-15,7 7-24 16,2-1-96-16,2 5-185 16</inkml:trace>
  <inkml:trace contextRef="#ctx0" brushRef="#br1" timeOffset="30054.12">23129 9188 93 0,'0'0'249'15,"0"0"-164"-15,0 0 0 16,0 0-5-16,0 0 3 16,0 0-41-16,42-10-21 15,-22-6 10-15,-7-4 16 16,1-4-8-16,-7-4 9 16,-5-5-5-16,-2-3-6 15,0 4-12-15,0 9-3 16,-7 8 3-16,1 9 5 0,-4 6-6 15,0 0-24 1,-8 8-9-16,-4 18 6 0,-3 11 1 16,3 4 1-16,6 9 1 15,7 3 4-15,9-6-4 16,0-4 1-16,36-11 4 16,19-14-4-16,17-17-1 15,10-1-5-15,5-14-50 16,-4-23-32-16,-10-6 0 15,-11-7 26-15,-14-3 40 16,-15-9 21-16,-8-6 3 16,-10-1 22-16,-4 9 14 15,-6 14 5-15,-5 18 16 16,0 18 34-16,0 10-2 0,0 0-40 16,0 0-52-16,-16 15-9 15,-11 20 6-15,1 11 3 16,6 6 0-16,11 5 6 15,7-4-2-15,2-3-1 16,0-9 1-16,2-13-4 16,7-12 2-16,-3-8 1 15,-2-8 3-15,-4 0 17 16,0 0 36-16,2-13 38 16,-2-4-63-16,0 1-34 15,-15 10-3-15,-28 6-16 0,-5 8-30 16,-8 24-1-16,10 10-4 15,9 0-9 1,18-6 17-16,15-10 5 16,4-12-4-16,4-14 23 0,29 0 22 15,11-17 16-15,8-12 0 16,-8 1-1-16,-5 10 33 16,-10 12-5-16,-1 6-22 15,6 8-21-15,4 23-6 16,-3 11 2-16,1-1 1 15,1-5-15-15,9-10-27 16,14-16-70-16,11-10-265 0</inkml:trace>
  <inkml:trace contextRef="#ctx0" brushRef="#br1" timeOffset="32054.79">24925 9106 222 0,'0'0'239'16,"0"0"-75"-16,0 0-25 15,0 0-15-15,0 0-41 16,0 0-20-16,0 0-13 15,-3-10-18-15,3 10-17 16,0 0-11-16,0 8-4 16,0 10-14-16,0 9 12 15,0 0 2-15,5 3 17 16,2-4 3-16,-2-2-9 16,1-4-5-16,0-3-4 15,-1-6-2-15,-1-5-1 0,1-4-56 16,2-2-70-16,4 0-61 15,3-24-25-15,-2-10-33 16</inkml:trace>
  <inkml:trace contextRef="#ctx0" brushRef="#br1" timeOffset="32637.33">24925 9106 390 0,'-71'-103'232'15,"71"103"-106"-15,0 0-35 16,8 0-30-16,19 0-39 16,9-6-13-16,7-8 13 15,-4 0-9-15,-10-4-10 0,-10-1 1 16,-13-1 1-16,-6-3-3 16,0 3 34-16,-10 2-20 15,-9 8-10-15,-10 7-4 16,-2 3-4-16,0 0-5 15,4 19 5-15,14 3-3 16,10 2 3-16,3 4-7 16,14-4-9-16,25-4-18 15,17-3-29-15,13-10-9 16,0-5-23-16,-7-2-70 16,-10 0 0-16,-19 0 27 0,-10 0 59 15,-15 0 81 1,-5 0 152-16,-3 2-27 0,0 20-95 15,0 9 69-15,0 5-3 16,-5 2-12-16,1-5-25 16,4-2-21-16,0-12-18 15,0-6-11-15,13-11 1 16,14-2-4-16,6-12 16 16,8-22 76-16,-1-6-38 15,-5-2-36-15,-8 5 8 16,-4 9-12-16,-10 11 2 15,-7 11 7-15,-1 6 6 0,-2 0 7 16,5 7-42-16,13 24-7 16,2 7-14-16,6 2 21 15,8-2 0-15,0-4 0 16,8-8 3-16,4-9-3 16,5-14-5-16,3-3-49 15,-1-8-42-15,-3-24-182 16</inkml:trace>
  <inkml:trace contextRef="#ctx0" brushRef="#br1" timeOffset="33336.83">26723 8654 610 0,'0'0'224'16,"0"0"-89"-16,0 0-32 0,0 0-29 15,0 0-36-15,0 0-38 16,11 39-1-16,-11 12-27 16,0 16 20-16,-2 4 8 15,-23 6 21-15,-2-3 2 16,10-7 23-16,7-7-8 16,10-8-13-16,0-14-5 15,10-6-9-15,12-13-7 16,0-4 3-16,5-7-2 15,2-8-5-15,7 0-33 16,-1-12-33-16,4-22-21 16,-10-8-48-16,-19-8-134 0,-10-3-130 15</inkml:trace>
  <inkml:trace contextRef="#ctx0" brushRef="#br1" timeOffset="34004.11">26489 8969 466 0,'0'0'183'0,"0"0"-75"15,0 0-32-15,0 0-54 16,0 0-22-16,114 6-28 16,-29-6 28-16,6 0 19 15,0-4-19-15,-13-16-9 16,-14-7 6-16,-12-2 3 16,-12 2 10-16,-13 2 32 15,-12 8 22-15,-6 10 10 0,-9 5-14 16,0 2 1-1,0 0-34-15,0 14-27 0,-2 23-22 16,-14 14-6-16,3 9 28 16,4 3 6-16,4-4-3 15,5-4 11-15,0-12-6 16,0-14-6-16,5-13 1 16,4-10 4-16,-2-6-3 15,8 0 4-15,12-22 7 16,11-14 60-16,4-5-13 15,-8 6-59-15,-10 9 5 16,-13 14-1-16,-7 8-4 16,-1 4 17-16,4 0 1 15,4 9-21-15,9 18-22 0,6 7-4 16,5 0 26-16,8-5 1 16,-1-2 1-16,4-7-1 15,3-8 2-15,1-8-6 16,8-4-13-16,-3 0 16 15,-4-20 7-15,-10-6-7 16,-14-4 1-16,-7-4 2 16,-14-2-1-16,-2-2 6 15,0 3 3-15,-12 9-11 16,-1 13 2-16,2 11-2 16,-2 2-1-16,-5 9-11 0,0 18-20 15,-4 6 29 1,4 4-3-16,2 3 1 0,1-2 2 15,5-2 4 1,8-2-1-16,2-4 3 0,8-4 2 16,29-6-4-16,19-6 5 15,15-10 7-15,7-4-13 16,9 0 0-16,0-20-102 16,2-12-149-16,0-8-356 15</inkml:trace>
  <inkml:trace contextRef="#ctx0" brushRef="#br1" timeOffset="34987.21">28978 8534 494 0,'0'0'157'0,"0"0"9"0,0 0-44 16,0 0-57-16,0 0-41 16,0 0-24-16,0 119-15 15,0-37 15-15,0 8 19 16,-11 6 18-16,-1-1 10 16,-1 1-8-16,-1-4 2 15,8-3 1-15,6-10-21 16,0-13-2-16,0-16-12 15,18-19 3-15,-5-18-7 16,1-13 1-16,8 0 1 0,9-21 11 16,12-19 16-16,-6-10 6 15,-8-3-17-15,-13 1-11 16,-16-2 11-16,-3 4-8 16,-30 1-5-16,-5 10-8 15,7 8 0-15,11 13-1 16,11 9 2-16,9 6 11 15,0 3 10-15,0 0-3 16,0-3-4-16,7-6-6 16,20-3-5-16,14 1-4 15,15-4-17-15,9 5-43 16,7 4-27-16,1 2-56 16,-4-4-58-16,-1-1-112 15</inkml:trace>
  <inkml:trace contextRef="#ctx0" brushRef="#br1" timeOffset="35403.65">29584 9016 524 0,'0'0'168'0,"0"0"-85"0,0 0-36 16,0 0-43-1,0 0 1-15,0 0 0 0,-112 122 15 16,88-82 12-16,6-6-4 16,11-8-9-16,7-7-6 15,0-8-11-15,18-7-1 16,22-4 0-16,7 0 21 15,2-21-2-15,-8-6-6 16,-15-5-8-16,-13-4-3 16,-13-1-1-16,0 1 4 15,-20 6 2-15,-16 6-3 16,-6 13-2-16,-3 6-3 16,8 5-4-16,6 0 1 0,13 6-2 15,15 10-71 1,3 0-75-16,8-4-52 0,25-6-27 15</inkml:trace>
  <inkml:trace contextRef="#ctx0" brushRef="#br1" timeOffset="35704.04">29584 9016 252 0,'98'-9'247'0,"-91"5"-52"16,-3 4-39-16,0 0-25 15,10 0-57-15,11 3-18 16,10 16-32-16,7 9-10 15,-2 5 3-15,-7 0-9 0,-10 8-8 16,-7-1-1 0,-14 0-1-16,-2-8 0 0,0-10 2 15,0-12 1-15,0-10-1 16,0 0 0-16,-9-10 3 16,-2-20 17-16,-2-6 6 15,3-2-13-15,10-2-5 16,0 3 0-16,0 7-8 15,14 9-1-15,17 5-2 16,7 5-17-16,9 5-40 16,4 6-75-16,-2 0-99 15,-2 0-216-15</inkml:trace>
  <inkml:trace contextRef="#ctx0" brushRef="#br1" timeOffset="36304.21">30235 9119 264 0,'0'0'311'16,"0"0"-129"-16,0 0-33 0,0 0-69 16,0 0-41-1,0 0-38-15,-10 57-1 0,6-26-4 16,-3 5 4-16,3-7 10 16,2-8 1-16,2-10-7 15,0-5 3-15,0-6-5 16,0 0-1-16,0 0 17 15,4-17 53-15,19-14 43 16,4-9-34-16,-2 2-78 16,-4 10 2-16,-7 8-3 15,-6 12 0-15,-8 8 3 16,0 0 6-16,0 0-10 16,0 26-1-16,0 12-39 0,0 4 21 15,0-2 15-15,0-8-28 16,7-12 2-16,6-9-8 15,7-11 10-15,14-5 16 16,11-23 12-16,7-12 14 16,2 0-6-16,-4 4 4 15,-11 8 22-15,-7 12-12 16,-12 5 18-16,-1 11 10 16,2 0-21-16,3 16-28 15,3 13-1-15,-7 6-11 16,-9 8 9-16,-6 1-3 15,-3-6-64-15,2-12-63 0,9-12-139 16,12-14-512 0</inkml:trace>
  <inkml:trace contextRef="#ctx0" brushRef="#br1" timeOffset="38737.51">6601 10669 166 0,'0'0'374'16,"0"0"-191"-16,0 0-69 15,0 0-38-15,0 0-41 0,0 0-35 16,-29 49-12 0,18-21 12-16,0 4 4 0,2 2 23 15,4-2-13-15,5-4-4 16,0-4-5-16,0-6-5 16,5-6 5-16,4-7 3 15,2-5-5-15,0 0 4 16,5-21 5-16,-1-7 23 15,-3-3-3-15,-8 0-13 16,-4 0 32-16,0-5 8 16,-6 3-26-16,-10-3-12 15,1-2-16-15,10-1-4 16,5 0-1-16,11-1 0 16,37-1-9-16,22 3-27 15,3 2-7-15,-4 10 17 0,-19 4 15 16,-24 10 11-16,-13 6 2 15,-10 2 0-15,-3 4 21 16,0 0 18-16,0 0-17 16,0 0-10-16,0 0-14 15,0 0-14-15,0 12 0 16,0 4-4-16,0 4 18 16,-5 2-1-16,1 4 1 15,0-2 0-15,-1 4 10 16,-1 2 0-16,-2 6 9 15,2 7-13-15,-1 6 19 16,1 2-10-16,-1 6 6 0,2 6-1 16,1 6-8-1,4 3 3-15,0 4-6 0,-2 5-8 16,0-2 9-16,-3-3-4 16,5-12-4-16,0-15-1 15,0-17 0-15,0-16-1 16,9-8 0-16,3-6 2 15,5-2 4-15,8-7 1 16,2-22 8-16,-1-15 9 16,-4-8-17-16,-12-9 2 15,-10-1 1-15,0-1-7 16,-12 10 6-16,-5 5-8 16,0 12 1-16,7 8 4 15,3 7-1-15,0 7 14 0,7 2 16 16,0 2-9-16,0 0-7 15,0-2-8 1,0-2-9-16,0 0 5 0,0 0-7 16,0 2 1-16,0 2 3 15,0 4 0-15,0 0-2 16,0 1 3-16,0 4-5 16,0 0 0-16,0-2 0 15,0 0-7-15,0 0-12 16,7 2-21-16,-2-1 2 15,-5 2 18-15,0 0 7 16,0 0 13-16,0 0 0 16,0 0 1-16,0 0 2 0,0 0-3 15,0 0 0-15,0 0 0 16,0 0-2-16,0 0 1 16,0 0-2-16,0 0-3 15,0 0 3-15,0 0 0 16,0 0 3-16,0 0 0 15,0 0 1-15,0 0 0 16,0 0 0-16,0 0-1 16,0 0 0-16,24-3 1 15,29-1-1-15,32 0 0 16,31 0-14-16,7-6-68 16,-7-14-93-16,-3-15-158 15</inkml:trace>
  <inkml:trace contextRef="#ctx0" brushRef="#br1" timeOffset="42353.93">8362 10528 336 0,'0'0'129'0,"0"0"-43"16,0 0-26-16,0 0-23 15,0 0-23-15,0 0-11 16,28-107 1-16,-16 93-4 16,-4 6 3-16,-3 0 2 15,-5 4 15-15,0 2 55 16,0-2 3-16,0-2-17 0,0 0-18 15,0-2-13 1,0 0-8-16,0 0-6 0,0 1-7 16,0 1 0-1,0 0 1-15,0 1-6 0,0 1 0 16,0 2-2-16,0 0 7 16,0 0 5-16,0-4 5 15,-2 0 6-15,-1 0-9 16,1-5 7-16,2 3 3 15,0-5-10-15,0 1-8 16,0 1 1-16,0 4-8 16,0 2 5-16,0 4 2 15,0-2-2-15,0 3 2 16,0 0-8-16,-2 0 0 0,2 0 0 16,0 0-6-16,0 0-4 15,-2 0 2 1,2 0-11-16,0 12 3 0,0 5 7 15,0 6 9-15,0 0-3 16,0 4 3-16,0 4-1 16,0 5 1-16,-4 8-1 15,-3 2 1-15,0 6-1 16,0 2 2-16,7 1-1 16,0-3 1-16,0-2 1 15,0-7-2-15,0-8 3 16,0-7-3-16,2-8 0 15,3-9 1-15,-1-8 3 16,1-3-1-16,6 0 2 16,20 0 10-16,23-12-1 0,19-9-14 15,12-6-106-15,-12-3-138 16,-15-4-276-16</inkml:trace>
  <inkml:trace contextRef="#ctx0" brushRef="#br1" timeOffset="42638.04">8203 10622 475 0,'0'0'207'0,"0"0"-36"0,0 0-68 15,0 0-58-15,0 0-28 16,0 0-7-16,2 0-8 16,32 0-1-16,13 0 0 15,13 0 1-15,9-10-1 16,3 1-1-16,1 3-10 16,-2 5-74-16,-9-2-101 15,-10 0-124-15</inkml:trace>
  <inkml:trace contextRef="#ctx0" brushRef="#br1" timeOffset="43103.82">8974 10663 350 0,'0'0'217'15,"0"0"-80"-15,0 0-56 16,0 0-39-16,0 0-27 16,-136 9-15-16,96 13 11 0,2 4-5 15,12 4-6 1,8 0 0-16,18-4-4 0,0-4-9 15,10-7 13-15,27-14 4 16,5-1 2-16,4-10 7 16,1-18-1-16,-7-4 1 15,-13-2-3-15,-9 3 51 16,-9 4 3-16,-5 8-9 16,-4 9-4-16,2 7-8 15,-2 3-8-15,0 0-35 16,0 0-3-16,0 13-25 15,5 10 15-15,4 4 13 16,2 3 0-16,4-3-1 16,4-3-25-16,3-6-23 0,5-8-21 15,8-10-33-15,3 0-75 16,4-29-337-16</inkml:trace>
  <inkml:trace contextRef="#ctx0" brushRef="#br1" timeOffset="43586.8">9277 10395 479 0,'0'0'255'0,"0"0"-22"0,0 0-114 16,0 0-47-16,0 0-72 15,0 0-10-15,-19 52-11 16,13 0 21-16,2 6 3 15,2 3 13-15,0-5-8 16,2-6-1-16,0-10-6 16,0-11 4-16,0-15-5 15,0-5 2-15,0-9 0 16,0 0 17-16,0 0 13 16,0 0 49-16,0 0 7 15,0 0-35-15,0 0-29 16,0 0-24-16,0 0-5 15,0 8-12-15,0 7-14 16,14 0 26-16,9-1 5 0,11-4 0 16,9-7-5-1,10-3-3-15,-2 0-23 0,-4-21-25 16,-9-2 6 0,-16-7 23-16,-11-1 20 0,-9-2 7 15,-2-3 0-15,-11 7 0 16,-18 7-5-16,-13 15-3 15,-7 7-12-15,-11 2 2 16,-7 25 18-16,7 4-5 16,13 3-43-16,22-3-71 15,25-6-59-15,5-18-148 16</inkml:trace>
  <inkml:trace contextRef="#ctx0" brushRef="#br1" timeOffset="44237.97">9832 10349 280 0,'0'0'366'0,"0"0"-149"15,0 0-82-15,0 0-40 16,0 0-26-16,0 0-44 15,0-28-25-15,0 31-12 0,0 18-12 16,0 9 12 0,0 13 12-16,0 4 4 0,0 6 0 15,-9 0 5-15,-2 0 6 16,0-5 2-16,0-4 7 16,6-9-15-16,5-2 5 15,0-7-14-15,0-6 3 16,5-6 1-16,10-4 2 15,-1-6 2-15,5-2 1 16,4-2 1-16,8-2 6 16,7-19-4-16,2-12-2 15,0-1-5-15,-6 0-5 16,-3 1 2-16,-11 8-2 16,-9 4 2-16,-3 6-2 0,-8 2 3 15,4 6 4-15,-4 0 3 16,0-1-6-16,0 1-4 15,-16-1-2-15,-1-1-2 16,5 5 2-16,-1 0 0 16,3 4 1-16,1 0-3 15,1 0-4-15,-2 0 2 16,1 0-7-16,5 15 4 16,-4 4 2-16,3 5 0 15,0 5 6-15,5 3-1 16,0 0 2-16,0-2 0 15,0-4 0-15,16-2 0 16,7-4 3-16,0-2 0 16,8-6 1-16,10-10-4 15,8-2-21-15,4-8-11 0,8-22-45 16,-1-3-52-16,0-10-125 16,-4-2-194-16</inkml:trace>
  <inkml:trace contextRef="#ctx0" brushRef="#br1" timeOffset="44604.14">10669 10375 395 0,'0'0'305'15,"0"0"-67"-15,0 0-108 0,0 0-15 16,0 0-56-16,0 0-59 15,-40-10-9-15,18 34 4 16,2 11 1-16,11 3-5 16,9-1 4-16,0-1 3 15,5-3 4-15,17-4 0 16,2-2-2-16,1-7 0 16,2-2 3-16,0-4-2 15,0-2-1-15,-6-1 4 16,-2-4-4-16,-11-1 0 15,-3-5 0-15,-5 4 1 16,0-1-2-16,-32 4-4 16,-24 2 5-16,-21 1-6 0,-8 2-4 15,8-13-98-15,19 0-211 16</inkml:trace>
  <inkml:trace contextRef="#ctx0" brushRef="#br1" timeOffset="59937.17">11554 10626 435 0,'0'0'147'0,"0"0"-51"15,0 0 10-15,0 0-30 16,0 0-25-16,0 0-2 15,0 0-15-15,0 0-20 0,-6 18-13 16,3-11-1-16,1 10-14 16,0 3 9-1,0 8 5-15,-2 2 8 0,4-2 7 16,0-2-8-16,0-2 8 16,0-4-8-16,0 0-4 15,0-6 3-15,0-3-2 16,0-7-4-16,0-3 0 15,0-1-63-15,15 0-57 16,3-16-42-16,4-18-203 16</inkml:trace>
  <inkml:trace contextRef="#ctx0" brushRef="#br1" timeOffset="60055.46">11554 10626 454 0</inkml:trace>
  <inkml:trace contextRef="#ctx0" brushRef="#br1" timeOffset="60287.8">11554 10626 454 0,'-80'-139'182'0,"77"139"-51"0,3-2-44 0,0 2-49 0,0 0-34 0,0 0-4 16,16 0-8-16,11-4-2 16,2-2 10-16,0-1 4 15,-14-2-4-15,-5-1 6 16,-8 0-2-16,-2 0 5 15,0 0 21-15,0 3-2 16,-18 4-20-16,-7 3-8 16,-2 0-4-16,4 0-3 15,2 10 5-15,10 0-2 0,8-2 1 16,3-2-3-16,0-2-25 16,0-2-7-16,23 0-6 15,10 0 24-15,3 0-25 16,-2 2-76-16,-10-1-65 15,-4-3-152-15</inkml:trace>
  <inkml:trace contextRef="#ctx0" brushRef="#br1" timeOffset="60721.16">11764 10537 376 0,'0'0'131'16,"0"0"-72"-16,0 0-9 16,0 0-35-16,0 0 18 15,0 0 26-15,-2 131 9 16,-1-87-14-16,1-3-20 15,2-1-10-15,0-11-11 16,0-7-8-16,0-10-1 16,0-8 1-16,2-4 1 0,5-2 10 15,6-28 54-15,7-11-45 16,5-14-16-16,6-1 0 16,-2 6-8-16,-4 11 7 15,-10 15 3-15,-6 14 33 16,-6 10 25-16,5 0-69 15,3 12-5-15,3 23-10 16,5 7 15-16,0 0 7 16,-4-2-5-16,9-2 3 15,12-4-5-15,20-18-98 16,24-16-223-16</inkml:trace>
  <inkml:trace contextRef="#ctx0" brushRef="#br1" timeOffset="62103.78">13326 10126 486 0,'0'0'165'16,"0"0"8"-16,0 0-48 16,0 0-22-16,0 0-28 15,0 0-48-15,0 0-27 16,0-16-18-16,0 64 4 0,0 19 14 15,0 9 14 1,-8 2 5-16,0-10 0 0,1-8-16 16,7-16 3-16,0-16 0 15,0-14-4-15,0-7 3 16,-2-7-2-16,-6 0 20 16,-11-14 12-16,-10-13-32 15,-8 1-3-15,-1 11 0 16,-9 12-5-16,0 3-2 15,-2 31-6-15,-3 19 3 16,13 7 10-16,14 6-11 16,21-9 5-16,4-10-2 15,26-21-4-15,24-21 7 16,14-7 5-16,7-36 4 16,-2-12 4-16,-11-1-4 0,-20 4 37 15,-9 11 33-15,-15 11-7 16,-8 12-8-16,-1 13-29 15,-3 3-28-15,12 0-2 16,-1 29-39-16,5 11 15 16,3 9-43-16,-2-4-46 15,3-5-55-15,4-13-82 16,8-17-166-16</inkml:trace>
  <inkml:trace contextRef="#ctx0" brushRef="#br1" timeOffset="62720.51">13707 10606 486 0,'0'0'236'16,"0"0"-93"-16,0 0-45 15,0 0-57-15,0 0-37 16,0 0-4-16,-59 20-7 15,26 16 4-15,0 3 3 16,8-4 0-16,16-7 0 16,7-10-19-16,2-11-12 15,5-7-2-15,19 0 21 16,8-27 11-16,3-7 2 0,-6 0-1 16,-4 6 4-16,-12 8 17 15,-7 6 30-15,-4 10 1 16,0 4 11-16,2 0-45 15,2 4-18-15,7 17-15 16,5 8 15-16,9-2 1 16,6-2 2-16,7-9 0 15,8-9-1-15,2-7-2 16,4 0-17-16,-3-25-8 16,-2-13-4-16,-6-10 13 15,-12-8 12-15,-7-6 4 16,-13-9 0-16,-11-7 4 15,0-2 14-15,-13 2 3 16,-11 15 8-16,-1 22 7 0,7 17 27 16,7 15 3-16,5 7-4 15,6 2-24-15,-4 0-38 16,4 17-16-16,-2 18-7 16,2 18 20-16,0 9 3 15,0 10 0-15,-2 6 8 16,-4 2 22-16,-5-2-11 15,1-9 7-15,10-15-6 16,0-12-15-16,16-14-1 16,16-6-4-16,5-10-1 15,4-7-39-15,1-5-52 0,0 0-104 16,3-19-144 0</inkml:trace>
  <inkml:trace contextRef="#ctx0" brushRef="#br1" timeOffset="62970.64">14089 10603 539 0,'0'0'233'15,"0"0"-74"-15,0 0-53 0,0 0-43 16,0 0-27-1,0 0-35-15,85-46-1 0,-27 36 0 16,2 2-3-16,1 2 3 16,1 4-2-16,3 2-69 15,-7 0-84-15,-5 0-154 16</inkml:trace>
  <inkml:trace contextRef="#ctx0" brushRef="#br1" timeOffset="63404.2">14772 10600 113 0,'0'0'399'16,"0"0"-205"-16,0 0-70 15,0 0-38-15,0 0-73 16,-125 3-12-16,80 30 6 16,5 5-3-16,7 4 0 15,13-2-4-15,17-3 1 16,3-8-2-16,13-11-7 16,19-9-3-16,8-9 3 15,4-3 0-15,4-27 8 16,-6-6 1-16,-7-1-1 15,-8 0 6-15,-7 7 25 16,-7 5 23-16,-1 11 24 0,-5 6-15 16,-5 7 9-16,0 1-24 15,0 0-48-15,2 18-18 16,3 12 9-16,2 7 9 16,4 6 5-16,4-5-5 15,0-6-32-15,12-8-71 16,2-18-61-16,7-6-137 15</inkml:trace>
  <inkml:trace contextRef="#ctx0" brushRef="#br1" timeOffset="63920.77">15184 10171 499 0,'0'0'314'0,"0"0"-100"16,0 0-94-16,0 0-11 16,0 0-71-16,0 0-38 15,-23-4-25-15,23 55 9 16,0 19 16-16,0 11 10 16,0 1 5-16,-2-4 0 15,-9-10 6-15,3-14-18 16,0-17 3-16,8-16-6 15,0-8 3-15,0-11 0 0,0-2 10 16,0 0 12-16,0 0 22 16,0 0 6-16,0 0-25 15,0 0-6-15,0 0-22 16,0 0-7-16,0 10-15 16,0 7 8-16,14 8 12 15,6-2 4-15,4-4 0 16,10-5-2-16,4-9-2 15,8-5-10-15,6-9-10 16,-1-23-20-16,-4-7-6 16,-12-2 12-16,-12-1 24 15,-17-3 10-15,-6 3 2 16,-6 5 0-16,-30 2 2 0,-15 19-5 16,-11 14 2-16,-7 2-14 15,4 27 11-15,7 8 3 16,19 3-63-16,27 2-94 15,12-9-60-15,20-13-112 16</inkml:trace>
  <inkml:trace contextRef="#ctx0" brushRef="#br1" timeOffset="64604.15">15884 10487 480 0,'0'0'215'0,"0"0"-80"16,0 0-18-16,0 0-60 16,0 0-57-16,0 0 0 15,-108 38-2-15,75 2 2 16,8 4-4-16,12-2 8 15,9-9-4-15,4-11 0 16,0-12-19-16,9-10 18 16,15 0 2-16,3-16 1 15,6-16 7-15,-1 0-7 16,-10 2 11-16,-7 10 17 16,-8 9 44-16,-5 7 8 0,-2 4-12 15,0 0-70 1,0 15-11-16,0 12-6 0,0 9 17 15,0-3 5-15,14-3-5 16,5-8-16-16,10-12-41 16,10-10-6-16,7 0 22 15,4-26-30-15,0-12-14 16,0-10 11-16,-8-6 44 16,-4-5 22-16,-9-1 8 15,-9 6 7-15,-9 12 52 16,-8 13 15-16,-3 16 15 15,0 11 2-15,-23 2-39 0,-10 6-52 16,-5 24-2 0,7 8-7-16,13 6 7 0,13 0-2 15,5 0 4-15,7-4-2 16,20-2 6-16,4-4-5 16,2-2 1-16,3-5-1 15,-7-5-1-15,-2-4 2 16,-9-4 0-16,-10-4 0 15,-1-6 1-15,-7 0-3 16,0-4 3-16,-27 2-1 16,-24 0 0-16,-14-2 0 15,0 0-30-15,13-8-69 16,15-26-183-16</inkml:trace>
  <inkml:trace contextRef="#ctx0" brushRef="#br1" timeOffset="65104.34">16599 10587 112 0,'0'0'225'16,"0"0"-156"-16,0 0 10 0,0 0 12 16,0 0-4-16,0 0-23 15,85-28 4-15,-70 2-9 16,-6-4 3-16,-4-2-4 16,-5 2-20-16,0 2-3 15,0 8 0-15,-8 8-10 16,-3 6-9-16,-2 6-10 15,-3 0-6-15,-1 0-11 16,-1 10 8-16,0 12-7 16,7 2 7-16,0 7 2 15,4 4 0-15,4 5 1 16,3 6 6-16,0 0-1 16,0-1 4-16,19-7-3 15,8-10-1-15,10-11 0 0,10-8 2 16,8-9 0-16,13-6-7 15,5-22-3-15,-6-3-13 16,-13 2-14-16,-17 3 3 16,-14 6-3-16,-15 6-13 15,-8 8-59-15,0 1-140 16,0 5-220-16</inkml:trace>
  <inkml:trace contextRef="#ctx0" brushRef="#br1" timeOffset="65736.92">17160 10772 106 0,'0'0'349'15,"0"0"-223"-15,0 0-47 16,0 0-60-16,0 0-19 16,0 0-15-16,-15 28 8 15,13-12 7-15,-1-4 0 16,3-3 0-16,0-6 2 0,0 0 8 15,0-3 24 1,0 0 41-16,11 0 0 0,8-13-47 16,-4-1-19-16,-5 4-8 15,-4 5 6-15,-6 4 7 16,0 1 35-16,0 0-21 16,-3 0-28-16,-10 0-4 15,-2 7 4-15,5 6-3 16,3-7-2-16,7 0-27 15,0-6-3-15,0 0 21 16,0 0 14-16,0 0 7 0,0 0-2 16,3-2-4-1,1 0-2-15,-2 2-23 0,2 0-58 16,4 0-67 0,-2 0-104-16</inkml:trace>
  <inkml:trace contextRef="#ctx0" brushRef="#br1" timeOffset="66187.5">17118 10770 154 0,'0'0'173'0,"0"0"-116"15,0 0-15-15,0 0-16 16,0 0-26-16,0 0-16 16,-2 17 16-16,2-10 1 15,0 0 38-15,0-2-9 16,0-4-8-16,0-1 2 16,0 0-2-16,0 0 32 0,0 0 17 15,8 0-20-15,3-8-45 16,-1-1 1-16,-8 6-6 15,-2 3-1-15,0 0-16 16,-7 0-101-16,-11 7-62 16,5 3-142-16</inkml:trace>
  <inkml:trace contextRef="#ctx0" brushRef="#br2" timeOffset="81304.2">5496 8136 64 0,'0'0'8'0,"0"0"9"15,0 0 20-15,0 0-37 16,0 0-97-16</inkml:trace>
  <inkml:trace contextRef="#ctx0" brushRef="#br1" timeOffset="104587.08">3384 14093 581 0,'0'0'109'0,"0"0"-42"0,0 0-4 16,0 0-47-1,0 0-16-15,0 0 1 0,0 0 6 16,-16 84 2-16,16-60-8 15,0 0 1-15,10-4-2 16,9-4-4-16,8-11 4 16,8-5 7-16,13 0 8 15,0-27 5-15,1-13-12 16,-11-8-4-16,-15 2 2 16,-15 2 7-16,-8-1 15 15,-6 13 23-15,-25 10-23 16,-11 8-18-16,-12 14-4 15,-8 0-6-15,-3 29-3 16,5 6 3-16,10 5-6 16,26 3-64-16,22-10-114 0,2-12-140 15</inkml:trace>
  <inkml:trace contextRef="#ctx0" brushRef="#br1" timeOffset="105671.07">3440 14383 175 0,'0'0'288'0,"0"0"-150"16,0 0-45-16,0 0-8 16,0 0-12-16,0 0-14 15,0-6-10-15,-2 6-13 16,0 0-10-16,2 0-7 15,-4 0-14-15,2 0-5 16,0 0-7-16,-2 14-11 16,0 10 18-16,-1 8 0 15,3 3 11-15,0 1 9 16,-2-2-5-16,4-2 3 16,0 0 1-16,0-2-6 0,0-2-3 15,0 2-4-15,0 2 0 16,0 3 7-16,0-5 19 15,0-1 0-15,0-7-5 16,0-6-10-16,0-3-7 16,0-7 3-16,0-6-7 15,0 0 2-15,0 0 1 16,0 0 5-16,0 0 8 16,0 0 1-16,0 0-5 15,0 0-5-15,0 0-12 16,0 0-1-16,0 0-18 15,0 0-21-15,0 0-3 16,0 0 4-16,0 0 3 16,0 0 14-16,0 0 15 0,0 0 6 15,0 0 0-15,0 0-1 16,0 0 0-16,0 0-5 16,0 0 2-16,0 0 2 15,0 0 0-15,0 1-2 16,0 8 2-16,0 3 2 15,0-3-2-15,0 4 3 16,0-3-1-16,0 0 0 16,0-3 0-16,0-3 0 15,0 0 0-15,0-4 1 0,0 2-1 16,0 2 0 0,0 5 0-16,0 3 0 0,0 6 1 15,0 6-1 1,-6 6 0-16,2 1 3 0,0 0 1 15,-1 1 4-15,1-4-3 16,0-6-4-16,4-1-1 16,0-8 4-16,0-7-3 15,0 3-1-15,0-5 0 16,0 2 1-16,0 2-1 16,0-4 0-16,0 0 0 15,0-2 0-15,0-2-1 16,0 0-15-16,0 0-25 15,0 0-46-15,0-20-16 16,0-3-253-16</inkml:trace>
  <inkml:trace contextRef="#ctx0" brushRef="#br1" timeOffset="106420.89">3272 14634 233 0,'0'0'135'0,"0"0"-45"15,0 0-21-15,0 0-22 16,0 0-10-16,0 0-3 15,0-10-5-15,0 10 0 16,0 0-9-16,0 0-5 16,0 0-5-16,0 0-10 15,0 0-3-15,0 0-3 16,0 0-1-16,0 0 5 16,0 0 2-16,0 0 0 0,0 0 4 15,0 0 4-15,0 0 4 16,0 0-2-16,0 0-1 15,0 0-1-15,0 0-1 16,0 0 0-16,0 0 3 16,0 0 3-16,0 0-4 15,0 0-8-15,0 0-1 16,0 0-32-16,0 0-63 16,0 0-50-16,0 0 41 15,5 0 79-15,-3 0-11 16,-2 0 32-16,0 0 4 15,0 0 13-15,0 0-13 16,0-6-101-16</inkml:trace>
  <inkml:trace contextRef="#ctx0" brushRef="#br1" timeOffset="106987.88">3355 14740 289 0,'0'0'119'0,"0"0"-13"0,0 0-10 16,0 0-18-16,0 0-16 15,0 0-19-15,0-13-9 16,0 13-15-16,0 0-19 15,-2 0-3-15,-2 7-7 16,-8 16 10-16,-15 9 6 16,-19 8 16-16,-17 10-3 15,-13 6-9-15,5-2-10 16,15-12-10-16,25-18-86 16,29-24-111-16</inkml:trace>
  <inkml:trace contextRef="#ctx0" brushRef="#br1" timeOffset="107507.75">3446 14798 276 0,'0'0'242'15,"0"0"-118"-15,0 0-19 16,0 0-24-16,0 0-38 15,0 0-14-15,-33 0-5 16,33 0-8-16,0 0 1 16,0 0-2-16,0 0-3 15,-2 0 5-15,0 0 0 16,0-1 6-16,-1-3 4 0,0 0 2 16,1 4 5-16,0-6-8 15,2 3-13-15,0 3-3 16,0-1-3-16,0 1-1 15,0 0-6-15,0 0 0 16,0 0-5-16,0 0 0 16,0 0 4-16,20 0-7 15,14 5 2-15,13 9 6 16,10 3 7-16,3 1-1 16,3 1-6-16,-3 1-10 15,0-4-163-15,-4-7-217 16</inkml:trace>
  <inkml:trace contextRef="#ctx0" brushRef="#br1" timeOffset="108187.58">3306 15383 289 0,'0'0'106'16,"0"0"0"-16,0 0 15 16,0 0-26-16,0 0-12 0,0 0-13 15,4-63-13 1,-4 63-18-16,0 0-22 16,0 0-17-16,-4 6-9 0,-16 24-5 15,-11 10 14-15,-14 14 0 16,-9 4 3-16,6-1 1 15,10-7-4-15,16-14-28 16,17-14-73-16,5-18-60 16,20-4-120-16</inkml:trace>
  <inkml:trace contextRef="#ctx0" brushRef="#br1" timeOffset="108470.88">3404 15298 648 0,'0'0'186'15,"0"0"-50"-15,0 0-32 16,0 0-31-16,0 0-35 16,0 0-27-16,-22-18-11 15,22 18-2-15,0 0-5 16,9 24-12-16,15 15 14 15,10 14 5-15,3 5 9 16,4 9 8-16,1 5-8 16,2-4-9-16,1-2-2 15,4-8-74-15,-2-6-107 16,-7-16-150-16</inkml:trace>
  <inkml:trace contextRef="#ctx0" brushRef="#br1" timeOffset="111103.55">4730 14997 460 0,'0'0'157'0,"0"0"-87"16,0 0-2-16,0 0 3 16,0 0-31-16,0 0-18 15,0 0-12-15,-14 12-10 16,16-6 2-16,27 4 19 15,16-4 35-15,16 0 7 16,14 0-19-16,16-6-13 16,16 0-9-16,13 0-7 0,17 0-13 15,10-12 6 1,-3-7-7-16,-5 0 6 0,-17 1-5 16,-22 5-2-16,-15 5 0 15,-20 3 1-15,-25 5-3 16,-18 0 2-16,-11 0-1 15,-9 0-4-15,-2 0 4 16,2 0 1-16,-2-4 1 16,0 0-1-16,0-2-2 15,0-2 1-15,0-1-21 16,0 0-16-16,-2 1 6 16,-9 4-9-16,-5 0 1 0,1 2 3 15,-1 2 14-15,3-3 0 16,2 2-19-16,4 1 11 15,3 0 2-15,4 0-20 16,0 0 6-16,0 0 12 16,0 0-28-16,0 0-32 15,0 0-31-15,0 0 32 16,0 0 6-16,0 0-60 16</inkml:trace>
  <inkml:trace contextRef="#ctx0" brushRef="#br1" timeOffset="111755.01">5953 14783 350 0,'0'0'130'0,"0"0"-18"16,0 0-3-16,0 0-26 15,0 0-27-15,0 0-26 16,-9-4 2-16,9 4-12 16,0 0-12-16,0 0 0 15,0 0-4-15,11 0 4 16,18 14 10-16,16 4 19 15,11-5 11-15,8 4-10 16,3-3-31-16,-7-4 11 16,-9-3-17-16,-10-2 1 0,-15-3 1 15,-10-2-3 1,-8 2-2-16,-8-2 2 0,0 2 3 16,0-2 4-16,0 0 1 15,0 0 1-15,0 0 4 16,0 0 1-16,0 0 17 15,0 0 5-15,0 0-3 16,0 0-10-16,0 0-10 16,0 0-9-16,0 10-4 15,-8 12-17-15,-22 14 12 16,-16 17 5-16,-16 4 4 16,-10 1-4-16,7-9-33 0,23-31-204 15,28-18-471-15</inkml:trace>
  <inkml:trace contextRef="#ctx0" brushRef="#br1" timeOffset="140054.96">8745 15458 132 0</inkml:trace>
  <inkml:trace contextRef="#ctx0" brushRef="#br1" timeOffset="182921.68">6728 13052 470 0,'0'0'157'0,"0"0"-74"16,0 0-10-16,0 0-36 15,199-63-23-15,-75 46 22 16,10 7-4-16,-2 1-9 16,3 6 9-16,11-3-5 15,31-4-8-15,35-2-4 16,47-2-12-16,34 3-2 15,4 4 1-15,-23 7-1 16,-64 0 5-16,-75 0-6 16,-68 7-2-16,-44-1-9 15,-21-3-10-15,-2-3 16 16,0 0 5-16,0 0 22 0,-11 0 30 16,-1 0 15-16,1-4-18 15,7 4-16-15,4 0 6 16,0 0-22-16,0 0-17 15,0 0-12-15,31 0-8 16,34 4 19-16,39 6 1 16,43-4 14-16,38-6-12 15,29 0 0-15,25 0 0 16,8-14 1-16,-6-3-2 16,-16 2 0-16,-23 0 2 15,-32 1 0-15,-37 6-3 16,-37 1-1-16,-36 3 0 0,-29 1 1 15,-15 3-1-15,-11 0 2 16,-5 0 1-16,0 0 4 16,0 0-3-16,0 0 3 15,0 0-3-15,0 0-1 16,0 0 0-16,0 0-1 16,0 0-1-16,0 0-1 15,0 0-1-15,0 0-2 16,0 0 4-16,0 0-1 15,0 0 0-15,0 0 0 16,0 0-7-16,0 0 5 16,0 0-4-16,0 0-2 15,8 0 6-15,10 0 3 0,0 0 5 16,-2 4-5-16,-10 0-2 16,-6-1 0-16,0-3-9 15,0 1-37-15,-4-1 0 16,-32 4-20-16,-22-2 12 15,-13-2-118-15,-3 0-207 16</inkml:trace>
  <inkml:trace contextRef="#ctx0" brushRef="#br1" timeOffset="186219.95">6829 13044 12 0,'0'0'316'0,"0"0"-221"0,0 0-20 16,0 0 38-16,0 0-17 15,0 0-24-15,0 0-15 16,0 0-18-16,0 0-13 16,0 0-3-16,0 0-15 15,0 0-4-15,0 2-2 16,0-1-2-16,0 6-5 15,0 7-2-15,0 12-6 16,-8 13 13-16,-2 8 7 16,-1 7 3-16,1 5 6 15,2 5-3-15,1 6-3 16,3 5 2-16,4 2-3 0,0-1-4 16,0 3 5-16,4-1-5 15,7 4 10-15,1 2-9 16,-8 4 3-16,-4 5 3 15,0 0 2-15,0-2-6 16,0 3 5-16,0 3-3 16,0-9-1-16,0-2-9 15,0-10 14-15,2-1-7 16,5-3-5-16,-1 5 0 16,-2-6-1-16,2 5 1 0,-4-4-1 15,0-1 1 1,-2-9-1-16,0-4 4 0,0-3-5 15,0-7 0-15,2-3 1 16,-2 4 0-16,0-5 6 16,2-2-1-16,-2-2-6 15,0-4 3-15,0-2-2 16,0-8 1-16,0 2 2 16,0-1-4-16,0 0 1 15,0 3-2-15,0-2 2 16,0 7-1-16,0-7 2 15,0-2-1-15,0 4 1 16,0-2 0-16,0-2 0 0,0 3-2 16,0 0 2-1,0-3-1-15,0 2-1 0,0-2 0 16,0-2 0 0,0 2 0-16,0 1 1 0,0-5 0 15,0 0 1-15,0-4-2 16,0-4-2-16,0-4 2 15,0 1 0-15,0 4 1 16,0-3-1-16,0 5 0 16,0-2 3-16,0 3-2 15,0-3-1-15,0-4 0 16,0 3 0-16,0 0-3 0,0-1 3 16,0 0 4-1,0-7-4-15,0 2-2 0,0-8 2 16,0 0 3-1,0 0-2-15,0 0 3 0,0 0 5 16,0 0-6-16,0 4-3 16,0-4 0-16,0 0-5 15,0 9-2-15,0-7 1 16,0 5 6-16,0-3 3 16,0 0-2-16,0-4 0 15,0 6-1-15,0-2-1 16,0 4 1-16,0 7 1 15,0-2-1-15,0 9 0 16,0 1-2-16,0-1 0 16,0 0 2-16,0-8 0 15,0-6 1-15,0-2 0 16,0-6-1-16,0 4 2 0,0-4 0 16,0 0 4-16,0 0 2 15,0 0-6-15,0 0 7 16,0 0-5-16,0 0-4 15,0 0 9-15,0 0-3 16,0 0-2-16,0 0 5 16,0 0-3-16,0 0 0 15,0 0-5-15,0 0 1 16,0 0-2-16,0 0-2 16,0 0-3-16,0 0-2 0,0 0-14 15,0 0-4 1,0 0 8-16,0 0 1 0,0 0 3 15,0 0 5-15,0 0 7 16,0 0 0-16,0 0 0 16,0 0 0-16,0 0-1 15,0 0-2-15,0 0-2 16,0 7-3-16,0 4 5 16,0 1 4-16,0-2 0 15,0 1 0-15,0 4 0 16,0-1-3-16,2-6 3 15,-2-6 0-15,3 2 0 16,-3-4-1-16,0 0 0 16,2 5 0-16,0 2 0 15,2 3-2-15,4 4 3 0,0 6 2 16,-3-2-2-16,1-4 1 16,-2 0 1-16,2-6 0 15,-6-4-1-15,0-4 1 16,0 0-1-16,0 0 4 15,0 0 2-15,0 0 1 16,0 2-7-16,2-2-1 16,0 4 0-16,0 0-3 15,0 4 2-15,3-2 1 16,-3 2 0-16,0-8 2 16,2 4-2-16,3-4 2 15,0 0 1-15,4 0-1 0,2 5 7 16,5-5-4-1,3 5-2-15,-2-1-3 0,-1 5 0 16,0 0-2-16,-5-4 2 16,-2-1-1-16,1-1 1 15,1-1 0-15,5-2 2 16,6 0 2-16,8 0 0 16,6 0 0-16,6 0-1 15,-1 0-2-15,-3 0-1 16,-7-5 2-16,-4 1-2 15,-4-1 0-15,1 1 0 16,10-1 0-16,8-4 0 16,12 0 1-16,13-8-1 0,11 3-5 15,7 4-13-15,5 2 0 16,4 1-3-16,-7 1 11 16,-7 1-3-16,-6-3 6 15,-12 4 2-15,1-2 3 16,-1-2 3-16,5 2-1 15,8-6 0-15,-2 2 0 16,1-2-1-16,-1 2 3 16,-4 3-1-16,-1-4 1 15,-5 7-1-15,-5 4 0 16,-7 0 0-16,-2 0 4 16,3 0-2-16,2 0-1 0,4 0-1 15,5-4 7 1,-1-4-6-16,1 2 0 15,1-3-1-15,-1 6 2 0,-5 3-3 16,-6 0-3-16,-12 0 2 16,-1 0 1-16,-6 0-1 15,3 0 1-15,1 0 0 16,9 0 1-16,0 0-2 16,6 0 2-16,4 0 1 15,2-3-2-15,5 1 1 16,-1-3-1-16,1-3 0 15,1 2 0-15,-1-6 3 16,0 1-3-16,-10 4 0 16,-10 3 0-16,-7-2 0 15,-2 6 0-15,4 0 0 0,4 0 0 16,10 0-2 0,4 0 2-16,2 0 0 0,1 2 6 15,-6-2-6-15,-8 0 0 16,-10 0 1-16,-5 0 0 15,-3 0-2-15,-5 0 2 16,-1 0-1-16,-2 0 0 16,2 0-2-16,6 0 2 15,7 0 1-15,6 0 5 16,3 0 3-16,-10 0-6 16,-2 0 4-16,-10 0 5 15,-6 0-3-15,-1 0-9 0,-1 4-3 16,4 0 3-16,5 0 1 15,1-1 0-15,1 2 2 16,1-5 3-16,-2 0-1 16,-1 0-1-16,-3 0-3 15,-11 0 2-15,-3 0-2 16,-7 0-1-16,0 0-3 16,0 0 3-16,0 0-2 15,0 0-2-15,0 0-7 16,0 0 2-16,0 0-6 15,0 0-27-15,0 0-13 16,0 0 13-16,0 0-12 16,0 0-42-16,0-5 50 0,-15 2-17 15,-6-5-113-15,-1-2-169 16</inkml:trace>
  <inkml:trace contextRef="#ctx0" brushRef="#br1" timeOffset="188987.83">11901 12861 104 0,'0'0'148'16,"0"0"-72"-16,0 0-1 16,0 0 3-16,0 0-23 15,0 0-23-15,-4 0-1 0,4 0-13 16,0 0-12-16,0 0-5 16,0 0 9-16,-2 0-3 15,2 0 3-15,0 0 9 16,-2 0 6-16,2 0-5 15,0 0 3-15,-2 0-9 16,2 0-3-16,0 0 7 16,0 0-4-16,0 0 2 15,0 0-7-15,0 0 0 16,0 0 2-16,0 0-6 16,0 0 0-16,-3 0-5 15,3 0-4-15,-2 7 1 0,-2 4-1 16,0 10 4-16,-4 2 3 15,2 7 2-15,1 7-4 16,1 7 10-16,0 2 0 16,4 4 3-16,0 3 1 15,0-2-4-15,0 4-1 16,0-1 7-16,0 0-12 16,0 4 7-16,2 1 1 15,-2-2-2-15,0-1-4 16,0 3 1-16,0-5 4 15,-2-3 0-15,-5-2-5 16,0-5 0-16,0-4-3 16,3-2 1-16,0-2-2 15,-1 3-1-15,1 1-2 16,-1 4 1-16,-2 4 1 0,-1 2-2 16,-6 0 3-16,1 0-1 15,0 0 3-15,-3-1-3 16,7-1 0-16,1-2 0 15,0-5 0-15,6 2-2 16,2-5 2-16,0 0-1 16,0-2-1-16,-2-1-2 15,0 5 2-15,-5 1 0 16,-1 0 1-16,-2-5 1 16,1-4-1-16,1-3 6 15,0-6-6-15,4 0 3 16,-3-2 0-16,3 2-2 0,0 0-1 15,-3 7 0 1,2 6 2-16,-1-1-3 0,-1 7 7 16,3-2-7-16,-3-7 3 15,5 2-2-15,0-5 5 16,2-7-5-16,-3 0 1 16,3 4-1-16,0 2 0 15,0-1 1-15,0 7 1 16,0 5 1-16,0-4-3 15,0 0 5-15,5-1-6 16,0 1 0-16,-1-5 3 0,-2 0-1 16,2-4 0-1,-4 1 1-15,2-1-1 0,3-2 0 16,-3 1-2 0,0 2 0-16,3-1 1 0,-5-8-1 15,5 1 0-15,-3-1 0 16,0-1 2-16,4-5-5 15,-1 0 3-15,-1 1 0 16,4-4 0-16,-4 3 0 16,4 4 0-16,-1-3 0 15,-1 4 1-15,2-4-1 16,-6-2 2-16,2 1-2 16,1-4 0-16,-3 1 1 15,2 0 0-15,0 3-1 0,0-5 0 16,-2 5 3-16,2 1-3 15,3-1 0-15,-3-4-1 16,-2-1 1-16,0-2 0 16,0 2 0-16,-2 1 0 15,2-3 0-15,-2 1 0 16,3-1 1-16,-3 2-2 16,3-3 2-16,-1 3-1 15,2 2 1-15,-4-3-1 16,2 4 2-16,1-2-2 15,-1 4 1-15,0 1-2 16,0 0-4-16,0 2 4 16,-2-6-4-16,0 2-1 15,0-2 3-15,2-2-5 16,-2-4 0-16,2 2 4 0,-2 3-4 16,3-4-4-16,-1 7 3 15,3-2 1-15,-3 7 1 16,0-9 1-16,-2 7 5 15,0-7-1-15,3 0-1 16,-3 3 3-16,2-4-3 16,0 3 2-16,-2-2 1 15,2-2 3-15,0 2-3 16,-2 1 0-16,2 0 1 16,-2-1-2-16,0 2 1 0,0 0 0 15,3-1 0 1,-3 3-1-16,2-7 2 0,0 4-2 15,-2-4 2-15,2-1-1 16,-2 0 0-16,0 1-2 16,0-1 1-16,3-1 0 15,-1 0 1-15,0 5-1 16,1-4 1-16,-3 0-1 16,2 6-3-16,0-2-3 15,0 2 5-15,0 2 0 16,0-2 2-16,1-2-2 15,-1-2 3-15,0-6-2 16,-2 0 1-16,0 0 0 16,0 0 2-16,0 0 3 15,0 0 1-15,0 0-6 0,2 0 0 16,-2 0-10-16,0 0 0 16,0 0-8-16,0 0 4 15,0 0 5-15,0 0 4 16,0 0 5-16,0 0 1 15,0 0 1-15,2 0-2 16,-2 0-5-16,0 0 5 16,0 0 0-16,0 0-1 15,0 0-10-15,0 4-62 16,0-4-69-16,0 0-48 0</inkml:trace>
  <inkml:trace contextRef="#ctx0" brushRef="#br1" timeOffset="190303.92">7608 13579 328 0,'0'0'371'0,"0"0"-180"0,0 0-96 15,0 0-43-15,0 0-50 16,0 0-2-16,-8 30-18 15,8-3 7-15,0 5 11 16,0 3 17-16,0 6 3 16,0 1 7-16,0 2 13 15,0-2-11-15,-5 2-11 16,0 2 1-16,3-6-9 16,0-3-3-16,2-5-4 15,0-8 3-15,0-8-6 16,0-8-14-16,4-6-39 15,14-2-43-15,7-6-14 16,0-22-111-16,-8-4-277 0</inkml:trace>
  <inkml:trace contextRef="#ctx0" brushRef="#br1" timeOffset="190703.63">7598 13668 526 0,'0'0'171'16,"0"0"-55"-16,0 0-47 15,0 0 1-15,12-103-14 16,-9 96-14-16,-3 2-4 16,0 4-8-16,0 1-2 15,0 0-3-15,0 0-9 0,0 0-13 16,0 0-3-16,0 0 1 15,0 0 3-15,0 0-2 16,0 0 5-16,0 0-3 16,0 0-3-16,0 0-1 15,0 0-4-15,4 0-2 16,8 12-3-16,9 7 9 16,8 7 6-16,8 2 7 15,7 4-5-15,0 4-6 16,1 3 0-16,-3 0-2 15,-6-4 0-15,-7-1-25 16,-7-8-64-16,-1-6-43 16,-4-14-105-16,1-6-155 15</inkml:trace>
  <inkml:trace contextRef="#ctx0" brushRef="#br1" timeOffset="191070.31">8159 13527 395 0,'0'0'133'0,"0"0"-55"15,0 0-64 1,0 0-5-16,0 0-6 0,0 0-1 15,53-30 12-15,-53 30 38 16,0 0 9-16,0 0 14 16,0 0-30-16,0 0-16 15,0 0-29-15,-4 8-9 16,-12 14 9-16,-9 9 8 16,-10 7 9-16,-9 3 4 15,-10 2-10-15,-6-1 6 16,6-6-11-16,16-11-5 15,16-12-1-15,20-12-54 16,2-1-103-16,27-6-27 16,20-19-85-16</inkml:trace>
  <inkml:trace contextRef="#ctx0" brushRef="#br1" timeOffset="191787.24">8157 13571 342 0,'0'0'110'0,"0"0"-67"0,0 0-20 16,0 0-21-1,0 0 2-15,0 0 8 0,24-38-1 16,-24 38 4-16,0 0 34 15,0 0 5-15,0 0 4 16,0 0 7-16,0-2 4 16,0 2 2-16,0 0-27 15,0 0-13-15,0 0-13 16,0 0-9-16,0 0-6 16,0 0-3-16,0 0-5 15,0 0-2-15,0 0-4 16,0 0 8-16,0 0-3 15,0 12 6-15,0 4 8 16,0 8 8-16,0 8 0 16,2 8-1-16,1 7-2 0,-3 7 7 15,0-2-2 1,2 4 4-16,0-6 1 0,2 0-14 16,5-3-3-16,3-6 5 15,-2 0-5-15,4-7 8 16,-3-2-7-16,-2-6-6 15,-5-6 2-15,0-3 5 16,0-4-5-16,-2-3 4 16,-2-2-6-16,0-2 2 15,2-1 1-15,-2-3-4 16,0 1 6-16,2-1-6 16,-2 2 0-16,0-4 2 15,0 4 2-15,0-4-1 16,2 0-2-16,-2 0 5 0,0 0 4 15,2 0 1-15,-2 0-5 16,0 0-1-16,0 0-1 16,0 0 4-16,0 0 2 15,0 0 1-15,0 0 2 16,0 0-1-16,0 0 1 16,0-4-3-16,0-2-9 15,0-4-2-15,0 0-5 16,-10 0-67-16,-13-2-109 15,3-6-118-15</inkml:trace>
  <inkml:trace contextRef="#ctx0" brushRef="#br1" timeOffset="192703.7">8444 13889 157 0,'0'0'195'16,"0"0"-119"-16,0 0-24 15,0 0-20-15,0 0-10 16,0 0-20-16,-9-21-2 16,9 17 0-16,0-2 17 0,0 0 26 15,0 0 20 1,0 0-6-16,0 2-5 0,0 2-7 16,0 2 7-16,0 0-7 15,0 0-23-15,0 0-22 16,0 0-3-16,0 0-1 15,0 0-6-15,0 5-5 16,0 20 4-16,0 7 11 16,-4 13 4-16,-3 7 5 15,2-1 13-15,3-2-8 16,2-7-1-16,0-11-6 16,0-12-7-16,2-11 3 0,3-8 0 15,8 0 11 1,10-8 51-16,8-22 9 0,9-6-65 15,-5 0-2-15,-4 1-2 16,-10 8 3-16,-8-1-4 16,-4 6 13-16,-4 5 14 15,-3 4-9-15,0 6-4 16,-2 6 3-16,0 1-9 16,0 0-12-16,0 0-4 15,0 0-7-15,0 0-4 16,0 0 2-16,0 7-6 15,0 15 19-15,0 5-3 16,0 5 5-16,0 8-5 16,0 6 3-16,0 2 0 15,0 2 6-15,4 4-6 0,5 2 1 16,-3-2 0 0,0 4 3-16,-6 4-1 0,0-10-1 15,-2-2-2-15,-19-12 7 16,-10-15 9-16,-14-7 11 15,-17-7 11-15,-16-9-12 16,-9 0-7-16,2-27-19 16,18-26-64-16,25-14-93 15,38-17-199-15</inkml:trace>
  <inkml:trace contextRef="#ctx0" brushRef="#br1" timeOffset="193370.33">9102 13483 521 0,'0'0'183'15,"0"0"-40"-15,0 0-61 16,0 0-32-16,0 0-14 0,0 0-36 15,-119-46-3-15,74 78 0 16,3 10 3-16,5 8 1 16,14 4 2-16,21 4 1 15,2-1 0-15,33 2 6 16,30-4 1-16,8-1-5 16,3-6 3-16,-14-4-8 15,-16-7 0-15,-19-9-2 16,-17-9-2-16,-8-4-1 15,0-3 4-15,-29-6 0 16,-29-2 39-16,-17-1 10 16,-10-3-32-16,-2 0-9 15,10 0-8-15,8-9-11 0,13-5-48 16,20-6-49 0,22-7-74-16,14-5-127 0</inkml:trace>
  <inkml:trace contextRef="#ctx0" brushRef="#br1" timeOffset="194086.79">9426 13727 480 0,'0'0'173'16,"0"0"-62"-16,0 0-48 16,0 0-61-16,0 0 6 0,0 0-8 15,-75 89 17 1,59-47-1-16,10 4 23 0,6-9-5 16,0 0-20-16,12-8 0 15,15-12-2-15,9-8 3 16,5-9 0-16,7 0 31 15,4-29-14-15,-1-9-8 16,-5-6-10-16,-6-4-13 16,-9-2 1-16,-14-4-2 15,-11-2 13-15,-6 1 9 16,-4 1-4-16,-21 8-4 16,-11 6 1-16,-3 12-13 0,-6 14-2 15,-2 8-4 1,12 6-3-16,6 1 2 0,11 26-6 15,18 5-8-15,0 6 13 16,4 1-8-16,27-1 14 16,2 0 5-16,3-2-5 15,-7-3 2-15,-4 3-1 16,-9 1-1-16,-8 5 8 16,-6 6 3-16,-2 4 9 15,0 4 0-15,0 0-1 16,-6-3 2-16,4-9-8 15,2-7-13-15,0-12 10 16,8-11-7-16,15-6 2 16,10-5-5-16,17-3-60 15,9-17-112-15,11-29-402 0</inkml:trace>
  <inkml:trace contextRef="#ctx0" brushRef="#br1" timeOffset="194622.68">9970 13519 226 0,'0'0'260'0,"0"0"-125"16,0 0-52-16,0 0-12 15,0 0-1-15,0 0-33 16,0-34-29-16,0 34-8 15,0 17-1-15,5 4 1 16,-1 9 33-16,-2 6-5 16,-2 8 16-16,0 9-10 15,0 5-2-15,-11 0 6 0,-9 4-2 16,3-4-6-16,3-9 3 16,9-8-4-16,5-10-17 15,0-8 2-15,0-9 1 16,0-3 6-16,7-5-2 15,7-1 12-15,1 2 13 16,5-5-12-16,7-2 5 16,7 0-6-16,5 0-4 15,5 0-12-15,4 0-13 16,10-6-2-16,6-6-84 16,5-7-196-16,0-11-399 15</inkml:trace>
  <inkml:trace contextRef="#ctx0" brushRef="#br1" timeOffset="196041.56">7257 15168 366 0,'0'0'204'0,"0"0"-52"16,0 0-56-16,0 0-4 16,0 0-29-16,0 0-7 15,0-27-16-15,0 27-10 16,0 0-10-16,0 0-4 16,0 0-8-16,0 0-8 15,0 0-3-15,0 11-5 16,0 6-5-16,0 7 13 15,0 13 9-15,6 3-6 16,1 6 5-16,-3 4-2 16,0 7 6-16,-2-7 9 0,-2-2-6 15,0-8 4 1,0-8-6-16,0-10-6 0,0-10-3 16,0-2-1-16,0-9 0 15,0 2-3-15,6-1-67 16,2 2-41-16,15-4-43 15,12 0-63-15,12-10-182 16</inkml:trace>
  <inkml:trace contextRef="#ctx0" brushRef="#br1" timeOffset="196354.7">7548 15414 427 0,'0'0'174'0,"0"0"-42"16,0 0-25-16,0 0-29 15,0 0-40-15,0 0-38 16,-6-14-2-16,1 14-14 16,-6 18 4-16,-7 4 12 15,-6 0 21-15,-1 4 17 16,0-2-11-16,6-7-20 15,9-6-1-15,4-3-3 16,6-4-3-16,0-4-3 0,0 0-48 16,0 0-40-1,0 0-19-15,16 0-57 0,1 0-94 16,-3 0-84-16</inkml:trace>
  <inkml:trace contextRef="#ctx0" brushRef="#br1" timeOffset="196804.17">7548 15414 231 0,'-35'72'166'0,"37"-78"-3"16,0-1-24-16,-2-2-40 15,2 7-4-15,0-2-17 16,-2 4-20-16,0 0-12 16,2 0-21-16,-2 0-12 15,3 0-13-15,2 0-1 0,8 4-15 16,7 14 4-16,2 4 12 15,5 3 5-15,-3 0-1 16,3 2-4-16,0-9 5 16,0 0-2-16,-6-10-3 15,-4-7 8-15,-4-1-1 16,0 0 12-16,0-6 15 16,1-19-3-16,-3-3 2 15,-4-3-7-15,-3-9-14 16,-4-6 5-16,0-2-12 15,0-9-1-15,0 0-2 16,-2-3-1-16,-7 2 3 16,-2 1 2-16,2 11 7 15,0 6 21-15,0 6-1 16,2 9-8-16,5 10-3 0,0 9-11 16,0 0-10-16,2 6-1 15,0 0-11-15,0 10-59 16,0 13-114-16,0 16 67 15,0 8-8-15,0 0-65 16,-5-6-46-16,1-11-280 16</inkml:trace>
  <inkml:trace contextRef="#ctx0" brushRef="#br1" timeOffset="197403.68">8074 15436 269 0,'0'0'232'0,"0"0"-80"16,0 0-34-16,0 0-53 15,0 0-36-15,0 0-29 16,-20-7-18-16,4 28 11 16,-2 9 7-16,-1 2 10 15,0 3 14-15,11-3-9 16,6-6-2-16,2-4-5 16,4-6-3-16,21-4-3 15,2-6 10-15,2-6 5 0,2 0-4 16,-2-10 0-16,2-18-5 15,-9-2-2-15,-9-6 1 16,-6 0 26-16,-7 1-9 16,0 7 12-16,-16 6-4 15,-13 9-29-15,-5 4-3 16,-1 9-3-16,2 0-4 16,1 0-22-16,6 16-81 15,11 0-74-15,15-4-90 16,0-8-220-16</inkml:trace>
  <inkml:trace contextRef="#ctx0" brushRef="#br1" timeOffset="197487.81">8074 15436 499 0</inkml:trace>
  <inkml:trace contextRef="#ctx0" brushRef="#br1" timeOffset="197720.62">8074 15436 499 0,'134'-53'240'0,"-132"53"-72"0,-2 0-78 0,2 0-65 0,11 0-25 0,8 13 0 15,6 9 0-15,2 8 8 16,-3 6-5-16,-6 3 5 16,0 4-2-16,-7 2-5 15,-4-9 7-15,-4-6-6 16,-3-8 1-16,1-16-2 16,-3-6 4-16,0 0 7 0,0-6 29 15,0-25 55 1,0-4-90-16,0-1 0 0,0 0-4 15,10 5 0-15,4 8-2 16,6 0-2-16,4 5-2 16,12 6-37-16,4-1-45 15,7 2-44-15,2-1-195 16</inkml:trace>
  <inkml:trace contextRef="#ctx0" brushRef="#br1" timeOffset="198120.33">8809 15016 437 0,'0'0'191'0,"0"0"-66"16,0 0-26-16,0 0-4 15,0 0-49-15,0 0-37 16,0-23-9-16,0 41-19 0,0 18 15 16,0 8 4-1,0 11 14-15,0 7 12 0,0 6 12 16,0 2 0-1,0-2 15-15,-8-9-19 0,3-5-3 16,0-7-22-16,5-6-1 16,-2-11-1-16,2-2-5 15,0-6-2-15,0-8-71 16,0-7-63-16,0-7-70 16,20-4-67-16,20-29-18 15</inkml:trace>
  <inkml:trace contextRef="#ctx0" brushRef="#br1" timeOffset="198438.41">9152 15341 427 0,'0'0'297'0,"0"0"-86"15,0 0-99 1,0 0-31-16,0 0-44 0,0 0-37 16,5-8-19-16,-25 31-14 15,-15 12 33-15,-15 10 12 16,-10-1 6-16,-5-3-3 15,5-1-10-15,11-17 0 16,20-6-3-16,16-12 2 16,11-5 2-16,2 0 13 15,0 0 19-15,0 0 20 16,0-5-23-16,4 1-19 16,0 4-3-16,8 0-10 15,10 0-3-15,13 0-12 0,12 18 1 16,9 5 9-16,5 7-13 15,5 1-75-15,3-3-66 16,-2-12-104-16,-3-10-345 16</inkml:trace>
  <inkml:trace contextRef="#ctx0" brushRef="#br1" timeOffset="199171.15">9380 15065 478 0,'0'0'204'0,"0"0"-59"0,0 0-27 16,0 0-36-1,0 0-28-15,0 0-8 0,0-57-26 16,0 57-20-16,2 7-18 16,3 27-16-16,-1 13 32 15,0 11 2-15,-4 1 6 16,0 4 15-16,0-5-4 16,0-5 6-16,-4-7-3 15,4-13-3-15,-2-5-3 16,2-15-9-16,0-4 4 15,0-4-2-15,0-5 2 16,0 0 12-16,0 0 21 16,0 0 6-16,0 0-14 15,0 0-23-15,0 3-11 16,0 11-12-16,2 5 6 0,9 7 6 16,3 2 3-16,3-2-2 15,1-8 1-15,2 0-1 16,4-12 5-16,3-6 5 15,6 0-6-15,6-2 5 16,1-24-5-16,0-7-5 16,-1-2-3-16,-7-8-11 15,-12 1 6-15,-13 6 4 16,-7 3-1-16,-20 8-6 16,-23 11 2-16,-15 11-4 0,-6 3-4 15,-1 13 5 1,14 10 0-16,17 4-89 0,28 0-54 15,6-10-115-15,24-11-137 16</inkml:trace>
  <inkml:trace contextRef="#ctx0" brushRef="#br1" timeOffset="199954.06">9964 15571 416 0,'0'0'132'15,"0"0"-34"-15,0 0 6 16,0 0-36-16,0 0-61 16,0 0-4-16,64-55-1 15,-51 33 1-15,-4-4 4 16,-5-1 31-16,-4 4 5 16,0 1 0-16,0 5-12 15,0 2 5-15,0 11-5 0,0 0-4 16,-4 0-10-16,-2 4-17 15,-7 0-10-15,-10 0 5 16,-2 8-1-16,-2 6 3 16,4 8 1-16,0 0 2 15,7 0 2-15,7 4-2 16,7 2 1-16,2 1 3 16,7 0-1-16,24-2 7 15,9-5-4-15,7-8-6 16,-1-11-33-16,2-3-11 15,-4 0-15-15,3-21-11 16,-3-14-1-16,-1 0 26 16,-7-6 45-16,-10 1 2 0,-8 8 37 15,-7 9 26 1,-4 11 31-16,-7 7-6 0,0 5-21 16,0 0-69-16,0 5-7 15,0 18-24-15,0 11 31 16,0 3 2-16,0 2 0 15,0-8-4-15,0-8 2 16,8-6-2-16,-1-13 2 16,0-4 5-16,9 0 11 15,13-21 43-15,8-11-34 16,6-8-15-16,-7 8-6 16,-12 10 10-16,-6 6 12 15,-9 10 6-15,-4 6 4 16,3 0-36-16,5 12-18 0,5 16 5 15,5 4 8-15,-4 5-11 16,4-2-22-16,-3 0-10 16,0-3-49-16,4-10-56 15,1-14-136-15</inkml:trace>
  <inkml:trace contextRef="#ctx0" brushRef="#br1" timeOffset="200503.41">11049 15298 352 0,'0'0'241'0,"0"0"-61"16,0 0-71-16,0 0-22 15,0 0-49-15,0 0-27 16,-14-8-11-16,1 8-12 16,-10 14 7-16,-6 11 5 15,-6 6 8-15,1 5 5 16,3 1 3-16,9 3 3 15,9-6-4-15,11-3-7 16,2-4-1-16,15-4 6 16,28-5 0-16,9-6-1 15,11-9-12-15,1-3-26 16,0 0-34-16,-7-19-44 0,-8-9-51 16,-7-8-48-16,-3-8-68 15</inkml:trace>
  <inkml:trace contextRef="#ctx0" brushRef="#br1" timeOffset="200837.09">11392 15004 262 0,'0'0'233'16,"0"0"-6"-16,-2-103-44 15,2 97-56-15,0 6-29 16,-3 0-72-16,1 0-26 16,-2 21-20-16,-1 17 4 15,0 12 16-15,3 11 18 16,-2 10-1-16,-3 5 9 0,-4 5-13 15,2 5 9-15,0-11-1 16,3-8-15-16,-2-14-1 16,4-16-3-16,2-15-2 15,2-18 1-15,0-4 4 16,0-8 61-16,16-28 66 16,22-13-69-16,8-5-54 15,1 10-9-15,-11 16 1 16,-14 10 4-16,-11 14 10 15,-4 4 7-15,4 0-22 16,9 28-34-16,2 21 9 16,-3 8-89-16,-4 6-85 15,-1-11-114-15</inkml:trace>
  <inkml:trace contextRef="#ctx0" brushRef="#br1" timeOffset="202303.21">11592 15450 216 0,'0'0'128'0,"0"0"-32"0,0 0-7 16,0 0-4-16,0 0-15 16,0 0-30-16,-15 0-19 15,15 0-1-15,0 0-1 16,0 0-10-16,0 0-4 16,0 0-5-16,0 0-1 15,-5 0 1-15,5 0 8 16,0 0 12-16,-2 0-7 15,2 0 17-15,0 0 4 16,0 0 17-16,0 0-19 16,0 0-22-16,0 0-8 15,-2 0-2-15,-5 8-6 0,-6 7 1 16,-3 0 5-16,0 4 16 16,6-2-8-16,0 3-2 15,4 1-2-15,-1 2 0 16,3 4-4-16,-1-4 9 15,-2 7-2-15,3-7 3 16,-1-2 10-16,1 2-5 16,4-4-13-16,0-11 2 15,-2 5 0-15,2-11-1 16,0 2-1-16,0-2-1 16,0 0 7-16,0-2-6 0,0 0 2 15,0 0 0 1,0 0 6-16,0 0-1 0,0 0 3 15,0 0 2-15,0 0 14 16,0-4 1-16,0-11-6 16,6 3-23-16,5-3-13 15,-3 7-45-15,0-2-11 16,3 1-3-16,3 2 1 16,-3 1-16-16,-5-2 16 15,-1-2 20-15,-5 6-16 16,0-5-33-16,0 3-9 15,-3 5 30-15,-3 1 26 16,-1 0-8-16,3 0-85 16</inkml:trace>
  <inkml:trace contextRef="#ctx0" brushRef="#br1" timeOffset="203737.79">11350 15523 193 0,'0'0'70'0,"0"0"-28"16,0 0-16-16,0 0 13 15,0 0-17-15,0 0-12 16,6-11-10-16,-6 11 1 15,0 0 12-15,0 0 36 16,0 0 17-16,0-4-5 16,0 4-15-16,0 0-14 15,0 0-12-15,0 0-14 16,0 0-6-16,0 0-4 0,0 0-3 16,0 0-4-16,0 0 2 15,0 0 7-15,0 4 2 16,0 5 2-16,-6-1 6 15,-2 3-1-15,2 1 5 16,-3 7 6-16,1-6 13 16,-2 4 1-16,-1 0-20 15,3-2-1-15,0 3-3 16,2-7-3-16,3 4 0 16,1-7 0-16,0 2-4 15,2-6 4-15,0-2-4 16,-2 1 3-16,2-2 9 0,0-1-5 15,-2 0 4-15,2 0 7 16,0 0 12-16,0 0-1 16,0 0-14-16,0 0-1 15,0 0-2-15,0 0-10 16,0 0 2-16,0 0-5 16,0 0-2-16,0 0 0 15,0 0-3-15,0 0 2 16,0 0 2-16,0 0-2 15,0 0 3-15,0 0 2 16,0 0 1-16,0 0 2 16,0 0 2-16,0 0 2 0,0 0 5 15,0 0 5 1,0 0-1-16,0 0-9 0,0 0-8 16,0 0-1-16,0 0-5 15,0 0-3-15,0 0 2 16,-2 0-3-16,2 4 4 15,0-1 2-15,-2-3 3 16,2 4 1-16,0-4-1 16,-3 5-1-16,3 5 1 15,-3 8 0-15,-1 4-2 16,0 0 2-16,1 0 0 16,-1-4 0-16,2-3 1 15,0-8 2-15,2-3 2 16,0-4-5-16,0 0 6 0,0 0 7 15,0 0 0-15,0 0 14 16,0 0 14-16,0 0-14 16,0-4-3-16,0-12-24 15,0 2 0-15,0 0-36 16,0-4-74-16,-2 0-126 16</inkml:trace>
  <inkml:trace contextRef="#ctx0" brushRef="#br1" timeOffset="207187.08">12202 14464 304 0,'0'0'189'0,"0"0"-65"16,0 0-4-16,0 0-14 16,0 0-33-16,0 0-17 15,0 0-20-15,-31-28-17 16,31 28-1-16,0 0 3 16,0 0-9-16,0 0 6 15,0 0 1-15,0 0-5 16,0 0-7-16,0 0-7 15,0 0-1-15,0 0 1 16,10 0 3-16,23 0 2 0,34 0 3 16,33 0 22-16,31 0-14 15,18 0-9-15,5 0-5 16,-13 0 1-16,-16 0-1 16,-25 1-2-16,-27 8-5 15,-24-2 3-15,-22-7-3 16,-16 0 5-16,-9 0 1 15,-2 0 4-15,0 0-3 16,0 0 8-16,0 0 1 16,0 0-9-16,0 0 5 15,0 0-7-15,0 0 1 16,0 0-1-16,0 0-3 16,0 0 0-16,0 2-1 0,0-2 4 15,0 0 0-15,0 0-3 16,0 0 3-16,0 0 0 15,0 0 0-15,0 0 1 16,0 0-1-16,0 0-4 16,0 3 1-16,0-3-3 15,0 0 3-15,0 0 1 16,0 0-1-16,0 0 3 16,0 0 0-16,0 0 2 15,0 0 2-15,0 0-4 16,0 0 2-16,0 0-1 15,0 0-1-15,0 1 0 16,0-1-3-16,0 0 0 0,0 0 2 16,0 0 1-16,0 0 0 15,0 0 4-15,4 0-1 16,28 0 10-16,11 0-4 16,12-1-1-16,4-2-6 15,-13 3-2-15,-6 0 0 16,-7 0-2-16,0 0 4 15,6 0-3-15,11-6 2 16,15-7-2-16,7-5-2 16,-3 2 1-16,-15 1-4 15,-19 5-3-15,-20 6 0 16,-10 0 7-16,-5 3 1 0,0-2-12 16,0 2 1-1,0 1-7-15,-5 0-20 0,-10 0-5 16,-10 4 26-16,-8 5-16 15,-5 0-22-15,1 1-60 16,0-4-71-16,8-5-109 16</inkml:trace>
  <inkml:trace contextRef="#ctx0" brushRef="#br1" timeOffset="210004.87">13725 14453 26 0,'0'0'285'16,"0"0"-168"-16,0 0-20 15,0 0-23-15,0 0-8 16,0 0-7-16,0 0-19 16,-14 0 1-16,14 0-11 0,0 0-8 15,0 0-4-15,0 0 3 16,0 0-2-16,2 0-12 16,41-6-3-16,26-1 18 15,31-1-18-15,16 8-2 16,-2 0 0-16,-16 0-2 15,-17 0-2-15,-20 5-13 16,-18 1 5-16,-17-2 9 16,-15-4-3-16,-4 0 2 15,2 0 2-15,2 0 4 16,2 0 6-16,3-1-9 16,-7-4 1-16,-3 4-1 0,-6 1-1 15,0 0 0-15,0 0-1 16,0 0 1-16,0 0 3 15,0 0 0-15,0 0 4 16,0 0 9-16,0 0-10 16,0 0 0-16,0 0-2 15,0 0-4-15,0 0-1 16,0 0-5-16,0 0-2 16,0 0 6-16,0 0-4 15,0 0 5-15,0 0-1 16,0 0 0-16,0 0 2 15,0 0-7-15,0 0 4 16,0 0-2-16,2 0-1 0,-2 0 2 16,0 0 1-1,0 0-29-15,0 0-10 0,0 0-8 16,-17 1 10-16,-1 4-1 16,-2-5-37-16,4 0-82 15</inkml:trace>
  <inkml:trace contextRef="#ctx0" brushRef="#br1" timeOffset="211221.2">14319 14293 302 0,'0'0'132'0,"0"0"-37"16,0 0-18-16,0 0-12 16,0 0-12-16,0 0-4 15,-6-12-11-15,6 12-5 16,-2 0-8-16,2 0 6 16,-2 0-9-16,2 0-5 0,0 0-2 15,0 0-2-15,0 0-6 16,0 0 2-16,0 0-7 15,0 0-1-15,0 0 0 16,0 0 2-16,0 0-2 16,0 0-1-16,0 0 0 15,0 0 0-15,0 0-2 16,0 0 2-16,0 0 1 16,0 0-1-16,0 0 4 15,0 0-3-15,0 0 0 0,0 0 1 16,0 0 1-1,0 0-3-15,0 0 0 16,0 0 0-16,0 0-4 0,0 0 1 16,0 0-5-1,0 0-1-15,0 0-11 0,17 10 19 16,5 14 1-16,5 0 13 16,2 5-1-16,0-1 1 15,-2-5-10-15,-3-1 6 16,-2-1-8-16,1-6 0 15,-8-3 5-15,-1-8-5 16,-8-1 2-16,-1-3 3 16,-5 0 5-16,2 0 21 15,0 0 10-15,0 0 3 16,3-3-14-16,0-1-19 16,-5 1 7-16,0 1 2 0,0 2-8 15,0 0-2-15,0 0-9 16,0 0-2-16,0 0-2 15,0 0-2-15,0 0 2 16,0 0 2-16,0 0 0 16,0 0 2-16,0 0-1 15,0 0 3-15,0 0-2 16,0 0-2-16,0 0-1 16,0 0 1-16,0 0 0 15,0 0-2-15,0 0 2 16,0 0 0-16,0 0 2 15,0 0-2-15,0 0 3 16,0 0 0-16,0 0-1 16,0 0 5-16,0 0-7 0,0 0 0 15,0 0 0-15,0 0 3 16,0 0-2-16,0 0 1 16,0 0-2-16,0 0 0 15,0 0-1-15,0 0-5 16,0 0-1-16,0 0-8 15,-18 5 3-15,-24 18-2 16,-26 5 14-16,-18 11 4 16,-5 0-3-16,16 3-1 15,27-6-130-15,32-5-148 16,16-22-397-16</inkml:trace>
  <inkml:trace contextRef="#ctx0" brushRef="#br1" timeOffset="-212892.95">15206 13000 311 0,'0'0'96'16,"0"0"-4"-16,0 0-10 16,0 0-22-16,0 0-19 0,0 0-14 15,-6 0-18-15,6 0 4 16,0 0-4-16,0 0-5 15,0 0 6-15,11 0-1 16,26 8 20-16,21 2 14 16,32-4-13-16,32 0-9 15,25-2-7-15,14-2-11 16,-1 3 3-16,-19 1-4 16,-26 3-2-16,-30 1 1 15,-27-4-1-15,-29-2 1 16,-19 0-3-16,-10-4-2 15,0 0 4-15,0 0 11 0,0 0 18 16,0 0 7-16,0 0-3 16,0 0 3-16,0 0-12 15,0 0-6-15,0 0-13 16,0 0-5-16,0 0-2 16,10 0 0-16,19 4-7 15,22 3 9-15,27-4 14 16,20-1-11-16,20-2 6 15,16 0-9-15,-1 0 2 16,3 1-2-16,-11 4 0 16,-9-1 0-16,-11 0 0 15,-16 0-2-15,-14-4 1 16,-17 0 2-16,-13 0 0 0,-16 0 2 16,-14 0-2-1,-8 0 3-15,-7 0 18 0,0 0 10 16,0-2-3-16,0 2-12 15,0 0-10-15,0 0-7 16,0 0-6-16,0 0-4 16,0 0 6-16,9 0-2 15,21 0 1-15,20 0 5 16,26 6 3-16,18-2 1 16,8 1-4-16,3-2 0 15,-5 0 0-15,-10-3 1 16,-6 0-3-16,-4 0 1 15,-1 0-4-15,-2 0 2 16,-1-5 0-16,0-1 3 0,-8 4-3 16,-5 2 3-16,-14 0 0 15,-13 0 0-15,-16 0 1 16,-11 0 0-16,-7 0 6 16,-2 4 4-16,0-1-6 15,0 0-3-15,0 0-2 16,0-2-2-16,2 1 0 15,0 1 0-15,-2-2-5 16,0 0 4-16,0 2 3 16,0-1-1-16,0-2 1 15,0 0 2-15,0 2-2 0,0-2 3 16,0 0-3 0,0 0 3-16,0 0 0 0,0 0-2 15,0 0 1-15,0 0-2 16,0 0-4-16,0 0 4 15,0 0-4-15,0 0 0 16,0 0 3-16,0 0-17 16,-2 0-23-16,-27 5-29 15,-21-4-19-15,-22-1-48 16,-13 0-171-16</inkml:trace>
  <inkml:trace contextRef="#ctx0" brushRef="#br1" timeOffset="-210292.53">15182 13052 155 0,'0'0'78'16,"0"0"-29"-16,0 0 14 15,0 0 18-15,0 0 0 16,0 0-14-16,-3-11-17 16,3 10-2-16,0 0-25 0,0 1 7 15,0 0-8-15,0 0-16 16,-2 0 1-16,2 0-7 15,0 0-8-15,0 1 1 16,0 11 6-16,0 4 1 16,0 2 2-16,0-2-1 15,0 0 13-15,0 2 5 16,0 2 4-16,0 4 3 16,0 0 8-16,-11 6 9 15,2 2-23-15,-4 9 3 16,3 4 1-16,6 12-16 15,4 5 1-15,0 6 8 16,14 1-8-16,11-4 6 0,-6 1-3 16,-3-5-5-16,-7-1 2 15,-5-2-3-15,-4-2-3 16,0-2 3-16,0-4 4 16,-13-1 4-16,1-7-5 15,4-3 2-15,1-8 2 16,5-4-4-16,2 0-1 15,0-1 0-15,0 4-6 16,0 3 9-16,0 3-10 16,0 4 1-16,0 5 3 15,0 4-4-15,0-5 1 16,0-1 3-16,0-5-4 0,0-7 4 16,0 0-1-16,0 1-3 15,0-6 6-15,0 6-6 16,0-4 1-1,0 3 2-15,0-3-3 0,0 1 5 16,0-3-4-16,0 2 4 16,0-2-4-16,0 1 2 15,0 0-4-15,0 2 3 16,0-1-3-16,0-1 0 16,0-3 3-16,0 1-1 15,0-3-4-15,0 2 2 16,0-6 0-16,0-1 0 15,0 2 2-15,0-1-2 0,0 0 3 16,0 2-3 0,0-1 0-16,0 2 1 0,0-2 1 15,0-5-1-15,0 3 1 16,0-2 0-16,0-4-2 16,0 3-2-16,0 4 2 15,0-4 0-15,0 4 2 16,0 5-4-16,0-6 4 15,0 1-2-15,0 5 0 16,0-1 1-16,0-5 0 16,0 2-1-16,0-1 0 15,0-2 0-15,0 0 1 0,0 1-1 16,0 0 1-16,0 5-1 16,0 0 0-16,0 0-1 15,0 0 1-15,0-2-1 16,0 0 0-16,0-4 1 15,0 0 0-15,0 2 1 16,0-4-1-16,0 3 0 16,0-1 1-16,-2 4-3 15,2 4 5-15,-2 6-5 16,2-7 4-16,-5 4-2 16,0-5 0-16,3-4 0 15,0-1 0-15,0-4-2 16,2 1 2-16,-2 0-2 15,-1-2 2-15,3-2 2 16,0-2-1-16,0 2-1 0,0 3 0 16,0 0-1-16,0-4 1 15,0 0-1-15,0-5 1 16,0 1-1-16,0 1 1 16,0-6 0-16,0 0 0 15,0 0 1-15,0 0 0 16,0 0 0-16,0 0 1 15,0 0-1-15,0 0 3 16,0 0-3-16,0 0-1 16,0 0 2-16,0 0-1 15,0 0-1-15,0 0 1 16,0 0 1-16,0 0 0 16,0 0-2-16,0 0 0 15,0 0 3-15,0 0-3 0,0 0 2 16,0 0 6-16,0 0-4 15,0 0 1-15,0 0-1 16,0 0 0-16,0 0 4 16,0 0-4-16,0 0-1 15,0 0 3-15,0 0-5 16,0 0 0-16,0 0-1 16,0 0 0-16,0 0-1 15,0 0 1-15,0 0 0 16,0 0-1-16,0 0 0 15,0 0 0-15,0 0-5 16,0 0 0-16,0 0 6 0,0 0 0 16,0 0 0-16,0 0 0 15,0 0 0-15,0 0-3 16,9 0-5-16,18 0 8 16,11 0 2-16,7-5-2 15,-1 4 0-15,-13-4 0 16,-11 5 2-16,-7-4-2 15,-8 4 0-15,-5 0 2 16,0 0-2-16,0 0 0 16,3 0 3-16,-3 0 2 15,2 0-2-15,-2 0-3 16,0 0 0-16,0 0 0 16,0 0 6-16,0 0-2 0,0 0 5 15,0 0-3 1,0 0-3-16,0 0 7 0,0 0-6 15,9-4 0-15,11-4 10 16,6-2-1-16,7 1-8 16,-6 0-5-16,-4 1-1 15,-3 4-2-15,-5 2 1 16,1 2-2-16,-1 0 2 16,4 0-4-16,5 0 2 15,12 0 3-15,10 0-5 0,12 0-2 16,14 0-8-1,8-4-1-15,9-4 9 0,0 2-8 16,0 2 5-16,-4 1 6 16,-5 3 4-16,-6 0-4 15,-7 0 5-15,-7 0-1 16,-5-5-3-16,-2 1 4 16,3-2 0-16,2 2 0 15,7 0 1-15,8-6-1 16,3 6-1-16,-3 4-5 15,-6-5 1-15,-9 5-16 16,-8 0-23-16,-6 5-3 16,-1 9-2-16,-1-6 22 15,5-2 11-15,4-2-13 16,9 1-4-16,2-5-21 16,-2 0 14-16,-8 0 2 15,-12 0-4-15,-13 0-12 0,-9 0-46 16,-5 0 4-16,-2 0 39 15,0 0-9-15,0 0-34 16,3 0 30-16,-1 0 45 16,0 0-32-16,3 0-123 15</inkml:trace>
  <inkml:trace contextRef="#ctx0" brushRef="#br1" timeOffset="-210255.77">17918 16214 60 0,'0'0'0'0</inkml:trace>
  <inkml:trace contextRef="#ctx0" brushRef="#br1" timeOffset="-208842.04">17710 16290 191 0,'0'0'149'16,"0"0"-89"-16,0 0-17 15,0 0 34-15,0 0-7 16,0 0-10-16,-6 0-9 16,6 0-16-16,0 0 2 15,0 0 10-15,0 0-2 16,-2 0-1-16,2 0-16 15,0 0-6-15,0 0-1 0,0 0-14 16,0 0 8-16,0 0-15 16,0 0 0-16,24 0 0 15,21 3 5-15,19-2 14 16,15-1-3 0,0 0-12-16,0 0-4 0,-2 4 4 15,-3-4-1-15,-3 0-3 16,-2 0-14-16,-2 0 1 15,-7 0 0-15,-2 0-13 16,-7 0 26-16,-4 0 0 16,-2-4-1-16,-7-2 1 15,-7-2 8-15,-7-1 2 16,-5 5-1-16,-4-1-2 16,-4 1-5-16,-4 4-2 0,-3 0-3 15,-2 0 2 1,-2 0-7-16,3 0 4 0,1 0 2 15,0 0 2-15,3 0 5 16,-2 0-2-16,-1 0-2 16,5 4 5-16,2 1-5 15,1-1-1-15,-2-2 0 16,-1 1 1-16,5 1-1 16,3-4 1-16,6 4-1 15,4-4 4-15,-1 0-2 16,1 0-1-16,-5 0 3 15,-4 0 2-15,-5 0-6 0,-3 0 1 16,-2 0-1 0,1 0 0-16,3 0-2 0,5 0-2 15,3 0 8-15,3 0-4 16,3 0 10-16,1 0-1 16,-7-4-2-16,-4 4 3 15,-9-4-10-15,-3 4-1 16,-4 0 1-16,0 0 0 15,2 0 0-15,-2 0-6 16,4 0 6-16,5 0 1 16,5 0-1-16,3 0 1 15,1 0 8-15,-7-3-9 16,-1 1 0-16,-8 2 2 16,-2 0-2-16,0 0-9 0,0-4-20 15,-25 4-32-15,-17-5-56 16,-14-9-81-16,3-8-97 15</inkml:trace>
  <inkml:trace contextRef="#ctx0" brushRef="#br1" timeOffset="-206509.19">19297 13154 157 0,'0'0'87'16,"0"0"-33"-16,0 0 1 15,0 0 21-15,0 0 0 16,0 0-15-16,0 18-6 0,0-16-16 15,0 1-18 1,0-2-9-16,-2 1 3 0,2-2 2 16,0 0 10-16,0 3-1 15,0-3-11-15,0 0 4 16,0 0 16-16,0 0 9 16,0 0-9-16,0 0-9 15,0 0-4-15,0 0-2 16,0 0-20-16,0 0 1 15,0 0 0-15,0 0 4 16,0 0 1-16,0 0-6 16,0 0 1-16,0 0-1 15,0 0 1-15,0 0 2 16,0 0-3-16,0 0 1 16,0 0 0-16,0 0-1 0,0 0-5 15,0 6 1-15,0 9-10 16,0 8 14-16,0 4 0 15,0 2 1-15,0 3 4 16,0 2 3-16,0 2-6 16,0 4 5-16,0 0-5 15,4 3 6-15,3 1 1 16,-1 0-8-16,-4 1 3 16,-2 1 2-16,0-6 2 15,0-1-2-15,0-8 5 16,0 2-7-16,0-3 1 15,0-1 1-15,3-2-4 0,-1 1 2 16,2 0 1 0,1 2-3-16,-5-5 3 0,0 0-2 15,0 0 1-15,0-1-4 16,0-4 0-16,0 0 3 16,0-2-2-16,-2 1-1 15,-5 4 0-15,2-3 0 16,5 0 3-16,-2 0-2 15,0 0-1-15,2 1 2 16,-2-4-2-16,0 3 2 16,0 0-2-16,-3 3 1 15,1-2 2-15,1 2-3 16,-1 0-2-16,1 5 2 0,1-2 0 16,0 5 0-16,2-3 0 15,0 1 3-15,0-2-7 16,-2-1 8-16,0-2-4 15,-2-1 1-15,1 4-2 16,-1-2 0-16,-1 3 1 16,0 2 0-16,1-1 3 15,0 6-2-15,2-9-2 16,-1-1 1-16,1 4 0 16,0-8 0-16,2 2 0 15,-2-1 1-15,2-2 0 16,0 3-1-16,0 0 0 15,0 2 0-15,0-2 0 16,0 1 1-16,0 0-1 16,0 2 0-16,0-3 0 0,0-2 0 15,0-2 0-15,0-1-1 16,0 0 2-16,0-4-1 16,0 3 0-16,0-5 1 15,0 3-1-15,0-5 0 16,0 7 0-16,0-4 0 15,0 5 1-15,0 4-2 16,0-4 2-16,0 5-1 16,0-6 0-16,0 5 0 15,0-9 0-15,0-2-1 16,0 1 3-16,0-2-3 16,0 2 1-16,0 2 0 0,0 3 0 15,0-4 0-15,0 6 0 16,0-5-2-16,0-4 2 15,-2 6 0-15,-1-6 0 16,1 4 0-16,-1 1 0 16,-1 4 0-16,2 2 0 15,0-2 0-15,-3 4 1 16,3-6-1-16,0 1 0 16,2 1 0-16,0-2 0 15,0-3 0-15,0 1 0 16,0 0-1-16,0 3 2 15,0 0-1-15,0 1 1 16,0 3-1-16,0 0 1 0,0 0 2 16,0-4-3-16,0 0 0 15,0-4 0-15,0 4-3 16,0-4 6-16,0 1-2 16,0 0-1-16,0-1-3 15,0-1 2-15,0-5 1 16,0 3-1-16,0 1 1 15,0 2 0-15,0 2-2 16,0-2-1-16,0 5-2 16,-4-6 5-16,2-5-2 15,-1 2-2-15,0-6 2 16,3 0 0-16,0 1-6 16,0-5 3-16,0 0 1 0,0 1 2 15,-2-1-1-15,2 5 2 16,-2-1 2-16,2-1-2 15,0 2 1-15,0-4 0 16,0-1-2-16,0 0 1 16,0 0 0-16,0 0-12 15,-4-1-20-15,-7-22-40 16,-1-12-235-16,4-10-232 16</inkml:trace>
  <inkml:trace contextRef="#ctx0" brushRef="#br1" timeOffset="-205075.5">16015 14281 440 0,'0'0'195'15,"0"0"-14"-15,0 0-49 16,0 0-52-16,0 0-15 15,0 0-26-15,0-32-17 16,0 32-22-16,0 4-9 16,0 18-1-16,0 5 10 15,0 10 13-15,0 6 10 16,-4 11-7-16,-3 0 11 16,0 3-9-16,2 2-4 0,1-7-6 15,2-8-5-15,2-7-2 16,0-15-1-16,0-12-34 15,0-10-34-15,0 0 8 16,0-23 54-16,2-25-36 16,-2-16 10-16,0-12 29 15,0-8 3-15,-15-5 5 16,1 5 17-16,7 3-1 16,7 12 5-16,0 5 12 15,32 8-7-15,17 12 2 0,16 12-3 16,14 14-14-1,8 18-16-15,-2 0-1 0,-12 27-4 16,-23 22-4-16,-26 10-1 16,-24 12 7-16,-31 0-2 15,-43 2-2-15,-26-7 7 16,-12-7 0-16,8-14 2 16,13-14 1-16,26-15 0 15,25-10 1-15,20-6-1 16,9 0 13-16,9-13-1 15,2-4 5-15,0 1 5 16,0 3 7-16,13 6-1 16,5 4-14-16,10 3-10 15,15 4-7-15,11 25 0 16,8 7 5-16,1 10-2 16,-3 0-2-16,-5 2-1 0,-6-4 2 15,-7-4-4-15,-1-4-29 16,1-10-106-16,5-13-73 15,-3-13-197-15</inkml:trace>
  <inkml:trace contextRef="#ctx0" brushRef="#br1" timeOffset="-204159.29">16686 14141 443 0,'0'0'179'0,"0"0"-64"0,0 0-26 16,0 0-55-16,0 0-21 16,0 0-13-16,0 0-17 15,0 20 17-15,0 8 3 16,0 10 28-16,0 4 1 16,-12 8 21-16,-1 8-9 15,0 2-9-15,6 0-8 16,2-4-4-16,5-12-9 15,0-12-12-15,0-17 5 16,0-9-3-16,0-6-4 16,0 0 18-16,0-21 28 15,0-24 42-15,0-19-77 16,0-9-10-16,7-1 0 16,2-2 0-16,-4 6-1 15,3 9 0-15,-1 10-1 0,0 10 1 16,2 15 3-16,-1 6-1 15,11 8 17-15,12 11-19 16,15 1-7-16,19 7-4 16,2 28 4-16,-4 10 6 15,-17 8-5-15,-17 6-2 16,-18 2 7-16,-11 1-7 16,0 4 8-16,-20-1 2 15,-13-3 12-15,-8-8-1 16,-3-9-2-16,-5-16-9 15,-7-8 11-15,-9-14-2 0,-6-7-11 16,0 0-23-16,7 0-70 16,19 0-53-16,36-7-54 15,13-14-222-15</inkml:trace>
  <inkml:trace contextRef="#ctx0" brushRef="#br1" timeOffset="-191775.25">17240 14181 296 0,'0'0'119'0,"0"0"-58"16,0 0-21-16,0 0-4 15,0 0-13-15,0 0-10 16,0 0 5-16,0-4 6 16,0 4 11-16,0 0 1 15,0 0-10-15,0-5 15 16,0 4 4-16,0-1-11 15,0-2-12-15,0 0 3 16,0 2 14-16,0-2-5 16,0 2-19-16,0 0 1 15,0 2 1-15,0-2-4 16,0 2-6-16,0 0-2 0,0 0-2 16,0-2 5-1,0-2-1-15,0-2 2 0,0 2-6 16,0-2 1-16,0 3 5 15,0 1 6-15,0 2 8 16,0 0-15-16,0 0-8 16,0 0-3-16,0 0-10 15,0 0 5-15,0 0-3 16,0 0 1-16,0 9 0 16,0 5 7-16,0 5 3 15,0 4 0-15,0 6 2 16,-2 4-2-16,0 5 11 15,-2 4-7-15,1 2 9 16,-2 1-9-16,3 9 3 0,0-2-2 16,-2 8 3-16,2 0 4 15,-3-6 3-15,-1-4-4 16,4-8 0-16,-4-11 0 16,4-9 1-16,2-10-2 15,0-6-6-15,0-6 5 16,0 0 8-16,0 0 11 15,0 0 24-15,0 0 8 16,0-6-18-16,5-12-19 16,13-7-23-16,2 3-37 15,2-2-114-15,0-2-101 16,-1-2-192-16</inkml:trace>
  <inkml:trace contextRef="#ctx0" brushRef="#br1" timeOffset="-191024.34">17256 14161 107 0,'0'0'155'15,"0"0"-59"-15,0 0 9 16,0 0-15-16,0 0-20 15,0 0-15-15,-7-12-10 16,5 12 9-16,2 0-3 16,0 0-10-16,0 0-9 15,0 0-11-15,0 0-6 16,0 0-9-16,0 0 5 0,0 0 6 16,4-6 10-16,27-2 14 15,15-3-30-15,12 6-8 16,-3-5-3-16,-4 8-1 15,-5 2-3-15,-5 0-3 16,-10 15 1-16,-11 10 6 16,-13 5-9-16,-7 1 2 15,-7 2 3-15,-35 5-2 16,-18-2 6-16,-14-2 3 16,6-1 2-16,10-10-3 15,21-9-2-15,22-6 0 16,9-5 0-16,6-3 1 0,0 0 12 15,0 0 7-15,0 0 24 16,17 0 9-16,16-7-40 16,12 6-11-16,9 1-2 15,-1 0-2-15,-4 4 1 16,-9 11-3-16,-9 6-1 16,-6 7 0-16,-7 0-5 15,-7 6 5-15,-7-3 5 16,-4 0 1-16,0-1 3 15,-6 0-2-15,-32 0 2 16,-16-1 7-16,-19-4 0 16,-10-6 1-16,1-7 0 15,8-12-7-15,19 0-5 16,23-41-114-16,32-17-198 16</inkml:trace>
  <inkml:trace contextRef="#ctx0" brushRef="#br1" timeOffset="-189842.4">17842 14258 365 0,'0'0'117'15,"0"0"0"-15,0 0-24 16,0 0-22-16,0 0-23 0,0 0-20 15,-9-17-5 1,9 17-8-16,-2 0-11 0,0 0 4 16,2 0-5-16,-3 0-1 15,1 0-2-15,0 17 0 16,0 4 9-16,-3 5 20 16,3 8-5-16,-1 6 0 15,-1 8-15-15,0 5 4 16,-1 1 5-16,1-5 5 15,4-14-8-15,0-12 5 16,0-12-12-16,0-7 5 16,0-4 2-16,0 0 21 15,0 0 39-15,0-17 13 16,9-16-25-16,4-9-58 16,-2-4-2-16,-2-6 0 0,-7 0 0 15,-2-1-3 1,0 7 0-16,0 0 1 0,0 10-1 15,0 4 3-15,0 8-2 16,5 8-1-16,2 6 0 16,-5 8-2-16,5 2-4 15,8 4-15-15,5 24-10 16,7 10 24-16,2 7-1 16,-4 0 6-16,-4 1-1 15,-5-5 1-15,-3-15 0 16,-3-7 2-16,-4-11 0 15,1-8 0-15,1 0 5 0,11-13 18 16,8-21 2-16,2-9-22 16,4-1 2-16,-2-2-2 15,-2 4-2-15,-4 10-1 16,-6 8 0-16,-10 14 1 16,-4 4-1-16,-3 6-2 15,-2 0-5-15,11 6-19 16,2 18-4-16,3 10 29 15,2 5 1-15,-7 0-7 16,-6 3 6-16,-5 1 2 16,0 2-1-16,0 0 3 15,0-5 8-15,-7-5-9 16,3-6 6-16,4-12-6 0,0-10 0 16,0-5 1-1,0-2-3-15,0 0-10 0,0 0-56 16,0 0-117-16,0-5-181 15</inkml:trace>
  <inkml:trace contextRef="#ctx0" brushRef="#br1" timeOffset="-188526.25">18330 14556 116 0,'0'0'75'0,"0"0"-33"16,0 0-6-16,0 0-3 16,0 0-28-16,0 0-4 15,16 0 6-15,-16 0 20 16,0 0 19-16,0 0-5 16,0 0-7-16,0 0-11 15,0 0-11-15,0 0-11 16,0 0 0-16,0 0-1 15,0 0 1-15,0 0 1 16,0 0 1-16,0 0-2 16,0 0 1-16,0 0 8 15,0 0 16-15,0 0-1 16,0 0-1-16,0 0-3 16,0 0-1-16,0 0 4 0,0 0 1 15,0 0-10-15,0 0-3 16,0 0-2-16,0 0-9 15,0 14 0-15,0 2 20 16,0 8 7-16,0-1 3 16,0 4 1-16,-10 3-5 15,-3-4 5-15,2 2 1 16,0-1-1-16,2-9-14 16,5 0-11-16,4-7 6 15,0 1-6-15,0-1 1 16,0 0-1-16,0 2 0 15,0-6 8-15,0 2-8 16,0-3-2-16,0-2 0 0,0-2-4 16,0 0-1-16,0-2-25 15,0 0-76-15,0 0-40 16,0-27-107-16</inkml:trace>
  <inkml:trace contextRef="#ctx0" brushRef="#br1" timeOffset="-187954.68">18853 14107 500 0,'0'0'192'0,"0"0"-45"16,0 0-69-16,0 0-53 15,0 0-25-15,0 0 0 16,-176 36 1-16,119-2 1 16,12 0 5-16,22 2-7 15,21 0 0-15,2 4 1 16,25 2 5-16,24 2 5 15,9 0 9-15,2 2 3 16,-9-4-19-16,-8-3 1 16,-10-5-2-16,-9-8 11 15,-6-4 9-15,-7-5 2 16,-6-6 6-16,-5-1-5 16,0 2-10-16,-9-3-2 0,-42 0 4 15,-34 1 16-15,-22-2-20 16,-8-8-14-16,16 0-30 15,42-21-190-15,45-34-571 16</inkml:trace>
  <inkml:trace contextRef="#ctx0" brushRef="#br1" timeOffset="-184043.05">12360 15427 285 0,'0'0'142'0,"0"0"-40"16,0 0-21-16,0 0-6 15,0 0-10-15,0 0-5 16,0 0-7-16,-46-3 2 16,44 3-11-16,2 0-15 15,-2 0-5-15,2 0-8 16,0 0-4-16,0 0-3 16,-2 0-3-16,2 0-4 15,0 0 0-15,0 0 6 0,0 0 0 16,0 0 8-1,0 0 12-15,0 0 13 0,0 0-12 16,2 0-12 0,17 0-13-16,20 0-2 0,21 0 5 15,24 0 1-15,21 0-1 16,20 0-1-16,17 0-5 16,16 0 6-16,14 0-6 15,-4 0 1-15,-18 0-4 16,-22-1-2-16,-40-4-15 15,-29 5 4-15,-26 0 1 16,-21 0 14-16,-10 0 3 16,-2 0-1-16,0 0 7 15,0 0 12-15,0 0 7 0,0 0-1 16,0 0-8-16,0 0-3 16,0 0-8-16,0 0-6 15,0 0-2-15,0 0-1 16,0 0-2-16,0 0 3 15,0 0-5-15,0 0-1 16,0 0 3-16,6 0-7 16,23 0-1-16,27-4 9 15,26-4 2-15,17 2 3 16,-1-3-2-16,-11 4 4 16,-10 2-5-16,-8-6 1 15,-1 5-1-15,-8-2 1 16,-12 2-1-16,-14 4 1 15,-16-4-1-15,-16 4-1 0,-2 0 1 16,0 0-7-16,0 0-6 16,-23 0-13-16,-8 0-1 15,-2 6 2-15,4 0-48 16,12 0-7-16,5-1-29 16,5-5-6-16,1 4 47 15,2-4 38-15,-2 0 22 16,0 0 8-16,-1 0 5 15,-1 0 2-15,-2 0-5 16,2 0-2-16,-1-4-4 16,-2-1-138-16,2-7-238 0</inkml:trace>
  <inkml:trace contextRef="#ctx0" brushRef="#br1" timeOffset="-182960.17">12568 15196 370 0,'0'0'193'0,"0"0"-55"16,0 0-47-16,0 0-14 15,0 0-13-15,0 0-22 16,9 0-30-16,-9 0-12 15,-16 9-18-15,-21 20 16 16,-17 5 2-16,-6 0 5 16,6-6 2-16,12-8-5 15,9-6-1-15,8 1 1 0,5-11 0 16,5-3-1-16,1-1 2 16,3 0 1-16,2 0-1 15,5 0 6-15,2 0 13 16,2 0 23-16,0 0-1 15,0 0-9-15,0 0-4 16,0 0-14-16,0 0-6 16,0 0-9-16,0 0-2 15,0 0 0-15,0 0-3 16,0 0 1-16,0 0 1 16,0 0-1-16,-3 0 2 15,3 0 3-15,0 0-3 16,0 0 3-16,0 0 1 15,0 0 0-15,0 0-4 16,0 0-3-16,0 0 3 0,0 0-1 16,0 0 3-16,0 2 0 15,0-1-2-15,0 8-6 16,27 5 6-16,16 6 9 16,15 8 22-16,6 2-3 15,9 5-23-15,14 4-5 16,18 1-1-16,15-13-157 15,-2-27-279-15</inkml:trace>
  <inkml:trace contextRef="#ctx0" brushRef="#br1" timeOffset="-180175.92">19549 14247 266 0,'0'0'168'0,"0"0"-64"0,0 0-25 16,0 0-6-16,0 0-9 15,0 0-14-15,0 0-14 16,-7 0-4-16,7 0-1 15,0 0 2-15,0 0-2 16,0 0-1-16,0 0 8 16,0 0-3-16,0 0-8 15,0 0-8-15,32 0-3 16,32 0 2-16,32 0 0 16,35 0-11-16,18 0 0 15,14 0 0-15,15 0-7 16,3 0 5-16,-5 0-5 15,-5 0-12-15,-13-8-2 16,-6-2-7-16,-7-3 11 0,-12-4-2 16,-12 1 12-16,-14-2 1 15,-19 2 0-15,-18 0 2 16,-19 4 13-16,-18 2 10 16,-13 4 1-16,-11 2 5 15,-7 4-4-15,-2 0-5 16,0 0-19-16,0 0-4 15,0 0-5-15,0 0 4 16,0 0-4-16,0 0 3 16,0 0 1-16,0 0 0 0,0 0 0 15,0 0 1 1,0 0-1-16,0 0 1 0,0 0-1 16,0 0 0-1,0 0-5-15,0 0-5 0,0 0-10 16,0 0-15-16,0 0-19 15,0 0-4-15,0 0-31 16,0 0-56-16,-13 1-8 16,-5 6-44-16,-1-7-270 15</inkml:trace>
  <inkml:trace contextRef="#ctx0" brushRef="#br1" timeOffset="-179393.26">21516 13989 266 0,'0'0'168'16,"0"0"-17"-16,0 0-64 16,0 0-6-16,0 0-24 15,0 0-46-15,-2-15-11 16,4 15-4-16,18 9 4 16,9 10 12-16,2 6-4 15,4 3 12-15,8 0 1 16,4-2 16-16,4-4-12 15,5-4-3-15,-2-8 1 16,-6-8-11-16,-12-2 9 16,-9 0-9-16,-9 0 0 15,-12 0 5-15,-3 0 19 16,-3 0 8-16,0 0 0 0,0 0-17 16,0 0-11-1,0 0-9-15,0 0-7 0,0 0 0 16,0 0 0-16,0 0-5 15,0 0-13-15,-23 4 3 16,-19 18 8-16,-23 7 7 16,-17 7 1-16,-12 3 4 15,1 3-5-15,14-14-179 16,29-16-327-16</inkml:trace>
  <inkml:trace contextRef="#ctx0" brushRef="#br1" timeOffset="-175659.22">22650 12372 256 0,'0'0'81'16,"0"0"-8"-16,0 0-24 16,0 0-2-16,0 0-1 15,0 0-11-15,0 0-4 16,-5 0 6-16,5 0-4 16,0 0 1-16,0 0-12 15,-2 0 6-15,2 0 5 16,0 0-4-16,0 0-3 0,0 0-11 15,0 0 2 1,2 0-8-16,27 0-7 0,16 0 15 16,18 0-11-16,16 0-2 15,17 0-4-15,22 0 10 16,23 0-4-16,22 0-2 16,11 6 3-16,1 7 0 15,1 4-3-15,-13 3-4 16,-16 5 2-16,-25-6-2 15,-26-1 0-15,-33-1-2 16,-25-8 5-16,-23-3-2 16,-13-3 0-16,-2-1 9 15,0-1 35-15,0-1-3 0,0 3-7 16,0-1-11-16,0-1-10 16,0 2-3-16,0-1-5 15,0 0-6-15,0 0 1 16,0-2-1-16,0 0-8 15,0 0 1-15,0 0-13 16,-13 0-24-16,-7 1-36 16,-9 2-32-16,-13-2-14 15,-16-1-18-15,-15 0-78 16</inkml:trace>
  <inkml:trace contextRef="#ctx0" brushRef="#br1" timeOffset="-172509.08">22595 12346 10 0,'0'0'267'16,"0"0"-200"-16,0 0-9 15,0 0 12-15,0 0-1 16,0 0-8-16,-6 0-15 16,4 0 1-16,2 0-11 15,0 0-4-15,0 0-7 16,0 0-22-16,0 4-3 15,0 0-8-15,0 6-7 16,0 3 15-16,0 0 5 16,0 5 15-16,0 5-4 15,0 0 0-15,2 9-2 0,2 3 15 16,-4 5-11-16,0 0 4 16,0 4-8-16,4 2 3 15,0 2 3-15,0 4-6 16,5 3 3-16,-1 1-12 15,-2 0 1-15,-2 2-1 16,-4 0 6-16,0-4-6 16,0-2 13-16,0-2-7 15,-2-2 6-15,0 2-5 16,2 0-5-16,0 1 2 16,0 1-3-16,0-2-6 15,0-2 7-15,2 2-3 0,2-3-3 16,1-1 3-16,-5-2-3 15,0-8 3-15,0 1 1 16,0-4-3-16,0 1 7 16,0-1-6-16,0-1 3 15,0-1 1-15,0 0-6 16,0-2 5-16,0 0-5 16,0-1 1-16,0-2-1 15,-2 1 2-15,-1 0-3 16,1 1-1-16,-2-2 1 15,2 4 3-15,-2 2-3 16,0 0 0-16,0 3 2 16,2-2 1-16,-2 5-3 15,1-2 1-15,1 3-1 0,2 3 5 16,-2-2-5-16,2 0 2 16,0-7-2-16,0 0 0 15,0 3 2-15,0-5-2 16,0 1 1-16,0 0-1 15,2 0 0-15,-2 4 1 16,0 3-1-16,0-2 1 16,0 1 2-16,0-1-3 15,0-1 0-15,0-6 2 16,0-3-2-16,0 0 1 16,0-4-3-16,0 2 4 15,0 3-2-15,0-4 0 16,0 6 0-16,-2-5 2 0,-2-2 3 15,2 0-5 1,0-2 2-16,-2 0-2 0,4-4 4 16,-2-1-4-16,2-1 0 15,0-8-1-15,0 7 2 16,0-4-1-16,0 3 0 16,0 0 2-16,0-3-2 15,0 3 0-15,0-8 1 16,0 4-1-16,0-1 0 15,0 0 1-15,0 2-3 16,0 4 3-16,0-2-1 16,0-2 0-16,0 0 1 0,0-2-1 15,0 0 1 1,0-6-1-16,0-1 0 0,0 2 1 16,0 0-1-16,0 2 0 15,0 1 0-15,0 6-1 16,0 1 2-16,0 1-1 15,0 5 0-15,0-2-1 16,0-5 1-16,0-3 2 16,0-7-2-16,0 2 0 15,0-4-2-15,0 0 2 16,0 2 0-16,0 0-2 16,0 6 2-16,0 3-2 15,0 1 1-15,-4 5 1 16,2-8-1-16,-3 1-1 0,5-6 2 15,-2-1 0-15,2-1 2 16,0-2-2-16,0 0 1 16,0 4-3-16,0 4 1 15,0 2 1-15,0 3 1 16,0 0-1-16,0 1 3 16,0-6-3-16,0 1 1 15,0-3-1-15,0-3 0 16,0 3-1-16,0 2 1 15,0 1 0-15,0 0 0 16,0 3-1-16,0 3 2 16,0-1-1-16,0 0 0 15,0 2 1-15,0-6 0 0,0-2 2 16,0-4-3-16,0-4 1 16,0 0 0-16,0 0-2 15,0 0 3-15,0 0-4 16,0 2 4-16,0 1-4 15,0 2 4-15,0 3-4 16,0-2 2-16,0-2 0 16,0 0 2-16,0 0 0 15,0 2-4-15,0 2 4 16,0-1-2-16,0-1 0 16,0 3 0-16,0-5-2 15,2 0 0-15,-2 2 2 16,3-6 2-16,-3 0 3 15,0 0-5-15,0 0 4 16,0 0-2-16,0 4-2 0,0 5-2 16,0 4-7-16,0 1 9 15,4-2 5-15,0-1-5 16,-2-8 0-16,-2 1 3 16,0-4 1-16,0 0-2 15,0 0 6-15,0 0-6 16,0 0-2-16,0 1 0 15,0 8-7-15,0-1 2 16,0 2 5-16,0-6 2 16,0 1-1-16,0-5 1 0,0 0-2 15,0 0 4 1,4 0-3-16,-4 0 4 0,2 0-3 16,-2 0-2-16,0 0-2 15,0 0 2-15,0 0-5 16,0 0 5-16,0 0 0 15,0 0-2-15,0 0 2 16,0 0 4-16,0 0-1 16,0 0 7-16,2 0-2 15,-2 0 4-15,0 0 7 16,0 0-16-16,0 0-2 16,0 0-1-16,0 0-2 15,0 0 0-15,0 0-1 0,0 0 3 16,0 0 0-1,0 0 2-15,0 0 5 0,0 0-3 16,0 0-2-16,0 0 2 16,0 0-4-16,0 0 0 15,0 0-4-15,0 0-1 16,0 0 0-16,0 0 5 16,0 0-3-16,0 0 3 15,0 0 0-15,0 0 2 16,0 0 4-16,0 0-5 15,0 0 1-15,0 0-2 16,0 0-3-16,0 0 3 16,0 0-3-16,0 0 0 15,0 0 2-15,0 0-1 0,0 0 2 16,0 0 2-16,0 0-1 16,0 0 5-16,0 0-5 15,0 0 0-15,0 0-1 16,0 0 0-16,2 0-4 15,0 0-1-15,9 0-1 16,11 4 4-16,12-4 2 16,15 0 4-16,14 0 0 15,12-9-4-15,14-5 1 16,13 2-1-16,4 2-3 16,4 2 0-16,-2 4-4 15,-6-2-7-15,-8 2 4 16,-7 4 1-16,-7-8 5 0,-7 2 3 15,-2 2 1-15,8-1-4 16,0-2 4-16,4 1 0 16,2 2 0-16,-16 0-1 15,-13 4-2-15,-16 0 1 16,-18 0-5-16,-7 4 7 16,-3 5-2-16,-8-5-3 15,3-2 1-15,-1 0 3 16,0-2 1-16,0 0 1 15,5 0 1-15,1 5 2 16,3-1-3-16,3-2 6 16,-3 0-4-16,3 4-2 15,-3-6-2-15,2 4 1 16,-5 2-6-16,7 2 6 0,0-3 3 16,10-2-2-16,7 2 1 15,4-2-1-15,9 3 1 16,0-6-2-16,-2 0 0 15,-2 4 1-15,-8-4 0 16,-3 0-1-16,-3 4 0 16,0-4 3-16,0 0-6 15,3 2 3-15,1 2 0 16,1 0-1-16,-2-4 1 16,-1 4 0-16,-4-4-1 15,-9 5 2-15,-6-5-1 16,-6 4 0-16,-6-4 0 0,0 0-2 15,-2 2-4-15,0-2-3 16,0 0 4 0,0 0-3-16,0 0-4 0,0 0-24 15,0 0-34-15,0 0-12 16,0 0-59-16,-6 0-111 16</inkml:trace>
  <inkml:trace contextRef="#ctx0" brushRef="#br1" timeOffset="-169624.63">24203 12477 110 0,'0'0'84'16,"0"0"-47"-16,0 0 9 15,0 0 5-15,0 0-8 16,0 0 2-16,0 0 1 15,0 0 3-15,0 0-6 16,0 0-2-16,0 0-15 16,0 0-2-16,0 0-3 15,0 0-9-15,0 0-8 16,0 0-4-16,0 0-1 16,0 0 0-16,0 0 1 15,0 0-5-15,0 0 4 0,0 0 0 16,0 0 1-16,0 0-2 15,0 0-7 1,0 4 5-16,4 5 4 0,15 2 0 16,10-5 1-16,13-1-1 15,14-1 13-15,12-4 4 16,11 0-10-16,-4 0-7 16,-8 5 0-16,-11-1 1 15,-14 2-2-15,-7 2 0 16,-4-3 1-16,-2 4-1 15,-2-1-3-15,2-3 4 16,0 1 0-16,0-3 2 16,2-3-2-16,1 0 0 15,-1 0 3-15,-2 0-3 0,-9 0 2 16,-7 0 1-16,-6 0-3 16,-7 0-4-16,0 0 4 15,0 0-4-15,0 0-2 16,0 0 6-16,0 0 0 15,0 0 8-15,0 0 12 16,0 0 11-16,5 0 4 16,4 0-9-16,1 0-6 15,4-4-20-15,-5 2-1 16,-7 2 1-16,-2 0-3 16,0 0-1-16,0 0 2 15,0 0-3-15,0 0-2 16,0 0 7-16,0 0 2 15,0 0 4-15,0 0-5 0,0 0 2 16,0 0 0-16,0 0-2 16,0 0 3-16,0 0-4 15,0 0 0-15,0 0 0 16,0 0 2-16,0 0-2 16,0 0 3-16,0 0-2 15,0 0 2-15,0 0-2 16,0 0 0-16,0 0-1 15,0 0 4-15,0 0-3 16,0 0 1-16,0 0-2 16,-2 0-5-16,-7 8 2 15,0 10 3-15,-2 2 2 0,4 4 2 16,3 3 2 0,2 8 4-16,2 5-4 0,0 10 0 15,0 6 4-15,2 9 0 16,5 1 1-16,-3-4-1 15,-4 0-1-15,0-8 2 16,0 1-3-16,0-8-5 16,-2 0 7-16,0-5-6 15,2-4 6-15,0 2-3 16,0 0 0-16,0 3 2 16,0-4-5-16,0 1 0 15,0 2-1-15,0-2 3 16,0-4 5-16,-7-1-1 15,-2-5 6-15,2-9-2 0,3 2 1 16,-1-4 0-16,1-2-5 16,2 1-6-16,0 0 1 15,-4 2-3-15,2 2 8 16,0 0-8-16,-3 5 3 16,3-2-2-16,0 0 3 15,-2-1-3-15,4-3-1 16,0 2-1-16,0-3 0 15,2 0 0-15,0-2 1 16,0 1-1-16,0 2 0 16,0 0 0-16,-4 4 0 15,2-5 0-15,-3 6 1 16,-1 0-2-16,4 0 0 0,-2-4 0 16,4 1 1-16,0-2 1 15,0-1 0-15,0 3-2 16,0 3 0-16,0-5 3 15,0 8-2-15,4 1-1 16,-2 1 0-16,-2 0 3 16,0-4-3-16,0 4 1 15,0-5-2-15,0-2 2 16,0 2-2-16,0-8 4 16,0 5-5-16,0-1 4 0,0 0-2 15,0 2 2 1,4 2-2-16,-2 4 0 15,3 2-2-15,-3-2 4 0,-2 3-1 16,2-6-1 0,-2 3 0-16,0-4-1 0,0 2 1 15,0-10 1-15,0 4-1 16,0-4 0-16,0 4 1 16,0 1 0-16,0-2-1 15,2-1 0-15,0 4 0 16,-2 1 0-16,0 0 0 15,0-2-4-15,0-4 3 16,0-2 1-16,0-3 2 16,0-1-2-16,0-3 1 15,0-2-1-15,0 5 0 0,0 1 0 16,0 1 1 0,0 4-1-16,0 3 0 0,0 2 0 15,0 2 0-15,0-3 0 16,0-5 0-16,0 0 0 15,0-6 0-15,0 2 0 16,0-5 0-16,0 4 0 16,0 5 1-16,0 1-1 15,0 8 0-15,0 3 1 16,2-1-1-16,-2 0 0 16,2-6 0-16,-2 4 0 15,0-5 0-15,4-4-1 16,-4-5 1-16,2-7 0 0,-2 1-1 15,2-1 1 1,0 2-1-16,-2 2-4 0,2 7-3 16,0-3 6-16,-2 4 0 15,0-3 1-15,0 4-1 16,0-5 0-16,0 0 2 16,0-6 0-16,0-4 0 15,3 2-1-15,-3-2-1 16,0 0 2-16,2 0-2 15,0 6 1-15,0-3-2 16,0 8 2-16,0-5-2 16,0 2 2-16,1-3 2 0,0-5-2 15,-1 1 0 1,-2-5 0-16,2 0-2 0,-2 0 2 16,0 0-1-1,2 4 0-15,-2-4 0 0,5 6 2 16,-3 2-4-16,0-4 1 15,-2-2-10-15,0 0 2 16,0-2 10-16,2 0 1 16,-2 0 0-16,2 0 0 15,5 0-21-15,0-4-67 16,2-4-123-16,-3-2-1 16,-6 1-23-16</inkml:trace>
  <inkml:trace contextRef="#ctx0" brushRef="#br1" timeOffset="-167909.06">22975 13950 428 0,'0'0'166'16,"0"0"-39"-16,0 0-38 16,0 0-18-16,0 0-28 15,0 0-25-15,0 0-18 16,-4-14-1-16,4 14-3 0,0 10-14 16,-2 15 18-16,0 8 17 15,-3 11 10-15,-2 5-6 16,0 1 5-16,1 2 3 15,2-8-10-15,2-8-6 16,-1-4-2-16,3-10-6 16,0-9-3-16,0-7 0 15,0-6 1-15,0 0 3 16,0-5 5-16,0-21 0 16,0-16-11-16,-7-15-20 15,0-4 9-15,1-5 1 16,-1 1 9-16,5 9 2 0,2 9-1 15,0 10 12-15,0 13 17 16,0 12 18-16,0 8-5 16,9 4-17-16,18 0-25 15,17 28-22-15,18 16 19 16,6 5 3-16,-4 7 0 16,-11 6-1-16,-14 0-2 15,-18-4 6-15,-13-8-6 16,-8-7 1-16,-23-12 2 15,-26-5 2-15,-13-8 5 16,-16-13 10-16,-7-5-17 16,2 0-2-16,12-18-83 15,29-14-74-15,37-9-163 0</inkml:trace>
  <inkml:trace contextRef="#ctx0" brushRef="#br1" timeOffset="-166992.18">23634 13994 397 0,'0'0'172'16,"0"0"-34"-16,0 0-33 15,0 0-12-15,0 0-41 16,0 0-40-16,6-32-12 16,-6 50-21-16,0 14 21 15,0 13 2-15,-10 7 33 16,1 0-1-16,1 1-2 16,4-3-1-16,0-6-9 0,4-9-17 15,0-10 5-15,0-11-10 16,0-10 2-1,0-4 0-15,0 0 7 0,0-9 13 16,0-25 11-16,0-12-32 16,0-16 0-16,0-8-1 15,0-6 1-15,6 3-1 16,13 11 0-16,6 16 3 16,6 15-2-16,4 10 12 15,8 15 2-15,6 6-15 16,0 4-7-16,0 28 2 15,-13 6-7-15,-14 9 12 16,-20 3-6-16,-4 3 1 16,-42 1 4-16,-14-5 1 15,-3-10 0-15,19-14 5 16,16-13-5-16,19-7 4 0,7-4-2 16,0-1 8-16,0 0 4 15,24 2-7-15,19 3-5 16,10 8-2-16,7 7 2 15,-4 4-4-15,-7 2 2 16,-9 2-3-16,-13-3 3 16,-17-4 0-16,-10 2-2 15,-19-5 1-15,-51 0 1 16,-28-4 22-16,-26-8-10 0,-16-6-12 16,6 0-15-1,23-25-189-15,39-16-356 0</inkml:trace>
  <inkml:trace contextRef="#ctx0" brushRef="#br1" timeOffset="-165592.12">19790 15248 105 0,'0'0'89'0,"0"0"-31"16,0 0 4-16,0 0-2 16,0 0 9-16,0 0-11 15,-119-8 11-15,117 8 9 16,0 0-9-16,0 0 1 16,2 0-13-16,0 0 1 15,0 0-4-15,0 0-16 16,0 0-4-16,0 0-5 15,0 0 1-15,0 0-3 16,38 0-18-16,49 0-2 16,42 0 20-16,37 0 11 15,21 6-12-15,5-4-16 0,-2 2-5 16,8-4-5-16,1 0 2 16,-6 0-3-1,-12 0 2-15,-32-12-2 0,-40 2 1 16,-40 2-3-16,-34-1 3 15,-23 8 6-15,-12 1 5 16,0 0 15-16,0 0 3 16,0 0-24-16,0 0-5 15,-4 0-13-15,-8 0 5 16,-1 0 6-16,-1 6-4 16,6-6-13-16,3 4-2 15,5-4 16-15,0 0 5 0,0 0 1 16,0 0 2-16,0 0 0 15,0 0-3-15,0 0-1 16,0 0-2-16,0 0-6 16,7 4 0-16,11-4 9 15,9 1 5-15,0 2 4 16,-10-3-5-16,-6 0-1 16,-6 0-3-16,-3 0 1 15,5 0-2-15,13 0 3 16,18 0-1-16,18 0 6 15,10-4-7-15,5-9 3 16,-8 4-2-16,-16-2 0 16,-14 5 0-16,-16 5 0 15,-12 1 0-15,-5 0-2 0,0 0-6 16,-13 0-7 0,-27 0-16-16,-20 5 11 0,-9 8-62 15,-1-4-43-15,6-4-138 16,8-5-237-16</inkml:trace>
  <inkml:trace contextRef="#ctx0" brushRef="#br1" timeOffset="-164609.25">20125 14995 419 0,'0'0'195'0,"0"0"-83"16,0 0-10-16,0 0-32 15,0 0-29-15,0 0-30 16,0-10-11-16,0 10-2 16,0 0-9-16,-2 0-4 15,-27 19 11-15,-17 2 4 0,-23 1 11 16,-12 2-3-16,-1 7-5 16,6-10 3-16,22-3-3 15,17-5 0-15,16-4-3 16,15-7 0-16,6-2 0 15,0 0 1-15,0 0 4 16,0 0 7-16,0 0 12 16,0 0 15-16,0 0-3 15,0 0-12-15,0 0-5 16,0 3-16-16,0-3-3 16,0 1-1-16,0 2-8 15,0 1 2-15,0 2-1 16,0 2 7-16,0 6 1 0,2 0 7 15,12 0 8-15,8 6 14 16,4 8-4-16,6-2 5 16,3 5-4-16,-4-2-8 15,1 5-2-15,-1-1-11 16,7 7-1-16,23-1-1 16,30 10-3-16,42-22-121 15,27-22-183-15</inkml:trace>
  <inkml:trace contextRef="#ctx0" brushRef="#br1" timeOffset="-161325.79">12896 13465 502 0,'0'0'238'15,"0"0"-46"-15,0 0-73 16,0 0-18-16,4-104-7 16,-4 104-36-16,0 0-41 0,-14 4-17 15,-17 26-23 1,-13 14 23-16,-10 12-2 0,12 1 2 16,18-4-1-16,19-5-5 15,5-2-1-15,31-5-14 16,23-3 7-16,13-8 4 15,-3-5 9-15,-8-6 1 16,-18-5 0-16,-18-6-2 16,-13-2-2-16,-5-6 0 15,-2 0-5-15,0 3 9 16,-36 3 2-16,-30-1 14 16,-24 5-8-16,-13-10-8 15,3 0-47-15,13 0-35 16,14-10-11-16,17-12-34 15,27-9-58-15,29-4-63 0</inkml:trace>
  <inkml:trace contextRef="#ctx0" brushRef="#br1" timeOffset="-160692.08">13241 13529 32 0,'0'0'434'0,"0"0"-286"0,0 0-62 15,0 0-48-15,0 0-31 16,0 0 31-16,-52 94 18 16,35-49-11-16,5-4-7 15,10-1-12-15,2-3-5 16,0-9-9-16,23-6-4 16,6-8-2-16,8-10 8 15,6-4 1-15,4-4-5 16,0-22 9-16,-3-18-4 15,-8-6-10-15,-7-8 0 16,-11-6-4-16,-14-3 7 0,-4 3 14 16,0 9-5-16,-25 14-11 15,-1 12 5-15,-10 18-6 16,-6 11-4-16,-7 0-1 16,-1 16-6-16,6 14 2 15,15 4-4-15,16-2 6 16,13 2-7-16,0 0-4 15,17 3-1-15,15 1 7 16,3 2 7-16,2 0 1 16,-2 2-1-16,-4 2 0 0,-4 0 0 15,-7-4 2 1,-9-2 7-16,-2 0 4 0,-3-3 3 16,-1-2 3-16,-1-7-1 15,3-3-12-15,-2-10 1 16,3-3-6-16,1-3-1 15,3-5-15-15,3-2-62 16,10 0-80-16,1-20-130 16</inkml:trace>
  <inkml:trace contextRef="#ctx0" brushRef="#br1" timeOffset="-160042.46">13740 13247 161 0,'0'0'253'0,"0"0"-88"15,0 0-55-15,0 0 6 0,0 0-25 16,0 0-25 0,-9-26-41-16,9 26-16 0,0 6-9 15,0 15 0-15,0 9 1 16,0 11 35-16,0 5-11 15,5 10 1-15,1 10 6 16,-2 5-10-16,2 3 3 16,-4-1-7-16,0-6 5 15,0-6-7-15,2-10-7 16,1-13 1-16,-3-16-5 16,0-12 2-16,0-10-6 15,-2 0 8-15,0 0 26 16,0 0 33-16,0 0 8 15,0 0-3-15,0-8-12 16,0 1-31-16,0-2-23 0,0 3 1 16,0 4-1-16,0-4-7 15,0 4 6-15,0 0 1 16,0 2-7-16,2 0 2 16,0 0-1-16,1 0-1 15,11-4 2-15,17 0-2 16,15 0-8-16,16-2 5 15,8 6-2-15,6 0 1 16,4 0-43-16,2 4-86 16,1-4-98-16,-7 0-268 0</inkml:trace>
  <inkml:trace contextRef="#ctx0" brushRef="#br1" timeOffset="-153825.87">2599 17070 616 0,'0'0'178'0,"0"0"-70"15,0 0-31-15,0 0-8 16,0 0-19-16,0 0-19 15,0 0-27-15,-29-30-4 16,29 30-10-16,0 8-10 16,0 14 15-16,3 10 5 15,8 8 1-15,12 5 7 16,6 3-1-16,8-2-4 16,5 2 7-16,6-8-9 15,-2-11 3-15,-1-8 0 16,-3-9-1-16,0-12 7 0,-1-4-3 15,-1-31 10-15,-3-22 0 16,-8-3-11-16,-8-10 3 16,-19 2-4-16,-2 5 2 15,-19 6-2-15,-20 8-2 16,-5 12-3-16,-2 12 0 16,9 15 0-16,6 6-9 15,6 4 1-15,12 8-22 16,6 21-66-16,7 0-16 15,13 3-57-15,29-5-43 16,10-18-82-16</inkml:trace>
  <inkml:trace contextRef="#ctx0" brushRef="#br1" timeOffset="-153442.46">3411 16973 91 0,'0'0'532'16,"0"0"-349"-16,0 0-53 16,0 0-57-16,0 0-37 15,0 0-36-15,-91 0-8 0,62 31 4 16,2 5 2-1,8-2 0-15,17-6-2 0,2-1-1 16,10-1 1-16,21-4 4 16,7-4 1-16,4-1-1 15,-2-6 2-15,-4 1 0 16,-5-2-1-16,-9-1-1 16,-11-7 3-16,-4 1-3 15,-7-3 4-15,0 0 2 16,0 0 1-16,-23 8-7 15,-33 2-27-15,-17 8-67 16,-16-2-67-16,14-6-41 16</inkml:trace>
  <inkml:trace contextRef="#ctx0" brushRef="#br1" timeOffset="-152723.89">3673 17067 154 0,'0'0'138'15,"0"0"-126"-15,0 0 18 16,0 0 10-16,0 0-13 15,0 0-1-15,27 30 13 0,-23-30 10 16,-1 0 33-16,-1-5 29 16,1-8-58-16,-3-8-8 15,0 3 5-15,0 1-12 16,-12 2-8-16,1 7-5 16,3 6 5-16,2 2-14 15,0 0-16-15,-5 0-6 16,-3 14-5-16,-5 8 11 15,5 6-1-15,10-2-1 16,4-3 1-16,0-1 0 16,20-4-1-16,11-4 2 15,7-11 0-15,4 2 7 16,5-5 5-16,-1-12-4 0,2-16 6 16,-2-17-8-1,-5-3-6-15,-8-2-6 0,-10 2-1 16,-17 6 7-16,-6 8 1 15,0 11 14-15,-18 10 10 16,-9 13 2-16,-4 0-27 16,-9 7-3-16,0 22-5 15,5 1 5-15,10 3 3 16,15-12-5-16,10-3 1 16,0-5-12-16,29 0-26 15,16-3 17-15,7-6 19 0,-4 0 6 16,-2 1-1-1,-13 4 1-15,-12 3-3 0,-2 6 3 16,-4 5 11 0,1 0 7-16,-3 4 13 0,-1 0-6 15,1 8-1-15,0-8-6 16,3 4-6-16,4-13-10 16,5-4 7-16,12-14 1 15,28-4 1-15,28-38-11 16,16-32-72-16,11-20-334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6:14:26.6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928 1169 238 0,'0'0'108'15,"0"0"8"-15,0 0-15 16,0 0 1-16,0 0-18 16,0 0-12-16,0 0 9 0,0-82-9 15,3 76-14-15,-3-1-7 16,2 7 5-16,-2 0-10 16,0 0-16-16,0 0-30 15,0 3-16-15,0 27-15 16,0 14 14-16,0 10 16 15,0 4 1-15,0-2 2 16,2-2 0-16,0-7 1 16,-2-9-2-16,0-13-1 15,0-10 4-15,0-10-4 16,0-5 5-16,0 0 21 16,0 0 29-16,0 0 19 15,0 0 2-15,0 0-20 16,0-1-16-16,0 1-20 15,0 0-10-15,0 0-10 0,0 0-5 16,0 0-8-16,0 0-5 16,5 0-1-16,4 0 1 15,11 0-2-15,14 0 10 16,14-6 7-16,12-13 3 16,1-5-10-16,-12 1-15 15,-14-2-9-15,-10 2 34 16,-12 0 4-16,-6 2 0 15,-7 2 13-15,0 2 11 16,-7 6-6-16,-22 5-22 16,-11 6-6-16,-16 0-5 15,-6 10 5-15,4 16-19 0,14 4-44 16,19-1-76-16,25-8-54 16,9-14-176-16</inkml:trace>
  <inkml:trace contextRef="#ctx0" brushRef="#br0" timeOffset="616.52">1031 820 616 0,'0'0'175'0,"0"0"-41"16,0 0-55-16,0 0-40 16,-169-43-39-16,98 68-3 15,-21 27-4-15,-1 21 4 16,19 20-1-16,14 8 3 15,30 9-2-15,30-3 0 16,27-4-3-16,58-14 6 16,36-21-3-16,28-22-26 15,5-27-12-15,-10-19-43 16,-16-19-25-16,-26-37 74 16,-11-16 35-16,-15-14 19 15,-14-5 36-15,-19-3 24 0,-24-5 15 16,-19 4-15-16,-6 1-21 15,-50 13-2-15,-21 24 17 16,-27 20-32-16,-22 31-18 16,-16 6-23-16,-10 34 0 15,11 12-1-15,28 12-63 16,46-6-125-16,67-10-233 16</inkml:trace>
  <inkml:trace contextRef="#ctx0" brushRef="#br0" timeOffset="11866.88">2424 864 492 0,'0'0'174'0,"0"0"-43"15,0 0-21-15,0 0-28 16,0 0-6-16,0 0-5 16,0 0-3-16,31-100-16 15,-31 100-26-15,0 0-26 16,0 6-5-16,0 22-18 15,-2 16-5-15,-12 21 26 16,-9 4 2-16,-2 6 8 16,-2-7 7-16,4-8-10 0,10-10-1 15,6-16 0 1,7-15-4-16,0-13-33 0,0-6 1 16,0-17 32-16,12-27 37 15,9-26-33-15,2-21 2 16,1-9 2-16,-3-2-2 15,-2 12 11-15,-3 22 6 16,-3 21 43-16,-1 21-3 16,-1 14-8-16,13 12-38 15,29 0-17-15,32 23-16 16,23 22 8-16,-4 15 2 16,-23 12-2-16,-35 7-4 0,-26-1 1 15,-20-4-13-15,-12-7 4 16,-32-11 8-16,-22-12 4 15,-21-17 8-15,-13-10 2 16,-8-15 7-16,2-2-9 16,12-2-28-16,16-15-87 15,22 4-92-15,25-3-92 16,31 1-344-16</inkml:trace>
  <inkml:trace contextRef="#ctx0" brushRef="#br0" timeOffset="12666.34">3230 1127 309 0,'0'0'182'0,"0"0"-28"0,0 0-41 16,0 0-36-16,0 0-53 16,0 0-24-16,-22-3-24 15,-5 25 17-15,-6 7 6 16,6-2 1-16,14-2-2 16,8-8-7-16,5-9-26 15,0-3 17-15,18-5 18 16,15-6 25-16,6-22 24 15,7-6-30-15,-6 0 14 16,-6 6-2-16,-15 8 20 16,-9 8 22-16,-6 8 10 0,-4 4-22 15,0 0-46 1,0 0-15-16,7 5-27 0,4 20-4 16,13 3 31-16,12-2 4 15,18-5-2-15,17-6 0 16,9-15-2-16,5 0-8 15,-5-17-1-15,-11-25 1 16,-14-5 8-16,-9-12 1 16,-15-7 5-16,-16-12 13 15,-13-5 13-15,-2-4-14 16,0 4-1-16,-11 15 7 16,-3 20-3-16,3 20 44 0,7 18-4 15,2 10-14-15,0 0-47 16,0 4-3-16,0 30-27 15,-1 16-2-15,3 20 32 16,0 13 4-16,0 5 3 16,0 5 6-16,0 1-6 15,0-9 6-15,3-8-5 16,5-17 0-16,5-16-7 16,5-12 1-16,3-12-2 15,0-11-19-15,10-9-95 16,10-15-9-16,3-31-132 15,2-14-459-15</inkml:trace>
  <inkml:trace contextRef="#ctx0" brushRef="#br0" timeOffset="12869.4">3650 983 701 0,'0'0'328'0,"0"0"-146"15,0 0-70-15,0 0-70 16,0 0-42-16,135-56-21 16,-39 42-6-16,6 1-30 15,5 5-34-15,-2 4-33 16,-5-2-78-16,-4-2-152 16</inkml:trace>
  <inkml:trace contextRef="#ctx0" brushRef="#br0" timeOffset="13266.41">4625 1001 599 0,'0'0'236'0,"0"0"-92"16,0 0-54-16,0 0-46 15,0 0-44-15,0 0-19 0,-127 4 1 16,71 33 8 0,5 8-6-16,13-1-8 0,14-6-12 15,19-8-5-15,5-8-5 16,9-12 13-16,29-10 33 16,14 0 2-16,5-24 35 15,5-12-3-15,-8-7-6 16,-13 6 28-16,-10 3-8 15,-10 5 34-15,-9 14-22 16,-5 4 3-16,-7 11 3 16,0 0-25-16,0 0-41 15,2 11-21-15,4 21-28 16,10 11 49-16,11 6-2 16,17-3-54-16,27-18-100 0,18-20-159 15</inkml:trace>
  <inkml:trace contextRef="#ctx0" brushRef="#br0" timeOffset="14433.28">5612 726 73 0,'0'0'370'16,"0"0"-211"-16,0 0-30 15,0 0 3-15,0 0-37 0,0 0-19 16,31-60-15 0,-31 60-26-16,0 0-35 0,0 14-4 15,6 23-34 1,-6 22 28-16,0 11 10 0,0 5 6 15,-10-2 11-15,-3-9-3 16,3-8-7-16,10-13 2 16,0-15-9-16,0-12-16 15,0-16-35-15,14 0 17 16,5-32 34-16,4-23 13 16,0-14-11-16,-8-18 8 15,-10-7 5-15,-5-4 34 16,0 3-4-16,2 10 10 15,11 16-7-15,10 13-11 16,1 14-7-16,10 18-21 16,5 16-9-16,11 8-11 15,3 36-9-15,-8 24 7 0,-14 13-6 16,-25 9-15-16,-6 4 4 16,-24-6 11-16,-16-7 4 15,2-14 2-15,16-12 13 16,11-16 0-16,11-8-9 15,2-8-11-15,29-1 20 16,11 1 2-16,5-4 4 16,0 2 0-16,-10-1-5 15,-10-5 2-15,-13 2 0 16,-12 2-3-16,-2-4-6 16,-20 9 5-16,-34 2 1 0,-21-1 50 15,-14 0-14-15,-3-5-22 16,7-8-14-1,10-4-33-15,13 0-150 0,26-14-160 16</inkml:trace>
  <inkml:trace contextRef="#ctx0" brushRef="#br0" timeOffset="15082.78">6570 1011 583 0,'0'0'248'0,"0"0"-81"0,0 0-74 16,0 0-32-16,0 0-61 15,0 0-9-15,-127-19-8 16,67 50 17-16,4 7-13 15,16-3-2-15,21 0-24 16,11-9-3-16,8-8-7 16,0-6 14-16,20-12 8 15,18 0 27-15,9-10 11 16,8-21 11-16,1 2-5 16,-13 0 17-16,-12 10 35 0,-16 7 0 15,-6 6 9 1,-6 6-13-16,-3 0-32 0,0 0-33 15,0 0-13-15,7 4-10 16,8 11 12-16,7-1-18 16,14-3-30-16,13-10-16 15,11-1-1-15,5-9-11 16,-5-20-4-16,-11-9 45 16,-6-6 46-16,-14 0 39 15,-10 0 76-15,-9 8-24 16,-10 10 15-16,0 10-13 15,0 10-11-15,0 4-37 16,-8 2-45-16,2 0-8 0,3 18-6 16,3 14-11-1,0 12-25-15,32 6 8 0,10 0 24 16,3-4-2-16,-8-5-3 16,-14-13 11-16,-10-6 5 15,-13-10 0-15,0-6-3 16,0-2 10-16,-11-4 4 15,-29 0 34-15,-18 0 4 16,-14-9-41-16,-3-6-1 16,10-9-136-16,20-6-174 15</inkml:trace>
  <inkml:trace contextRef="#ctx0" brushRef="#br0" timeOffset="15699.43">7471 1124 306 0,'0'0'240'16,"0"0"-106"-16,0 0-22 16,0 0-29-16,0 0-42 15,0 0-36-15,68-51 1 16,-41 24 3-16,-3 1 27 16,-6 0 1-16,-5-2 9 0,-5 0 17 15,-6-2-14 1,-2 6-4-16,0 4-4 0,0 8-4 15,0 6-16-15,-4 2-9 16,-13 4-12-16,-9 0-12 16,-10 0 0-16,-4 12 4 15,-1 11 6-15,10 7-3 16,10-1-1-16,9 5 5 16,8-2-2-16,4-1 1 15,4-1-1-15,32-5 3 16,27 0 1-16,28-10 14 15,26-10-15-15,26-5-64 16,11-28-156-16,4-29-489 0</inkml:trace>
  <inkml:trace contextRef="#ctx0" brushRef="#br0" timeOffset="16816.62">8840 713 180 0,'0'0'296'0,"0"0"-117"15,0 0-31-15,0 0-23 16,0 0-58-16,0 0-31 16,5-18-20-16,-5 18-16 15,0 25-18-15,0 8 7 16,-5 14 11-16,-3 3 20 16,-2 2-1-16,-1-6 2 15,3-6-2-15,3-5 2 16,3-13-9-16,2-10-5 15,0-8-1-15,0-4 1 16,0 0 13-16,0-15 69 16,2-20 53-16,9-19-84 15,5-17-52-15,-5 1 4 0,-7 3-5 16,-1 20 1-16,-3 18 10 16,0 15 22-16,0 10 4 15,0 4-24-15,0 0-18 16,6 3-27-16,10 25-17 15,7 10 2-15,10 7 29 16,5-8-25-16,-1-7-4 16,-3-12-1-16,-3-14 10 15,-2-4 33-15,6-22 10 16,8-22 10-16,1-12-1 16,2 0 6-16,-7 2-3 0,-7 11-1 15,-12 15 10-15,-9 15 10 16,-7 9 6-16,-4 4-18 15,2 0-29-15,5 35-33 16,7 28 1-16,7 25 30 16,-3 20 2-16,-4 6-1 15,-7 1-3-15,-7-12 4 16,0-12-4-16,-2-13 2 16,-30-16-2-16,-17-12 3 15,-26-15 0-15,-35-17 1 16,-25-17 10-16,-27-1-10 15,0-17-22-15,20-26-90 16,37-13-135-16,58-14-257 16</inkml:trace>
  <inkml:trace contextRef="#ctx0" brushRef="#br0" timeOffset="17466.9">9740 924 434 0,'0'0'183'16,"0"0"-79"-16,0 0-12 0,0 0-57 15,0 0-35-15,0 0-8 16,0 0-15-16,-56 2 23 16,25 16-1-16,5 4 1 15,8-2 0-15,10 2-6 16,8-4-11-16,0-3-13 15,0-5 12-15,6-10 18 16,17 0 8-16,10-5 25 16,9-21 20-16,5-10-1 15,-5 2 3-15,-4 1-11 16,-16 6 33-16,-9 8 17 0,-5 11-10 16,-8 5-19-1,0 3-22-15,0 0-43 0,0 0-11 16,8 11-21-16,3 16-12 15,7 7 30-15,5 3-44 16,3-5-29-16,5-7-30 16,3-6-53-16,4-13-80 15,-5-6 3-15</inkml:trace>
  <inkml:trace contextRef="#ctx0" brushRef="#br0" timeOffset="17801.41">10224 826 274 0,'0'0'266'0,"0"0"-12"15,0 0-62-15,0 0-83 16,0 0-76-16,0 0-33 16,0 1-31-16,0 39 15 0,0 7 16 15,0 5 4 1,0-5-4-16,0-9 0 0,0-12 0 16,0-15 2-16,2-8-2 15,11-3 8-15,14-17 30 16,12-16 71-16,9-14-77 15,-1-1-12-15,-9 6-5 16,-11 12 3-16,-10 12 11 16,-7 10 16-16,-6 8-1 15,-2 0-38-15,5 0-6 16,7 15-26-16,3 14 10 16,3 6 13-16,-2 2-2 0,-2-3-32 15,-1-6-35-15,-3-3-22 16,0-7-18-16,7-10-67 15,10-8-172-15</inkml:trace>
  <inkml:trace contextRef="#ctx0" brushRef="#br0" timeOffset="18166.36">11001 840 456 0,'0'0'233'16,"0"0"-57"-16,0 0-57 0,0 0-55 16,0 0-44-1,0 0-20-15,-73-63-11 0,40 74-3 16,-8 15 8-16,6 6 0 16,11 4-6-16,12-4-13 15,12-2-5-15,0-8 6 16,12-8 5-16,19-10 19 15,9-4 8-15,4-1 20 16,6-21-6-16,-4-5 12 16,-5 6 18-16,-15 4 20 15,-13 7 32-15,-6 4-26 16,-7 6-8-16,0 0-50 16,2 0-20-16,12 0-19 15,5 12-59-15,15 13-18 0,4 0-58 16,0-6-112-1,-3-11-280-15</inkml:trace>
  <inkml:trace contextRef="#ctx0" brushRef="#br0" timeOffset="18800.3">11745 886 430 0,'0'0'234'0,"0"0"-35"16,0 0-82-16,0 0-44 15,0 0-31-15,0 0-37 16,-66-65-5-16,24 65-12 16,-3 5 5-16,1 17 4 0,6 6-24 15,11 0 1 1,9-2-27-16,16-2-13 0,2-8-4 15,11-8 21-15,25-8 40 16,15 0 9-16,4-21 22 16,1-10-5-16,-4-5 23 15,-12 2 20-15,-11 2 32 16,-12 8-7-16,-5 6 5 16,-8 7-15-16,-4 10-14 15,0 1-20-15,0 0-41 16,0 12-22-16,0 22-25 15,0 17 33-15,0 9 14 16,0 7 1-16,0 2-1 16,-2-8-1-16,-9-6 0 15,-5-13-3-15,-4-11-4 0,-4-10 8 16,-5-9 0-16,-16-9 8 16,-15-3 14-16,-14-3-22 15,-2-21-50-15,7-8-67 16,21-12-90-16,25-4-228 15</inkml:trace>
  <inkml:trace contextRef="#ctx0" brushRef="#br0" timeOffset="19348.82">12002 994 342 0,'0'0'274'0,"0"0"-106"0,0 0-75 15,0 0-41 1,0 0-34-16,0 0-13 0,98-110 1 16,-83 86 8-16,-3 4 9 15,-3-4 13-15,-5 2-9 16,0 2 8-16,-4-2 7 15,0 8-12-15,0 2-8 16,0 6 4-16,0 6-4 16,0 0-9-16,0 0-13 15,0 0-7-15,-4 0-13 0,-15 0-8 16,-6 12 23 0,-2 4 5-16,2 5 0 0,10-4 0 15,6 3-5 1,6 4-8-16,3 0 0 0,3 2-1 15,26 2 6-15,14-2-5 16,9-6-5-16,13-8-33 16,7-9-60-16,1-3-129 15,3-5-176-15</inkml:trace>
  <inkml:trace contextRef="#ctx0" brushRef="#br0" timeOffset="19902.74">12520 788 286 0,'0'0'339'0,"0"0"-135"15,0 0-65-15,0 0-53 0,0 0-41 16,0 0-24-16,-10-8-21 16,8 8-4-16,-5 0-14 15,-1 14-9-15,-4 8 20 16,1 6-2-16,2-1 5 15,4 2 3-15,3-5 1 16,2-2 1-16,0-4 4 16,0-6-3-16,0-5 5 15,0-6-5-15,0-1 1 16,0 0 11-16,0 0 24 16,7-6 46-16,13-18 5 0,5-11-63 15,4-8-16-15,-3 3-1 16,-3 6-1-16,-10 9-5 15,-4 14-1-15,-5 7 2 16,-4 4-4-16,0 0-4 16,0 4-24-16,0 24-20 15,0 8 14-15,0 5 28 16,0-2-2-16,0-7-6 16,5-10-8-16,2-10-8 15,3-12 14-15,13 0 16 16,15-12 21-16,13-18 11 15,5-6-1-15,-7 5-9 16,-10 4-6-16,-6 11 13 0,-14 8 16 16,-5 6-5-16,-8 2-12 15,1 0-28-15,1 12-17 16,4 14 7-16,-5 8 3 16,-3 4-7-16,-4 4-39 15,0-1-75-15,0-14-118 16,0-10-331-16</inkml:trace>
  <inkml:trace contextRef="#ctx0" brushRef="#br0" timeOffset="20799.03">13413 850 244 0,'0'0'120'0,"0"0"-60"16,0 0-6-16,0 0-13 15,0 0 0-15,0 0 10 16,0 6 2-16,0-6 9 16,0 0 15-16,0 0 10 15,0 0-29-15,0 0-2 16,0 0 1-16,0 0 1 15,0 0-10-15,2-8-10 16,13-10-22-16,3-2-15 16,-5-1 2-16,-2 6-2 0,-6 1 7 15,-2 3 3-15,-3 1 10 16,0 4-5-16,0 3-3 16,0-1-10-16,0 4-3 15,-8 0-8-15,0 0-3 16,1 0 4-16,-2 0-4 15,-4 0-9-15,-3 18 7 16,-4 7 1-16,3 2 0 16,-1 4 6-16,11 2-1 15,7-5 1-15,0-3 2 0,15-8-3 16,18-5 7 0,10-6 6-16,8-6 2 0,3 0-1 15,2-10-7-15,0-14-67 16,-8-4-165-16,-9-6-302 15</inkml:trace>
  <inkml:trace contextRef="#ctx0" brushRef="#br0" timeOffset="21633.31">13780 717 189 0,'0'0'398'16,"0"0"-196"-16,0 0-89 15,0 0-104-15,0 0-9 16,0 0-31-16,0 89 31 16,0-43 4-16,0-2 1 15,3-10-5-15,10-7 0 16,0-14 0-16,1-7 0 16,8-6 3-16,4 0 40 15,5-19 35-15,6-12-32 16,-8-1 0-16,-8 7-1 15,-9 6-8-15,-5 11 13 16,-7 8 3-16,0 0-44 16,8 0-9-16,13 12-31 0,16 14 15 15,19 8 16-15,11-4 2 16,6-8-2-16,10-10-6 16,-5-12-5-16,4 0 10 15,-10-21-5-15,-15-16 0 16,-10-6 6-16,-18-8 5 15,-12-9 1-15,-9-4 1 16,-8-11 19-16,0-6-10 16,-18-4 10-16,-3 9-10 15,4 22 2-15,3 24 4 16,8 26 12-16,-3 4-34 16,-7 9-9-16,-8 34-13 0,-5 16 17 15,-4 18 0-15,6 1 5 16,4 7 4-16,8-1 5 15,4 3-1-15,4-6 5 16,7-7-5-16,0-6 5 16,9-14-12-16,15-9 0 15,3-9-1-15,-4-14-2 16,1-13-65-16,7-9-46 16,0-12-61-16,5-27-192 15</inkml:trace>
  <inkml:trace contextRef="#ctx0" brushRef="#br0" timeOffset="21851.66">14274 746 339 0,'0'0'615'0,"0"0"-411"16,0 0-48-16,0 0-51 15,0 0-99-15,121 0-6 16,-16 2-16-16,22 20-15 16,4 4-77-16,14-6-95 15,15-12-191-15</inkml:trace>
  <inkml:trace contextRef="#ctx0" brushRef="#br0" timeOffset="22699.95">16048 519 458 0,'0'0'226'16,"0"0"-27"-16,0 0-69 0,0 0-15 16,0 0-28-1,0 0-19-15,-4-68-28 0,-14 68-40 16,-20 4-5-16,-16 24-6 16,-6 10 9-16,12 8 2 15,23 0-10-15,25 3-14 16,6 1 8-16,44 0 4 15,12-2 8-15,11-2 4 16,-8-8 2-16,-16-8-2 16,-22-14-2-16,-18-6 1 15,-9-10-4-15,0 0 5 16,-18 0 4-16,-40 0-1 16,-33 0 14-16,-16 0-3 15,2 0-8-15,29-2-6 0,32-12-27 16,23-10-57-16,21-12-24 15,32-5-90-15,46-3-173 16,24 7-92-16</inkml:trace>
  <inkml:trace contextRef="#ctx0" brushRef="#br0" timeOffset="23099.53">16376 639 229 0,'0'0'337'15,"0"0"-165"-15,0 0-49 16,0 0-56-16,0 0-63 15,0 0 4-15,-31 53 5 16,21-18 5-16,10 0-7 16,0-1-7-16,27-9-3 0,6-6 9 15,-1-11-2-15,-1-8 1 16,2 0 3-16,4-22 42 16,2-12-2-16,1 0-32 15,-9 2 14-15,-6 8-13 16,-12 8 27-16,-5 6-10 15,-6 7 25-15,-2 1-16 16,0 2-32-16,0 0-15 16,0 5-16-16,4 29-17 15,2 16 24-15,6 10 9 16,1 4 0-16,-2-2-2 16,-4-3 2-16,-7-9 0 0,0-10-7 15,-7-11 4-15,-20-4 2 16,-8-7 1-16,-12-10 6 15,-17-8 7-15,-8 0-13 16,-1-12 0-16,4-18-79 16,17-15-115-16,21-6-105 15,23-10-379-15</inkml:trace>
  <inkml:trace contextRef="#ctx0" brushRef="#br0" timeOffset="23866.91">17251 538 623 0,'0'0'240'0,"0"0"-99"16,0 0-47-16,0 0-32 15,0 0-62-15,0 0-10 16,-135-15 10-16,85 47-5 16,11 9-5-16,16 7-2 15,23 2-2-15,9-2-4 0,36-2 2 16,13-4 7-16,-2-5 2 15,-4-6 6-15,-11-8-3 16,-15-2 0-16,-8-6 1 16,-11-6-1-16,-3-1 4 15,-4-4 0-15,0-4 0 16,0 2-1-16,-31-2 1 16,-22 0 12-16,-19 0 10 15,-7-4-22-15,7-11-2 16,21-12-16-16,18-9-12 15,25-10-1-15,8-6-63 0,43-2-70 16,26 3-62-16,14 7 30 16,2 8 92-16,-10 4 50 15,-4 4 54-15,-9 0 113 16,-6-3-9-16,-9 2 30 16,-7 3 15-16,-11-2-1 15,-6 0 16-15,-8 7-49 16,-4 2-37-16,-6 7 4 15,-5 3-13-15,0 5-19 16,0 4-20-16,0 0-30 16,0 0-2-16,0 0-14 15,0 18-1-15,-2 13-1 16,-8 13 14-16,-1 10 1 16,1 2 1-16,-2 7 0 0,3-1 2 15,1 0 11-15,6-2 12 16,2 0 1-16,0-6-7 15,0-8-13-15,6-6-1 16,13-8-1-16,13-10 0 16,11-4-2-16,19-12-57 15,11-6-65-15,8-6-157 16,-6-28-503-16</inkml:trace>
  <inkml:trace contextRef="#ctx0" brushRef="#br0" timeOffset="24101.78">17450 717 667 0,'0'0'286'15,"0"0"-154"-15,0 0-22 16,0 0-48-16,0 0-56 15,131 0-6-15,-53 0 0 16,7 0-2-16,0 0-3 16,-6 0-47-16,-9 7-83 15,-17-1-72-15,-12-6-183 16</inkml:trace>
  <inkml:trace contextRef="#ctx0" brushRef="#br0" timeOffset="24915.98">17920 852 509 0,'0'0'192'16,"0"0"-112"-16,0 0-30 16,0 0-39-16,138-56-10 15,-109 40 3-15,-7-4 9 16,-6-2 39-16,-11-4 3 15,-5-3 3-15,0-3-19 16,-5 8-7-16,-11 6 0 16,3 8-14-16,2 10-18 0,-2 0-1 15,-4 0-10-15,0 12 10 16,-1 10-4-16,5 4-4 16,1 7 4-16,10 2 2 15,2 7-3-15,7-1-2 16,29 1-5-16,15-10 2 15,11-8-11-15,5-12-16 16,-2-12-36-16,-8 0-22 16,-5-12-14-16,-12-14 28 15,-11-6 69-15,-9-6 13 16,-11 2 34-16,-5 6 44 16,-4 10 10-16,0 7 25 15,0 10-33-15,0 1-4 16,0 2-22-16,0 0-22 0,0 0-32 15,0 8-15-15,-2 15-10 16,-9 12 25-16,0 3-1 16,4 0 0-16,5-2 1 15,2-3 3-15,0-14-3 16,0-5-2-16,14-12 2 16,10-2 10-16,10-12 17 15,3-23-2-15,5-9-6 16,-3-7-1-16,-8 9-6 15,-9 8 6-15,-11 11 5 16,-4 16 24-16,-5 7 13 16,-2 0-60-16,0 10-8 0,0 22-39 15,0 14 47-15,0 4-2 16,4-6 2-16,9-8-26 16,3-12-14-16,7-14 2 15,8-10 27-15,9-1 11 16,12-30 14-16,0-9-1 15,-2-2 10-15,-8 4 16 16,-11 9 9-16,-11 12 20 16,-11 9 28-16,-5 8-23 15,-4 0-45-15,8 0-28 16,2 28-23-16,3 11 13 16,1 6-20-16,-7 4-82 15,-7-1-55-15,0-8-71 0,8-8-112 16,15-10-224-16</inkml:trace>
  <inkml:trace contextRef="#ctx0" brushRef="#br0" timeOffset="25449.74">19676 649 271 0,'0'0'178'16,"0"0"-62"-16,0 0-36 0,0 0-51 15,0 0-29-15,0 0-1 16,-7 2 1-16,7 6 13 15,5-1 10-15,7-7 20 16,7 0 22-16,0 0-4 16,2 0-3-16,-1-18-27 15,-1 0-16-15,-3-4-7 16,-5 0 0-16,-1 1-1 16,-6 5 3-16,-4 11 6 15,0 3-5-15,0 2-11 16,-31 0-25-16,-10 9 15 15,-9 13-14-15,2 8-31 0,19 5-82 16,23-6-125 0</inkml:trace>
  <inkml:trace contextRef="#ctx0" brushRef="#br0" timeOffset="26083.22">19647 1024 365 0,'0'0'188'0,"0"0"-59"0,0 0-39 15,0 0-31-15,0 0-36 16,0 0-23-16,-2 2-14 16,2 9-16-16,0 3 21 15,0-1 6-15,0 1 6 16,10-4-3-16,4-3 4 15,3-7 11-15,10 0 28 16,5 0-8-16,3-11-17 16,4-9-9-16,-6-2 1 15,-9-1 2-15,-6 5 13 16,-12 1 25-16,-6 7 4 16,0 2 9-16,0 0-26 0,-17 0-30 15,-3 4-7 1,-5 2-10-16,6 2 10 0,0 0-19 15,3 0-50-15,6 0-25 16,1 0-71-16,2 0-43 16,4 0-50-16</inkml:trace>
  <inkml:trace contextRef="#ctx0" brushRef="#br0" timeOffset="26866.64">19894 744 194 0,'0'0'156'16,"0"0"-54"-16,0 0-25 15,0 0-12-15,0 0-22 16,0 0-14-16,-4 0 0 15,4 0-5-15,0 0 13 16,-3 0 3-16,1 0-1 16,0 0-6-16,0 0-8 15,-3 0 6-15,5 0-14 16,-2 0-8-16,-1 0-1 16,3 0 0-16,0 0-1 0,0 0 6 15,0 0-1-15,0 0 5 16,0 0 1-16,0 0 9 15,0 0 8-15,3 0 1 16,28 0 5-16,33 0-4 16,30 0-10-16,24 2-27 15,5 5-14-15,-12 0-130 16,-2-7-64-16,1 0-220 16</inkml:trace>
  <inkml:trace contextRef="#ctx0" brushRef="#br0" timeOffset="28500.02">21672 636 560 0,'0'0'253'0,"0"0"-100"15,0 0-46 1,0 0-27-16,0 0-35 0,0 0-29 16,0 0-16-16,0 8-23 15,0 19-11-15,0 14 33 16,0 9 1-16,-4 0 5 15,-8 1 9-15,-1-6-7 16,4-5 1-16,2-8-2 16,7-10-6-16,0-8-47 15,0-10-78-15,10-4-65 16,9-7-13-16,-1-23-66 16</inkml:trace>
  <inkml:trace contextRef="#ctx0" brushRef="#br0" timeOffset="28720.05">21660 776 4 0,'0'0'379'0,"-19"-118"-158"0,19 69-50 15,0 11-21-15,0 11-37 16,9 6-5-16,13 7-19 16,20 10-50-16,25 4-31 15,26 8-8-15,21 28-1 16,-4 9 1-16,-12 3 0 16,-29-2-1-16,-27-2-7 15,-26-2-2-15,-16-6-1 16,-45 0 11-16,-37-8 2 15,-30-4 9-15,-17-5 2 16,4-15-13-16,16-4 0 0,29 0-8 16,33-4-80-1,36-23-95-15,11-7-127 0</inkml:trace>
  <inkml:trace contextRef="#ctx0" brushRef="#br0" timeOffset="29883.31">22483 627 249 0,'0'0'145'0,"0"0"-52"15,0 0-10-15,0 0-19 16,0 0-18-16,0 0-15 16,-2-1-5-16,2 1-6 15,0 0 7-15,0 0-10 16,0 0-6-16,0 0-3 15,0 0-1-15,0 0 2 16,-2 0 5-16,2 0 5 16,-3 0 14-16,3 0 4 15,0 0-7-15,0 0-3 16,0 0-6-16,0 0-10 16,0 0-4-16,0 0-7 0,0 0 3 15,0 0-2-15,0 0-1 16,0 0 1-16,0 0-1 15,0 0 4-15,0 0-3 16,0 0 2-16,0 0 3 16,0 0-3-16,0 0 5 15,0 0 1-15,0 0-5 16,0 0-4-16,0 0 0 16,0 0-8-16,0 0-2 15,-2 13-4-15,-2 7 7 16,-3 9 7-16,0 0 5 15,-2 6 5-15,5-4 7 16,2-2-3-16,0-3-2 0,2-6-5 16,0-2-6-16,0-6 3 15,0-6-1-15,0-2-3 16,0-4-27-16,0 0-4 16,0 0 2-16,2-14 5 15,2-14-20-15,-2-7-31 16,-2-4 35-16,0-5 7 15,0 0 32-15,0 1 1 16,5 3 4-16,11 6 22 16,8 2 29-16,2 4 4 15,10 6-22-15,5 4-5 16,5 8-14-16,6 10-14 16,-4 0-4-16,-5 25-2 15,-18 2-5-15,-12 5-3 0,-13 3 1 16,-3 0-1-16,-30 2 7 15,-16-1 3-15,-2-9 3 16,6-4 1-16,14-7 2 16,20-6-6-16,11-6-8 15,0 4-36-15,31-1 6 16,11 6 38-16,5 5 2 16,-2 2-2-16,-10 0-1 15,-12 2-3-15,-7-2-1 16,-10-1 5-16,-4 0 8 15,-2-1 9-15,0-5-3 16,-16 2 10-16,-13-5 1 16,-15-8 8-16,-14-2-16 0,-13 0 3 15,-7-4-20-15,-2-14-48 16,10-1-51-16,17-11-123 16,33 1-310-16</inkml:trace>
  <inkml:trace contextRef="#ctx0" brushRef="#br0" timeOffset="30699.58">23118 648 282 0,'0'0'168'0,"0"0"-58"0,0 0-19 16,0 0 5-16,0 0 5 16,0 0-17-16,31-12-39 15,-31 12-17-15,0 0-24 16,0 8-4-16,0 18-3 15,0 7 3-15,0 3 25 16,0 1 0-16,0-3-10 0,0-8-5 16,0-6 4-16,0-5-11 15,0-4-1-15,0-5-1 16,0-4 0-16,0-2 8 16,0 0 3-16,0 0 23 15,0 0 40-15,0-2 12 16,3-19 8-16,5-16-21 15,5-16-64-15,5-4-7 16,5 0-1-16,-6 5-2 16,4 14 1-16,-5 10 0 15,-5 10 2-15,-1 8 4 16,-5 8 3-16,2 2-10 0,10 4-13 16,10 23-17-1,7 15 21-15,3 1 6 0,0-1-5 16,-9 1 0-16,-4-11-5 15,-3-9-7-15,-10-8-1 16,-2-12 0-16,-5-3 21 16,7 0 5-16,8-15 18 15,6-15-1-15,8-11-14 16,-8 1-1-16,-2 0-3 16,-5 6 1-16,-7 10 0 15,-2 11 10-15,-7 7 14 16,0 6 4-16,-2 0-33 15,3 0-6-15,4 21-22 16,6 13 2-16,3 13 26 16,-1-1 0-16,1 4 0 0,-5 0 0 15,-1 0 0-15,0-2-2 16,-4-6 2-16,3-5 0 16,-5-3 0-16,-1-11 0 15,0-6 0-15,-1-10-1 16,0-7-15-16,-2 0-41 15,0 0-8-15,0-11-24 16,0-19-115-16,0-17-246 16</inkml:trace>
  <inkml:trace contextRef="#ctx0" brushRef="#br0" timeOffset="31116.64">24324 565 450 0,'0'0'249'16,"0"0"-38"-16,0 0-105 16,0 0-22-16,0 0-8 15,0 0-4-15,33-48-16 16,-33 48-30-16,0 0-26 15,-11 0-16-15,-23 14-17 16,-10 11 33-16,-6 5 6 0,10-3-3 16,16-1-3-1,15-2-3-15,9 5-14 0,4 5 0 16,32 4 12-16,11 0 3 16,2 0-1-16,-4-8 2 15,-6-4-3-15,-14-3-1 16,-7-10 2-16,-11-5-5 15,-7-4 6-15,0-2-6 16,0 2 5-16,-38 3 3 16,-34-1 19-16,-30-3 11 15,-14 0-30-15,2-3-36 16,30-3-138-16,43-31-312 0</inkml:trace>
  <inkml:trace contextRef="#ctx0" brushRef="#br0" timeOffset="32932.61">22113 150 130 0,'0'0'65'0,"0"0"-41"15,0 0-5-15,0 0 11 16,0 0 7-16,0 0 3 16,-100 0 7-16,100 0 16 15,-4 0 16-15,-6 0-9 16,-3-2-23-16,-7-6-10 16,-14 2 1-16,-10-2-1 15,-14 2-20-15,-2 3 8 0,-2-1 7 16,10-3-1-16,12 5-10 15,7-4-7-15,8 2-2 16,-2 0-9-16,1 2-2 16,-8 2-1-16,5 0 0 15,8 0-1-15,9 0 1 16,5 0 0-16,5 0-1 16,-2 0 1-16,2 0 1 15,0 0 2-15,-2 0 0 16,2 0 1-16,2 0 4 15,-2 0-1-15,0 0 6 16,2 0-5-16,0 0-1 16,0 2 0-16,0-2-6 0,0 2 3 15,0-2 0-15,0 0 2 16,0 0 7-16,0 0 8 16,0 0 6-16,0 0 1 15,0 0-1-15,0 0-2 16,0 0 1-16,0 0-2 15,0 0 0-15,0 0-5 16,0 0-6-16,0 0-7 16,0 0 2-16,0 0-3 15,0 2-5-15,0-2 0 16,0 0-1-16,0 0 1 16,0 4-5-16,0 6-2 0,-4 9-5 15,-1 17 11-15,-1 12 1 16,2 8 1-16,1 5 2 15,3 7 1-15,0 1 2 16,0-1-2-16,0-5-2 16,3-1 0-16,10-8-2 15,3-2 0-15,-1-2 0 16,1-6 0-16,-5-4 1 16,-3-4 0-16,-4-6-1 15,-1-6 0-15,0-4-3 16,-3-2 3-16,0-6-1 15,0 1 1-15,0-3 0 16,0-5 1-16,0 2 0 0,0-2 0 16,0 1 0-16,0 2-1 15,0 2 0-15,0 2 1 16,0 2-1-16,0 3 0 16,0-1 0-16,0 0 0 15,0 1 1-15,0-3-1 16,0 1 2-16,0 0-2 15,0-4 0-15,0-3 0 16,0-2 0-16,0 0 0 16,0 0 0-16,0-2 0 15,0 2 0-15,0 0 0 16,0 2 0-16,0 0-1 16,0 2 1-16,0 0-1 15,0 1 2-15,0-3-1 0,0 1 0 16,0-3 0-16,0 0 0 15,0-2 0-15,0-2 0 16,0 2 1-16,0 1-1 16,0-1 0-16,0-1 0 15,0 6-1-15,0-2 1 16,0 1 0-16,0 2 0 16,0-1 0-16,0-3 0 15,0-3 1-15,0-3-1 16,0 3 0-16,0-3 1 15,0 0 1-15,0 0 0 16,0 0-2-16,0 0-3 0,0 0 2 16,0 0 0-16,0 0 1 15,0 0 1-15,0 0 3 16,0 0-3-16,2 0 4 16,4 0 2-16,30 0 7 15,42 0 23-15,51-14-13 16,42 0-24-16,22 6-8 15,-11 8-69-15,-23 0-141 16,-30 0-126-16</inkml:trace>
  <inkml:trace contextRef="#ctx0" brushRef="#br0" timeOffset="34682.74">24105 92 364 0,'0'0'99'0,"0"0"-27"16,0 0-32-1,0 0-11-15,0 0-4 0,0 0-12 16,0 0 1-16,-41-28 11 15,41 28-3-15,0 0-9 16,0 0 12-16,0 0 9 16,0 0 0-16,0 0-9 15,0 0 0-15,0 0-2 16,0 0-11-16,0 0-5 16,10 0-2-16,30 9-1 15,14 6 18-15,14 1 20 16,-1-1-20-16,-9-7-11 15,-8-1-3-15,-8-5-4 16,-9 0 1-16,-8-2 0 0,-8 0 5 16,-8 0 7-16,-4 0 5 15,-5 0-2-15,0 0-6 16,2 0-9-16,-2 0-4 16,0 0-1-16,0 0 0 15,0 0-2-15,0 0 2 16,0 0 5-16,0 0 8 15,0 0 2-15,0 0 4 16,0 0-4-16,0 0-10 16,0 0-5-16,0 0-2 15,0 0-2-15,0 2-3 16,0 0-1-16,0-2 2 16,0 2-1-16,0 6 2 0,0 3 3 15,-2 3 2 1,-5 11 2-16,3 3-1 0,-1 9 3 15,0 7-1-15,3 6-2 16,2 3 5-16,0 4-3 16,0-3 0-16,0 0 2 15,0-2 5-15,0-6-2 16,5 1 2-16,-1-5-6 16,3 0-2-16,-5-2 5 15,1-6-7-15,-1-2 3 16,-2-2-1-16,0-3-2 15,0-2 0-15,0-5 4 16,0-3-2-16,0-4 1 16,0-2 3-16,0-4-3 15,0 2-1-15,0 1-1 0,0-1 2 16,0 4-3 0,0-1 0-16,-2 2 0 0,-1 0 0 15,1-1 0-15,0 2 0 16,2-1 2-16,0-2-1 15,-2 2-1-15,2-4 0 16,0 2 2-16,0-1-2 16,0-2-2-16,-3 1 2 15,3-4 0-15,-2 0 2 16,2 0 0-16,-2-1-2 0,2-2-1 16,0 1 1-16,0-3 0 15,0 4 0-15,0-1 1 16,0 0-1-16,0-2 0 15,0 2 1-15,0-2-1 16,-3 0 0-16,3 0 1 16,0-2-1-16,0 0 0 15,0 0 0-15,0 0 0 16,0 2 1-16,0-2-2 16,0 2 1-16,0 2 0 15,0 3-3-15,0-2 3 16,0 0 0-16,0 0 1 15,0 2-1-15,0-6 0 16,0 1-1-16,0-2 1 16,0 0 2-16,0 0 3 0,0 0 1 15,0 0 5-15,0 0 14 16,0 0 6-16,0 0 1 16,-6 0-13-16,-23 0-9 15,-40 0-7-15,-47 2-1 16,-49 11-2-16,-27 2-43 15,-10-8-92-15,23-7-214 16</inkml:trace>
  <inkml:trace contextRef="#ctx0" brushRef="#br0" timeOffset="37132.91">2357 1851 275 0,'0'0'95'16,"0"0"-46"-16,0 0 24 0,0 0-6 15,0 0-24 1,0 0-32-16,0 0-11 15,-31 13-5-15,31-4 5 0,-3-4 1 16,3 0 4 0,0-3-1-16,-2 0 15 0,2-2 16 15,-2 0 11-15,2 0-3 16,0 0-7-16,0 0-4 16,0 0-7-16,0 2-15 15,22 3-5-15,32-5 18 16,46 0 34-16,49 0-13 15,38-21-6-15,38-6-18 16,18 4-12-16,4 2-1 0,-8 11-5 16,-25 9 1-1,-36 1-3-15,-36 3 1 16,-36 11-1-16,-37-2-2 16,-32-4-1-16,-23-3-13 0,-12-5 8 15,-2 0 8-15,0 0 7 16,0 0 5-16,0 0 11 15,0 0-5-15,0 1-6 16,0-1-12-16,0 3-3 16,0 1-6-16,0-4 2 15,0 1-1-15,-2-1 3 16,2 3 4-16,0-3 0 16,0 1 1-16,0-1-3 15,0 0-4-15,9 3 1 0,28 3 1 16,28-3 5-16,31-3 7 15,26 0-2-15,17 0-5 16,5 0-2-16,-1 0 2 16,-8-6 0-16,-14 0 2 15,-22 2-2-15,-30 3 1 16,-25-2 0-16,-17 2 1 16,-16-2 0-16,-2 2 2 15,-7 1 9-15,0 0-1 16,-2 0 14-16,0 0 6 15,7 0-6-15,9 0-18 16,1-2-8-16,3-2 0 16,1 0-5-16,-8 4 4 15,0 0 0-15,7 0-1 16,7 0 1-16,17 0-1 0,24 0 2 16,23 0 0-16,20 0 0 15,12-15 1-15,-1 5-1 16,-2 0-1-16,-13 2-3 15,-16 4 3-15,-19 2-1 16,-25 2-9-16,-21 0 5 16,-7 0 1-16,-9 0 1 15,-3 0 4-15,3 0 1 16,-4 0 2-16,7-1 10 16,10-3 1-16,3 1-7 15,8 1-7-15,-1 1-1 16,-6-2-1-16,-4 3 2 0,0 0 0 15,-2 0-1-15,3 0-1 16,5 0 2-16,5-2 1 16,8-1 0-16,5-4 1 15,1 1 0-15,-7 2-1 16,-10 0-1-16,-7 3 0 16,-10-2 0-16,-8 1 0 15,-6 2-3-15,0 0-2 16,0 0-6-16,0 0-1 15,0 0-1-15,0 0-1 16,0 0 4-16,0 0-8 16,0 0-14-16,-8 0-15 15,-17 0-6-15,-15 0-43 16,0-2-95-16,4-16-428 16</inkml:trace>
  <inkml:trace contextRef="#ctx0" brushRef="#br0" timeOffset="39185.9">8874 1802 151 0,'0'0'164'0,"0"0"-79"15,0 0 0-15,0 0-12 16,0 0-24-16,0 0-27 15,0 0 0-15,-63-36 11 16,63 36-10-16,-2 0-12 16,2 0 0-16,-2 0-8 15,2 0 4-15,0 0 2 0,0 0 4 16,0 0 11 0,0 0-1-16,0 0 13 0,0 0-1 15,15 0-24-15,37 0-8 16,43-3 16-16,44-8 9 15,23-3 2-15,15-4-20 16,-2 5-5-16,-3-4-4 16,-12 4 0-16,-12 6-2 15,-17 0 2-15,-24 2-1 16,-27 1 2-16,-29 2-2 16,-28 2 0-16,-17 0-2 15,-6 0 1-15,0 0 1 16,0 0 1-16,0 0-1 15,0 0 0-15,0 0-1 0,0 0 0 16,0 0 0-16,0 0-2 16,0 0 2-16,0 0 1 15,16 0-5-15,22 0 5 16,29 11 4-16,33-8 9 16,29 0-3-16,34-3 2 15,22 0-5-15,22 0-4 16,13 0-3-16,8-3 6 15,-3 0-6-15,-24-3 2 16,-30 6-2-16,-47 0 0 16,-47 0 1-16,-37 0-2 15,-30 0 1-15,-10 0 0 16,0 0 16-16,0 0 12 0,0 0 5 16,0 0-12-1,0 0-14-15,0 0-6 0,0 0 0 16,0 0 0-16,0 0-1 15,2 0-7-15,37 0 0 16,26 0 7-16,30 0 3 16,28 0 6-16,26 0-7 15,16 0 4-15,5-5 10 16,-6 1-15-16,-21 0-1 16,-18 0 0-16,-21 0 0 0,-19 2 1 15,-20-2-1 1,-17 0 1-16,-11-2 1 0,-14 2 3 15,-5-2 6 1,-7 4 14-16,-9 0 9 0,2 2-5 16,-2 0-6-16,9-2-10 15,11 2-11-15,9 0-2 16,11 0-7-16,8 0 2 16,-2 0 4-16,6 2-2 15,12 2 2-15,15-1 0 16,15-2 0-16,6-1 2 15,-6 0-2-15,-22 0-7 16,-28 0 6-16,-21 0 0 16,-21 0 2-16,-4 0 3 15,0 0-3-15,0 0-2 0,-13 0-3 16,-28 0-9 0,-14 0-12-16,-17 0-4 0,4 0-8 15,16 5 9-15,17 2-29 16,13-1-36-16,12 2-40 15,8-4-23-15,2-4-154 16</inkml:trace>
  <inkml:trace contextRef="#ctx0" brushRef="#br0" timeOffset="40349.41">16082 1624 263 0,'0'0'107'0,"0"0"-45"0,0 0-14 16,0 0 23-16,0 0-12 16,0 0-12-16,0 0 0 15,-42 2-9-15,66-2-9 16,20 0 4-16,39-5-1 16,40-3-7-16,37-3-7 15,40 3 2-15,24 4-13 16,9 0 3-16,-1 4-9 15,-18 0 0-15,-25 0-2 16,-33 0 0-16,-33 0 1 0,-38 0 1 16,-41-3 3-1,-24 2-3-15,-18-1 2 0,-2 2 28 16,0 0 18-16,0-4-19 16,-14-1-1-16,-7 3-8 15,3-3-19-15,2 3-2 16,14 2-5-16,2 0 5 15,0 0-8-15,5 0-11 16,32 0-6-16,23 12 19 16,20 2 6-16,7-6 0 15,11-4-6-15,12-4 6 16,17 0 1-16,22 0 0 16,15 0 5-16,8-2-3 15,-5-2 1-15,-17 2-3 16,-28-2 0-16,-37 2-1 0,-37-2 0 15,-25 4 6-15,-19-2-5 16,-4-1 10-16,0 3 12 16,0-1-6-16,-4-1-12 15,-13-2 4-15,-8 0-9 16,0 0-6-16,3 2-1 16,5 0-4-16,0 2 0 15,-4-2 6-15,-6 0 3 16,-4 0 2-16,6 2-3 15,5 0 3-15,7 0-2 16,6 0-3-16,0 0-7 16,5 0-9-16,0 0-18 0,-3 0-45 15,1 0-67-15,4-4-77 16</inkml:trace>
  <inkml:trace contextRef="#ctx0" brushRef="#br0" timeOffset="42283.13">359 2111 324 0,'0'0'223'0,"0"0"-89"0,0 0-21 16,0 0-14-16,0 0-25 15,0 0-27-15,0 0-17 16,21 0-15-16,37 0 6 15,31-12-13-15,32 2-3 16,22-2 2-16,-3 4-3 16,-9-2-2-16,-15 3-2 15,-11 6 8-15,-5-1-8 0,-4-2 2 16,-11-2 1 0,-16-2-1-16,-22-2 3 0,-21 2 7 15,-10 0 5-15,-10 2 18 16,-6 6 6-16,0-3-4 15,0 3-16-15,0 0-13 16,0 0-8-16,0 0-2 16,0 0-4-16,-4 0-1 15,-2 0-20-15,-4 0-12 16,-3 0 3-16,2 5-7 16,2 1-7-16,-2-4 2 15,-7 2-31-15,-8 2-83 16,-9-2-39-16,7-2-91 0</inkml:trace>
  <inkml:trace contextRef="#ctx0" brushRef="#br1" timeOffset="81199.67">525 3130 416 0,'0'0'201'0,"0"0"-51"16,0 0-23-16,0 0-36 16,0 0-28-16,0 0-18 15,0 0-18-15,0 4-17 16,0-2-10-16,0 0 0 16,0 2-9-16,0 10-7 15,0 10-3-15,-6 10 17 16,-8 11 2-16,1 3 5 15,0 4 5-15,3-4-2 16,4-7 0-16,4-8-3 16,2-18-5-16,0-6 3 0,0-9 1 15,0 0 12 1,0 0 41-16,20 0 6 0,16-9-7 16,10-3-10-16,18-7-18 15,11 2-14-15,4 4-10 16,4 1-4-16,-2-2-3 15,-6 0-31-15,-4 0-70 16,-11 0-81-16,-15 6-106 16,-22 1-188-16</inkml:trace>
  <inkml:trace contextRef="#ctx0" brushRef="#br1" timeOffset="81850.45">947 3240 442 0,'0'0'160'15,"0"0"-32"-15,0 0-15 16,0 0-26-16,0 0-23 15,0 0-18-15,-2 0-14 16,2 0-14-16,0 0-10 16,0 0-4-16,0 0-4 15,0 0 0-15,0 0-7 16,4 6-2-16,18 0-5 16,4 6 13-16,8 0 2 15,-3 3 2-15,-2-5 2 16,-4-1-5-16,-7 0 0 0,-5-8 0 15,1 2 0-15,-4-3 3 16,1 0 1-16,-1 0 4 16,-4 0-2-16,-4 0 4 15,1 0 7-15,-3 0 12 16,0 0 9-16,0 0 0 16,0 0-7-16,0 0-7 15,0 0-6-15,0 0-7 16,0 0-9-16,0 0-2 15,0 0-1-15,0 0-10 16,0 1-4-16,0 20-5 16,-11 15-11-16,-20 20 15 0,-14 8-12 15,-6-8-76-15,6-21-177 16</inkml:trace>
  <inkml:trace contextRef="#ctx0" brushRef="#br1" timeOffset="83449.08">2054 3070 589 0,'0'0'275'16,"0"0"-132"-16,0 0-56 15,0 0-54-15,0 0-33 16,0 0-20-16,-31 94 12 15,6-32 8-15,0 6 3 16,5-2 2-16,9-8 0 16,5-11-2-16,6-21-1 15,0-15-2-15,0-11 0 0,0 0 5 16,0-29 27-16,4-19 54 16,7-18-64-16,1-11 11 15,-4-5-9-15,-1 1-9 16,5 8-3-16,-4 16 5 15,-1 21 6-15,-1 18 28 16,-4 12-4-16,0 6-10 16,2 0-35-16,0 0-2 15,7 6-12-15,11 18-7 16,7 13 18-16,9 6 1 16,-3 6-1-16,3 3 1 15,-2 0 0-15,-2-4 0 16,-8-8 1-16,-2-6-1 0,-5-3 0 15,-4-5 0-15,-3-6-1 16,-8-4 0-16,0-6-15 16,-4 0-34-16,0-2-10 15,0 3-22-15,0 2 4 16,-16-3 17-16,-8-6-13 16,-9-2-3-16,-8-2-18 15,-7 0-28-15,-6 0 45 16,-2-6 69-16,-2-2 9 15,10-2 26-15,5 2 30 16,12 2 26-16,11-2 9 16,4 2 1-16,10 0-8 0,-1 3-9 15,5 2-3 1,2 1-11-16,0 0-17 0,0 0-4 16,0 0-9-16,0 0 1 15,0-2 1-15,17-14-7 16,48-12-6-16,33-12-13 15,34-9-7-15,22-1-3 16,6-2-154-16,-4-8-179 16,-13-4-369-16</inkml:trace>
  <inkml:trace contextRef="#ctx0" brushRef="#br1" timeOffset="84517">3696 2932 669 0,'0'0'205'15,"0"0"-49"-15,0 0-39 0,0 0-34 16,0 0-32-16,0 0-34 15,-96-20-17-15,56 41-9 16,0 8 1-16,8 1 2 16,15 1-4-16,13 6 4 15,4-1-11-15,19 2-25 16,22-6 11-16,10-2 18 16,4-6 9-16,-5 0 6 15,-10-4-3-15,-11-4 1 16,-12-2-4-16,-10-6 1 15,-4-3 3-15,-3-5 9 16,0 2 5-16,-16 5 8 16,-29 5 6-16,-19 5-7 15,-12-3-7-15,5-4-14 0,10-10-18 16,16 0-41-16,22-10-49 16,23-21-97-16,4-6-211 15</inkml:trace>
  <inkml:trace contextRef="#ctx0" brushRef="#br1" timeOffset="85333.4">4097 2982 500 0,'0'0'233'16,"0"0"-110"-16,0 0-52 0,0 0-50 15,0 0-19-15,-81 118 1 16,68-74 3-16,7-2-2 16,6-7 1-16,0-5-5 15,25-12 0-15,6-11-1 16,0-7 1-16,0 0 2 16,-5-17 12-16,-6-10 13 15,-6-5 19-15,-9 2 29 16,-5 0-4-16,0 0 5 15,-23 3-16-15,-10 6-30 16,-7 9-21-16,-3 6-9 16,5 6-6-16,9 0 1 0,11 0-17 15,16 0-69-15,2-5-55 16,22-13 5-16,26-14-17 16,7-9 52-16,3-8 24 15,-15-1 61-15,-10 3 21 16,-14 6 95-16,-5 9 33 15,-3 7 35-15,-7 10-30 16,-1 7-26-16,0 8-23 16,-3 0-31-16,0 0-45 15,0 0-8-15,0 26-24 16,4 22-9-16,2 24 33 16,-3 22 1-16,-3 17-1 15,0 9 16-15,0 6 6 0,0-6-6 16,8-9-1-1,8-15-5-15,-1-19-7 0,2-17 0 16,-5-18-3-16,-3-19 0 16,3-13-2-16,-6-10-2 15,3-7 4-15,9-36 23 16,3-18-9-16,-8-18-9 16,-13-3-3-16,0 0 5 15,-23 8 2-15,-10 12 4 16,-1 13 14-16,12 15 5 15,7 11 0-15,8 12 10 16,5 5-18-16,2 2-14 0,0 2-9 16,0 0-1-1,0 0-1-15,0-2-4 0,2-2 2 16,9-1-5-16,2-1-21 16,3-1-14-16,4 1-10 15,4-2-3-15,5 0-14 16,8-2-21-16,-6-2-3 15,-3 2-17-15,-1 0-10 16,-7-1 5-16,-2-2-5 16,-3 0-88-16,-1-3-219 15</inkml:trace>
  <inkml:trace contextRef="#ctx0" brushRef="#br1" timeOffset="85819.98">4720 2733 356 0,'0'0'264'0,"0"0"-71"16,0 0-59-16,0 0-49 16,0 0-18-16,0 0-1 15,-10-29-10-15,10 29-15 16,-2 0-17-16,-1 0-24 15,1 3-8-15,-2 19-18 16,-1 14 8-16,0 14 18 16,-1 8 13-16,-3 4 10 15,3 2-2-15,-2 1 1 16,8-8-2-16,0-4-2 16,0-7-3-16,5-9-5 15,13-6-1-15,2-3-4 16,2-10 2-16,5-6-6 0,8-12-1 15,12 0 0-15,14-27-113 16,1-23-142-16,-6-12-407 16</inkml:trace>
  <inkml:trace contextRef="#ctx0" brushRef="#br1" timeOffset="86016.45">4487 3146 692 0,'0'0'209'0,"0"0"-90"0,0 0-37 15,0 0-31-15,0 0-27 16,0 0-24-16,160-40-11 16,-62 10-59-16,7-7-119 15,-4-6-196-15</inkml:trace>
  <inkml:trace contextRef="#ctx0" brushRef="#br1" timeOffset="86883.68">5300 3039 476 0,'0'0'214'16,"0"0"-71"-16,0 0-13 15,0 0-46-15,0 0-11 0,0 0-12 16,-7-25-16-1,7 25-19-15,-2 0-26 0,-2 7-12 16,0 24-26-16,-2 9 31 16,4 6 7-16,2-7 1 15,0-6 3-15,8-11 2 16,9-10-6-16,-1-10-2 16,1-2 2-16,2-2 3 15,0-22 9-15,-1-2-1 16,-5 6-3-16,-3 6 16 15,-8 8 12-15,-2 6 19 16,0 0-36-16,0 0-19 16,2 0-19-16,13 10-9 0,10 6 15 15,13-2 6-15,13-8-3 16,14-6 1-16,1 0 0 16,-3-26 2-16,-10-6 3 15,-15-2 4-15,-18 2 2 16,-15 0 29-16,-5 0 49 15,-18-3-9-15,-24-3-26 16,-7 6-29-16,-2 8-16 16,1 14-1-16,10 10-7 15,7 0-31-15,13 15-66 16,13 14-79-16,7 6-23 16,13-4-52-16,26-7-81 15</inkml:trace>
  <inkml:trace contextRef="#ctx0" brushRef="#br1" timeOffset="87316.68">6027 2959 299 0,'0'0'222'0,"0"0"-106"15,0 0-44-15,0 0 5 16,0 0-4-16,0 0 5 15,2-3-42-15,-20 10-36 16,-9 15 0-16,-9 10 5 0,9 5-3 16,8-1-1-16,12-5-1 15,7-6-1 1,0-8-30-16,5-11-6 0,10-5 21 16,3-1 16-16,-3-1 6 15,6-22 37-15,-2-7-8 16,-1-3 0-16,-2 2 26 15,-5 2 9-15,-6 9 0 16,-1 11-7-16,0 3-8 16,-4 6 0-16,0 0-30 15,0 0-25-15,2 0-15 16,8 11-4-16,3 10 8 16,12 3 10-16,6-4-2 15,11-8-14-15,5-6-4 0,-1-6-2 16,-3 0-48-1,-9-11-46-15,-10-8-66 0,-9-6-85 16,-6 0-77-16</inkml:trace>
  <inkml:trace contextRef="#ctx0" brushRef="#br1" timeOffset="87599.73">6389 2909 254 0,'0'0'162'0,"0"0"11"16,0 0-7-16,0 0-29 16,0 0 1-16,0 0-26 15,0-94-54-15,3 94-58 16,15 4-10-16,8 18-7 15,10 8 17-15,-1 6 0 16,-6 2 0-16,-4 6 4 16,-9-1 0-16,-11-4-1 15,-5-4 3-15,0-9 1 0,-14-8 2 16,-6-10 0-16,0-8 8 16,4 0 3-16,1-18 1 15,4-18 9-15,3-11 11 16,8-4-24-16,0 2-17 15,14 5-1-15,13 10-3 16,6 8-24-16,5 6-28 16,8 6-63-16,4 2-89 15,6 1-199-15</inkml:trace>
  <inkml:trace contextRef="#ctx0" brushRef="#br1" timeOffset="87982.75">6904 3077 450 0,'0'0'215'0,"0"0"-15"15,0 0-67-15,0 0-62 16,0 0-6-16,0 0-17 15,74-120 1-15,-65 92 6 16,-9 0-18-16,0-2 3 16,0 0-16-16,-16 8-9 0,-1 8-12 15,-4 11-3 1,-1 3 0-16,-4 7-21 0,-5 22 11 16,1 9-3-16,8 7 10 15,-1 7-1-15,10 4 2 16,6-3 2-16,7-8-3 15,0-6 2-15,20-15 1 16,22-10 2-16,16-14-2 16,14 0-24-16,6-8-90 15,2-22-88-15,-2-9-99 16</inkml:trace>
  <inkml:trace contextRef="#ctx0" brushRef="#br1" timeOffset="90019.23">8230 3032 366 0,'0'0'364'0,"0"0"-166"16,0 0-86-16,0 0-27 15,0 0-34-15,0 0-22 0,0 0-28 16,-92-62-1-1,71 68-17-15,-10 24 0 0,-6 14 13 16,8 6-2-16,12-4 4 16,13-4-4-16,4-11-6 15,10-12-13-15,19-11-10 16,11-8 13-16,3-10 22 16,-3-24 11-16,0-8-1 15,-13-4-5-15,-9 3 29 16,-7 8 33-16,-11 9-3 15,0 12-11-15,0 10 4 16,0 4-18-16,0 0-36 16,0 0-3-16,2 11-24 15,6 15-4-15,11 5 28 0,8-3 0 16,12-2-12-16,13-14-18 16,15-11-21-16,4-1 8 15,1-13-7-15,-14-15 4 16,-19-2 2-16,-16 1 31 15,-14 8 13-15,-9 7 20 16,0 4 43-16,0 5 2 16,0 4-2-16,0 1-11 15,0 0-13-15,0 0-13 16,0 0-18-16,0 0-8 16,0 0-8-16,0 26-8 15,-5 14 10-15,-9 16 6 16,-1 12 27-16,1 8 8 0,4 5-15 15,7 3 2-15,3-2-7 16,0-10-10-16,0-12-1 16,5-10-3-16,1-1 1 15,-4 1 0-15,-2-4 1 16,0-3-3-16,0-14-8 16,0-17-50-16,0-12-75 15,0-30-89-15,23-34-93 16</inkml:trace>
  <inkml:trace contextRef="#ctx0" brushRef="#br1" timeOffset="90317.84">8695 2941 722 0,'0'0'246'0,"0"0"-116"15,0 0-16-15,0 0-40 16,0 0-27-16,0 0-29 16,37-47-18-16,3 47-13 15,2 0 8-15,-3 13 0 16,-10 6-6-16,-10 7 1 16,-11 4 7-16,-8 2 3 15,0 4 1-15,-8-3-1 16,-26-2-9-16,-6-7-23 0,4-8-54 15,5-12-48-15,16-4-106 16,15-16-257-16</inkml:trace>
  <inkml:trace contextRef="#ctx0" brushRef="#br1" timeOffset="90683.47">9061 2944 575 0,'0'0'150'0,"0"0"-57"0,0 0-17 16,0 0-13-16,0 0-22 15,0 0-4-15,0-21-12 16,0 21-13-16,0 10-12 15,2 14 0-15,2 15 2 16,-2 9 27-16,4 12 5 16,-6 12-1-16,0 11-4 15,0 6-3-15,2 0 0 16,2-7-6-16,5-10-14 16,-1-18 1-16,2-11-6 0,-3-15 2 15,-3-15-3-15,0-8-21 16,-4-5-76-16,0-8-5 15,0-29-10-15,0-17-289 16</inkml:trace>
  <inkml:trace contextRef="#ctx0" brushRef="#br1" timeOffset="90917.85">9034 2994 473 0,'0'0'273'0,"0"0"-71"15,89-123-102-15,-39 93-22 16,8 10-33-16,4 10-16 15,3 10-16 1,-7 0-9-16,-14 18-4 0,-11 20 0 16,-15 12 9-16,-18 9 3 0,0 3 8 15,-24 0 10-15,-23-2-12 16,-4-10-4-16,-5-8-3 16,0-14-11-16,0-12 0 15,3-16-67-15,2 0-48 16,11-23-47-16,15-24-126 15</inkml:trace>
  <inkml:trace contextRef="#ctx0" brushRef="#br1" timeOffset="91415.86">9769 2466 736 0,'0'0'284'0,"0"0"-122"16,0 0-57-16,0 0-54 16,0 0-27-16,0 0-24 15,0 4-1-15,0 16-5 16,0 14-2-16,0 16 8 16,-8 17 2-16,-3 15 5 15,-1 8-2-15,6 4 8 16,6-2-4-16,0-12-2 15,0-17 0-15,8-21-6 16,6-19-1-16,1-17 0 16,1-6 2-16,6 0 6 15,9-31 21-15,10-15-5 0,1-13-15 16,-2 3-5-16,-9 8-1 16,-9 16 0-16,-10 14-2 15,-7 14 28-15,-5 4 19 16,0 0-42-16,0 0-6 15,0 13-8-15,2 12-3 16,4 10 11-16,1 0 0 16,1 4 1-16,0-5 1 15,3 0-2-15,-5-4 0 16,0-2 0-16,2-6 0 16,-6-10-1-16,2-8-12 15,-4-4-28-15,3 0-35 16,-1 0-57-16,6-21-80 0,13-12-262 15</inkml:trace>
  <inkml:trace contextRef="#ctx0" brushRef="#br1" timeOffset="91750.35">10133 2783 346 0,'0'0'270'0,"0"0"-137"15,0 0-23-15,0 0-44 16,0 0-28-16,0 0-18 16,-2 0-6-16,6 0 1 15,2 0-11-15,2 0 36 16,-4-8 22-16,-2 0 5 15,0 2-4-15,-2-3-7 16,0 6-3-16,0-1-25 16,-13 3-15-16,-9 1-13 15,-3 0-15-15,5 0-26 16,9 0-84-16,11 0-77 16,4 0-214-16</inkml:trace>
  <inkml:trace contextRef="#ctx0" brushRef="#br1" timeOffset="93665.63">10567 2919 453 0,'0'0'196'0,"0"0"-62"0,0 0-33 16,0 0-29-16,0 0-22 15,0 0-1-15,-46-43-3 16,38 40-5-16,-2 3-21 16,-6 0-4-16,-6 0-16 15,-3 0-2-15,-2 12 1 16,-2 6-5-16,7 5 2 15,2 3 1-15,6 5-2 16,8 3 4-16,4 6-3 16,2-1 4-16,0-1 5 15,20-3 2-15,20-10-5 16,22-6 5-16,17-18 9 16,14-1-16-16,3-20-9 0,-5-14-54 15,-13-3-51 1,-16 0-93-16,-17-1-107 0</inkml:trace>
  <inkml:trace contextRef="#ctx0" brushRef="#br1" timeOffset="94299.42">11022 2957 372 0,'0'0'255'0,"0"0"-106"15,0 0-33-15,0 0-70 16,0 0-36-16,0 0-9 0,-71 69-1 16,37-35 5-16,10-2-1 15,10-5-4-15,12-6-2 16,2-7-1-16,6-5-9 16,21-9 1-16,6 0 11 15,4-23 16-15,-2-7-3 16,-6-1-8-16,-5 2 37 15,-12 6 13-15,-3 8 31 16,-7 6-7-16,-2 9 0 16,0 0-25-16,0 0-47 15,0 0-7-15,4 9-26 16,10 11-5-16,5 4 29 16,13 2 1-16,6-6-8 15,6-9 2-15,8-11 1 0,1 0-3 16,5-17 6-16,-2-22-1 15,-5-4 0-15,-7-8 3 16,-17-3 1-16,-13-2 5 16,-14-3 13-16,-7-2 19 15,-33-1-6-15,-4 4-10 16,1 11 3-16,5 15 1 16,11 12 8-16,12 13 5 15,10 4-3-15,3 3-22 16,2 0-13-16,-3 3-9 15,-1 22-5-15,-2 17 3 16,-1 21 5-16,1 8 6 0,3 15 2 16,3 5-2-16,0 3 3 15,0-2 5-15,11-9 2 16,7-16-6-16,2-10-2 16,7-12 1-16,-2-17-3 15,1-19-21-15,4-9-42 0,5-18-41 16,0-23-81-1,3-16-213-15</inkml:trace>
  <inkml:trace contextRef="#ctx0" brushRef="#br1" timeOffset="94800.07">11294 2933 624 0,'0'0'227'0,"0"0"-106"16,0 0-36-16,0 0-33 16,0 0-6-16,0 0-19 15,129 0-22-15,-56-6-1 16,-8 2-3-16,-10 0 0 16,-17 2-1-16,-13 1-2 15,-11 1 2-15,-8 0 1 16,-4 0 4-16,-2 0 12 15,0 0 2-15,0 0-6 16,0 0 0-16,0 0-6 16,0 0-1-16,0 0 0 0,0 0-6 15,0 0 7-15,0 0-4 16,0 0 0-16,0 0-3 16,5 1-1-16,3 14-7 15,4 6 8-15,-1 8 3 16,-3 1 1-16,0 0 3 15,-2-1 3-15,-1-4 11 16,-3-5-5-16,2-4-2 16,-2-6-7-16,3-2-6 15,-3-2 3-15,3 1-4 16,-1-1 4-16,-1-4-4 16,-1 3-3-16,-2-5-13 15,2 0-35-15,-2 0-58 0,0-2-41 16,2-24-60-1,2-14-354-15</inkml:trace>
  <inkml:trace contextRef="#ctx0" brushRef="#br1" timeOffset="95120.71">11691 2751 401 0,'0'0'173'0,"0"0"-94"0,0 0-28 16,0 0-24-16,0 0-10 15,0 0 7-15,-4 1 15 16,10-1 23-16,9-6 14 16,1-7-44-16,-3-3 1 15,-7 0-3-15,-6 2 9 16,0 6 6-16,0 2-12 15,0 4 1-15,-2 2-27 16,-11 0-7-16,-5 0-11 16,-5 0 4-16,6 10-25 15,6 5-58-15,8 6-27 16,3 1-68-16,16-6-36 16,20-2-77-16</inkml:trace>
  <inkml:trace contextRef="#ctx0" brushRef="#br1" timeOffset="95799.96">11969 2905 351 0,'0'0'170'0,"0"0"-56"16,0 0-17-16,0 0-28 15,0 0-16-15,0 0-11 16,-2 11-22-16,-1 2-20 0,1 10 0 16,-1 7 8-16,1 5 16 15,2 2-3-15,0-8-8 16,0-2-8-16,10-11 1 16,14-6-1-16,2-8 4 15,1-2 8-15,-4 0 4 16,-4-15 17-16,-7-6 1 15,-5-5-3-15,-7-4 9 16,0-2-1-16,-19 0-22 16,-14 6-2-16,-7 5-17 15,3 9-3-15,7 6-3 16,12 5-5-16,12 1-17 16,6 0-56-16,0 0-38 15,11 0 42-15,23 0 36 0,14 0 31 16,8-13 0-16,-6-1-1 15,-8 2 11-15,-18 4 3 16,-11 6 41-16,-1 2 8 16,-3 4-30-16,1 23-9 15,-1 10 6-15,1 10 17 16,-6 0-14-16,0-5-10 16,5-7-6-16,1-15-2 15,0-8 2-15,1-12-4 16,9 0 7-16,12-24 18 15,7-20-11-15,9-14 9 16,-4-2-12-16,-1 3 2 16,-8 13 3-16,-12 16 20 15,-10 16 35-15,-9 12-2 0,0 0-28 16,8 10-43-16,3 24-8 16,6 18 8-16,-6 11 3 15,-3 0-3-15,-6 4-32 16,3-9-64-16,7-12-105 15,15-20-184-15</inkml:trace>
  <inkml:trace contextRef="#ctx0" brushRef="#br1" timeOffset="98165.64">13345 2811 546 0,'0'0'183'0,"0"0"-58"16,0 0-34-16,0 0-20 16,0 0-21-16,0 0-14 15,0 0-23-15,-6 2-13 16,4 14-14-16,2 12-9 15,-2 13 23-15,-1 9 0 16,3-4 3-16,0-2 1 16,5-11 0-16,22-10-2 15,6-13 0-15,0-10-2 16,3 0 4-16,-1-27 3 16,2-14 4-16,-6-10-5 15,-7 1-1-15,-8 4 22 16,-8 8 19-16,-6 12-1 15,-2 10 7-15,0 9-1 0,0 7-8 16,0 0-37-16,0 0-6 16,0 19-32-16,0 13 12 15,12 10 17-15,8 1 2 16,6-5 1-16,12-8-2 16,9-13-2-16,7-8-7 15,3-9 5-15,-1-6-4 16,-2-26 8-16,-5-10 2 15,-11-5 2-15,-11-1 2 16,-10 2 4-16,-13 0 20 0,-4 10 7 16,0 9-5-1,0 14-6-15,0 9 6 0,-2 4-19 16,-9 0-11-16,-7 17-22 16,3 10 15-16,-1 5-1 15,9 1 3-15,7 0-4 16,0-1 1-16,25 0-1 15,4 3 6-15,-2-4 3 16,-2 1 0-16,-8-1 0 16,-8-7 1-16,-2-6-1 15,-7-7 0-15,0-5 0 16,0 1 6-16,-25-5-4 16,-8-2-2-16,-5 0-13 15,0-2-68-15,7-20-109 16,13-6-105-16,18-6-448 0</inkml:trace>
  <inkml:trace contextRef="#ctx0" brushRef="#br1" timeOffset="98967.23">14475 2905 357 0,'0'0'177'0,"0"0"-80"0,0 0-34 15,0 0-31-15,0 0-3 16,0 0 14-16,-2 4 30 16,2-4 30-16,9-15 5 15,7-8-47-15,-1-3-42 16,-5-2 5-16,-6 2 6 15,-4 4 15-15,0 5-1 16,0 6-6-16,0 5 3 16,0 4-19-16,-4 2-11 15,-2 0-11-15,-5 0-6 16,-4 0-9-16,-3 18 4 16,2 10-6-16,12 8-23 15,4 2-4-15,24 0 11 0,28-6 14 16,15-14-1-1,13-15-5-15,6-3-15 0,6-28 25 16,-10-17 11-16,-6-9-19 16,-11-4 4-16,-18-2 13 15,-16 0 6-15,-20-1 20 16,-11 6 45-16,-9-2 5 16,-22 5-14-16,-5 12-20 15,5 12-6-15,4 14 2 16,5 11-23-16,4 3-9 15,0 13-21-15,3 22 7 16,3 18 6-16,8 11-4 0,4 8 7 16,0 4 4-1,6-5 2-15,15-5 0 0,-3-13 2 16,1-16 1-16,-7-15-1 16,-5-12-1-16,-5-10-1 15,-2 0 15-15,0 0 18 16,0-16 22-16,-27 0-48 15,-11 6-8-15,-9 10-8 16,-4 0-12-16,6 30-13 16,12 10 0-16,16 2-14 15,9-1-4-15,8-11 2 16,8-12 10-16,25-14 27 16,11-4 12-16,8-7 3 15,2-18 6-15,-10-1 1 16,-7 5 41-16,-10 13 17 0,-6 8-6 15,0 0-25-15,6 0-26 16,4 0-11-16,8 2 0 16,1 2-9-16,-1-4-147 15,7 0-154-15</inkml:trace>
  <inkml:trace contextRef="#ctx0" brushRef="#br1" timeOffset="99716.5">16082 2386 85 0,'0'0'495'0,"0"0"-287"15,0 0-56-15,0 0-47 16,0 0-13-16,0 0-3 15,0-4-18-15,0 4-26 16,0 0-17-16,0 0-22 16,0 2-6-16,0 20-13 15,0 12-4-15,0 16 17 16,0 11 11-16,-5 5 8 16,3 2 0-16,2-1 3 0,0-2-2 15,0-5 1 1,7-8-7-16,6-8-8 0,3-7-3 15,4-11 1 1,11-12 1-16,13-12-5 0,23-2-4 16,16-31-66-16,4-14-151 15,-12-8-158-15</inkml:trace>
  <inkml:trace contextRef="#ctx0" brushRef="#br1" timeOffset="100399.22">15969 2763 506 0,'0'0'275'0,"0"0"-119"16,0 0-45-16,0 0-25 16,0 0-33-16,0 0-53 15,166-52-1-15,-93 36 1 16,-6 0 2-16,-13 4-1 15,-9 3 0-15,-16 3 0 16,-10 3-1-16,-7 3 2 16,-10 0 9-16,-2 0 11 15,0 0-6-15,0 0-6 16,0 0-4-16,0 0-5 16,0 0-1-16,0 0 0 15,0 0-2-15,0 0 2 0,0 0 1 16,0 0 2-1,0 0 2-15,0 0 2 0,0 0-1 16,0 0 0-16,0 0-2 16,0 0-3-16,0 0-2 15,0 0 1-15,0 0-2 16,0 0 2-16,0 0 1 16,0 0-1-16,0 0 0 15,0 0 0-15,0 0 1 16,0 0-1-16,0 0 0 15,0 8-3-15,0 14 0 16,0 7 3-16,0 9 3 16,0 5-1-16,0 1 3 0,2-1-1 15,16-7 0-15,4-4-2 16,3-13 2 0,2-5 6-16,2-12-9 0,6-2 8 15,3-6 0-15,4-22-9 16,-1 0-11-16,-14-1-9 15,-10-4 10-15,-13 5 10 16,-4-3 4-16,-4 2 8 16,-23-3 13-16,-11-1-10 15,1 2-4-15,-3 6 6 16,6 7-4-16,10 9-13 16,8 4-1-16,7 5-14 15,3 0-76-15,6 0-135 16,0 3-205-16</inkml:trace>
  <inkml:trace contextRef="#ctx0" brushRef="#br1" timeOffset="102683.99">17505 2658 414 0,'0'0'231'0,"0"0"-68"0,0 0-41 16,0 0-43-1,0 0-22-15,0 0-24 0,0 3-33 16,0 7 0-16,0 10-28 16,0 10 14-16,0 6 14 15,0 2 3-15,0-8 6 16,7-6-9-16,6-10 7 16,-4-6-3-16,-1-6-3 15,-4-2 11-15,2 0 13 16,7-14 49-16,5-16-4 15,5-8-60-15,-4-1-2 16,-5 12-1-16,-7 6 3 16,-5 16 2-16,-2 2 8 15,0 3-20-15,4 0-2 0,8 11-29 16,5 13-13-16,10 8 34 16,4-6-8-16,3-6-29 15,-1-10 26-15,0-10 21 16,1 0 0-16,-1-14 6 15,1-14 22-15,-6-3 19 16,-7 6 4-16,-10 8 1 16,-6 9 10-16,-3 8-4 15,-2 0-26-15,0 0-32 16,4 0-16-16,7 12 1 16,7 11 5-16,11 7 9 0,5-2-14 15,10 0-55 1,7-6-63-16,1-10-78 0,1-8-102 15,-8-4-292-15</inkml:trace>
  <inkml:trace contextRef="#ctx0" brushRef="#br1" timeOffset="103349.27">18624 2577 491 0,'0'0'298'16,"0"0"-113"-16,0 0-95 15,0 0-51-15,0 0-36 0,0 0 0 16,-112 72-6-16,70-26 2 16,9 3 1-16,11-8 0 15,15-3-4 1,7-12-27-16,0-10-2 0,13-8 11 16,12-8 22-16,2-4 0 15,4-24 15-15,4-8 3 16,-1-2 7-16,-5 2 20 15,-5 7 11-15,-9 12 28 16,-5 9-3-16,-10 8 4 16,0 0-28-16,0 0-57 15,0 0-5-15,0 14-14 16,7 14-16-16,3 5 11 16,15 0-39-16,6-5-20 15,7-12-35-15,3-7-9 0,-4-9-14 16,-3 0-26-1,-7-23 7-15,-10-9 62 0,-5-5 98 16,-8-1 72-16,0 3 60 16,-4 8 0-16,0 9-4 15,0 13-12-15,0 5-11 16,0 0-50-16,0 0-55 16,0 23-27-16,0 12 22 15,0 5 5-15,0 2 4 16,0-4-4-16,7-12 1 15,-1-7-2-15,4-8-2 16,-4-11 3-16,5 0 0 16,7-11 22-16,7-20 6 15,-1-9 15-15,2-4-8 0,-5 7-2 16,-8 6 5-16,-1 17 2 16,-10 10 13-16,2 4-4 15,-2 0-49-15,7 9-20 16,7 18 1-16,1 9 17 15,8 4 2-15,-5-2-31 16,5-1-21-16,1-12-82 16,1-6-17-16,6-12-6 15,4-7-203-15</inkml:trace>
  <inkml:trace contextRef="#ctx0" brushRef="#br1" timeOffset="103751.31">19649 2654 360 0,'0'0'330'0,"0"0"-103"15,0 0-93-15,0 0-27 16,0 0-30-16,0 0-44 16,-63-33-33-16,30 44-9 15,-5 18 6-15,3 9-5 16,8 4 3-16,11-2-41 15,16-8-29-15,0-7 3 16,7-14 8-16,17-9 23 16,1-2 37-16,4-7 4 0,-2-22 13 15,0-5 22 1,-4-2 4-16,0 2 11 0,-5 8 8 16,-7 10 9-16,-7 8 5 15,-2 8-7-15,-2 0-34 16,3 8-31-16,4 19-28 15,2 10 28-15,4 1 0 16,9-4-4-16,5-7-20 16,4-10-14-16,9-7-7 15,9-10 5-15,5 0 8 16,1-4-48-16,-1-22-150 16,-9-4-429-16</inkml:trace>
  <inkml:trace contextRef="#ctx0" brushRef="#br1" timeOffset="104233.33">20239 2639 535 0,'0'0'217'16,"0"0"-68"-16,0 0-41 15,0 0-15-15,0 0-13 16,0 0-14-16,-31-66-28 0,4 66-38 16,-11 8 0-1,-8 19-7-15,-1 7 2 0,11 3 3 16,12-3-1-16,17-3-23 16,7-12-46-16,2-5 2 15,25-8 26-15,7-6 25 16,1 0 14-16,1-18 5 15,-3-3 2-15,-8-2 5 16,-5 3 45-16,-5 4 26 16,-3 6 6-16,-6 4-17 15,1 6-18-15,-7 0-26 16,2 2-23-16,2 26-19 16,-2 14 19-16,1 8 3 15,-3 5-3-15,0 8-1 16,0 1 1-16,0-1 0 15,-7-5 1-15,-12-8-1 0,-10-8 6 16,-10-8 3-16,-7-14-3 16,-4-16-6-16,2-4-7 15,7-30-98-15,17-30-129 16,15-18-372-16</inkml:trace>
  <inkml:trace contextRef="#ctx0" brushRef="#br1" timeOffset="104783.33">20511 2721 350 0,'0'0'205'0,"0"0"-104"16,0 0-36-16,0 0 8 16,0 0 4-16,0 0-6 15,60-126-9-15,-53 100 9 0,-7 3-2 16,0 3-11-1,0 7-3-15,0 1-13 0,-5 3-13 16,-5 3-10-16,0 0-10 16,-3 2-5-16,2 2-3 15,0 2-1-15,4 0 0 16,1 0 0-16,-4 0-2 16,-5 0 1-16,-3 6-1 15,-6 10-2-15,1 7 1 16,1 2 1-16,5 5 1 15,5 3-1-15,3-1 2 16,7 2 2-16,2 0-1 0,0 0 5 16,9-4-4-1,20 0 3-15,6-6 3 0,10-5-2 16,13-14 6-16,7-5-3 16,6-5-9-16,2-26-45 15,3-11-78-15,-3-6-106 16,-1-6-362-16</inkml:trace>
  <inkml:trace contextRef="#ctx0" brushRef="#br1" timeOffset="106819.76">21870 2088 700 0,'0'0'199'0,"0"0"-94"16,0 0-47-16,0 0-45 16,0 0-13-16,0 0-15 15,-17 92 15-15,-4-28 25 16,-3 8 3-16,1 2 5 16,6-1 2-16,8-12-18 15,9-8-15-15,0-16 3 16,7-10-2-16,4-14 3 15,-3-6 1-15,-6-7-1 16,-2 0 19-16,0 0 18 16,0-16 36-16,-4-2-64 0,-20 1-15 15,-10 8-2-15,-8 9-6 16,-7 0-10-16,2 16-1 16,5 13-12-16,8 6-13 15,17-5 3-15,12-2-12 16,5-8 9-16,16-14 8 15,21-6 33-15,10 0 3 16,-2-16 32-16,-5-4 44 16,-11 2 18-16,-11 6-3 15,-7 7-19-15,-6 2-8 16,-5 3-20-16,2 0-21 16,0 0-20-16,13 0-3 15,8 0-5-15,10 20 2 16,3 4-36-16,0 6-68 0,-3 0-36 15,5-4-61-15,0-12-24 16,7-14-174-16</inkml:trace>
  <inkml:trace contextRef="#ctx0" brushRef="#br1" timeOffset="107400.09">22278 2592 160 0,'0'0'528'16,"0"0"-306"-16,0 0-104 0,0 0-77 15,0 0-41 1,0 0-4-16,-134 59 4 16,99-19 0-16,10-4 0 15,14-6 0-15,11-8-11 0,0-12-37 16,13-10 19-16,18 0 29 16,5-8 3-16,7-16 4 15,-6-2 0-15,-3 2 25 16,-12 6 17-16,-9 4 24 15,-6 8 3-15,-5 6-6 16,-2 0-22-16,0 0-48 16,7 0-5-16,8 10-23 15,10 12 28-15,13 0-5 16,9-6 3-16,9-6-11 16,3-10-10-16,5 0-43 15,-7-18 52-15,-4-14-14 16,-11-6 14-16,-10-2 14 0,-12-7 2 15,-8-4 3-15,-12-6 15 16,0-5 15-16,-6-9 2 16,-23 2 0-16,-6 0-7 15,-3 13 0-15,9 20 0 16,9 18 12-16,11 12-1 16,9 6-24-16,0 0-17 15,-2 0-15-15,-2 22 0 16,-3 12 4-16,1 19 7 15,-2 12 3-15,6 14 1 16,0 8 3-16,2 1 3 16,0-3 5-16,0-2-1 0,0-12-7 15,2-12 0 1,12-15-3-16,3-16 0 0,10-17-21 16,11-11-61-16,9-12-65 15,11-31-99-15,-2-13-361 16</inkml:trace>
  <inkml:trace contextRef="#ctx0" brushRef="#br1" timeOffset="107616.42">22514 2510 649 0,'0'0'219'16,"0"0"-68"-16,0 0-49 0,0 0-20 15,0 0-16-15,0 0-37 16,201-30-29-16,-99 14-5 16,3 2-25-16,-10 0-47 15,-5-1-54-15,-8 0-136 16,-13-5-278-16</inkml:trace>
  <inkml:trace contextRef="#ctx0" brushRef="#br1" timeOffset="108065.62">23227 2595 454 0,'0'0'318'16,"0"0"-103"-16,0 0-86 15,0 0-31-15,0 0-40 16,0 0-39-16,-36-37-19 16,-1 48-19-16,-8 15 6 0,9 6 2 15,9 4-38 1,17-4-14-16,10-2-12 0,0-10 33 15,4-8 20-15,21-8 22 16,4-4 0-16,6-6 22 16,5-18 25-16,1-5 6 15,-6 6 6-15,-6 5 33 16,-14 9-13-16,-10 8 13 16,-3 1-39-16,-2 0-52 15,5 12-1-15,-1 14-14 16,5 6 12-16,0-2-31 15,7-4-57-15,8-12-94 16,10-14-79-16,8-2-303 16</inkml:trace>
  <inkml:trace contextRef="#ctx0" brushRef="#br1" timeOffset="108550.19">23663 2207 665 0,'0'0'281'15,"0"0"-122"-15,0 0-49 16,0 0-56-16,0 0-34 16,0 0-20-16,-6 46-22 15,0 7 22-15,-3 12 11 0,-3 10 0 16,1-2 0-1,3-1-5-15,0-11-2 0,4-11-2 16,2-14 1-16,0-17-3 16,2-13 1-16,0-6 1 15,0 0 17-15,0 0 74 16,0 0 15-16,0 0-21 16,0 0-38-16,0 0-37 15,0 0-12-15,0 10-7 16,0 5-5-16,8 2 1 15,17 1 3-15,10-8-8 16,13-10-12-16,5 0 22 0,8-16-3 16,-1-10-15-1,-10 0 3-15,-14 2 16 0,-16-2 5 16,-18 2 5-16,-2-3 4 16,-31 0-7-16,-20 4-2 15,-14 8-12-15,1 8-15 16,3 7-79-16,9 0-108 15,13 7-172-15</inkml:trace>
  <inkml:trace contextRef="#ctx0" brushRef="#br1" timeOffset="109349.76">24319 2632 480 0,'0'0'202'0,"0"0"-33"0,0 0-63 15,0 0-42-15,0 0-17 16,0 0-18-16,-67-50-28 16,35 50-1-16,-5 17-8 15,-3 12 5-15,7 6-4 16,12-2 5-16,13 0-12 15,8-10 0-15,0-4-11 16,10-11 24-16,13-6 1 16,8-2 3-16,7-10 21 15,5-17 20-15,-6-4-1 16,-8 5 1-16,-11 10 36 16,-11 8-16-16,-5 6 8 15,-2 2-29-15,0 0-43 0,2 0-3 16,7 14-13-1,11 5 0-15,14 0-33 0,18-11-26 16,18-8-33-16,10 0-29 16,1-25-25-16,-10-2-7 15,-16-1 64-15,-19-3 105 16,-14 2 52-16,-15-4 73 16,-7 1 51-16,0 2-69 15,-7 4-20-15,-13 8-24 16,-5 8-28-16,-6 10-31 15,0 0-4-15,3 6-10 16,5 16 3-16,15 4-6 16,8 7-5-16,0-1 10 15,6-1 6-15,16 1 2 0,0 0 0 16,1 1 1 0,-1 1-1-16,-4-2 0 0,-4-2 0 15,-6-6 0-15,-3-6 3 16,-3-6 4-16,-2-8 7 15,0-2-3-15,0-2 6 16,-29 0 7-16,-15 0-1 16,-17 0-23-16,1-3-58 15,11-12-101-15,20-6-159 16</inkml:trace>
  <inkml:trace contextRef="#ctx0" brushRef="#br1" timeOffset="109799.06">25117 2658 352 0,'0'0'224'15,"0"0"-35"-15,0 0-30 16,0 0-80-16,0 0-9 16,0 0-16-16,86-101 8 0,-66 72 1 15,-3-1-27 1,-5 3-4-16,-5 6 13 0,-7 1-3 16,0 4-10-16,0 0-14 15,-17 4-11-15,-8 6-7 16,-4 3-9-16,0 3-4 15,-2 0 5-15,2 21-2 16,0 7 1-16,0 9 4 16,0 2 1-16,0 5 3 15,6 1-1-15,8-5 2 16,11-4-1-16,4-7-2 16,17-6 3-16,30-4 4 15,16-12 9-15,10-7-13 16,9 0-22-16,6-14-87 15,1-16-132-15,2-2-267 0</inkml:trace>
  <inkml:trace contextRef="#ctx0" brushRef="#br1" timeOffset="111549.04">26289 2484 356 0,'0'0'232'15,"0"0"-80"-15,0 0-21 16,0 0-48-16,0 0-28 16,0 0-12-16,-10 0-10 15,10 0-7-15,0 0-1 16,0 0-17-16,0 0-8 15,0 8-9-15,0 8-6 16,0 8 15-16,0 4 17 16,0 0 8-16,0-3 3 15,0-3 3-15,0-5-17 0,0 2-6 16,0-5-1-16,0-3-1 16,2 0-6-16,4-5-23 15,5-6-84-15,6 0-65 16,1-5-90-16,5-21-341 15</inkml:trace>
  <inkml:trace contextRef="#ctx0" brushRef="#br1" timeOffset="111644.48">26289 2484 493 0</inkml:trace>
  <inkml:trace contextRef="#ctx0" brushRef="#br1" timeOffset="112115.64">26289 2484 493 0,'-139'-70'177'0,"141"60"-84"0,21-2-50 0,12-6-22 16,7-2-3-16,1-5-3 16,-7 3-3-16,-14 4 16 15,-11 5 23-15,-11 1 20 16,0 4 13-16,-8-2-43 16,-21-1-28-16,-5 8-13 15,-1 3-3-15,-4 0-4 16,6 0 5-16,6 14-1 15,7 4-9-15,11 4-41 16,9-1-31-16,14 1-44 16,34 3 36-16,24-8 10 0,10-6-22 15,-1-7 8-15,-8-4 3 16,-17 0 34-16,-13-15 59 16,-17 2 42-16,-13 1 95 15,-6 4 19-15,-7 3 35 16,0 5-41-16,0 0-51 15,0 0-50-15,-9 0-49 16,-22 5-2-16,-7 17-2 16,0 2-1-16,9 0 4 15,20 0-3-15,9 2-8 16,4 2 1-16,30 2 10 16,7 0 1-16,0-2 3 15,-1-3 0-15,-9-5-3 0,-10-2 0 16,-5-9 2-16,-10-1 0 15,-3-4 5-15,-3 1 1 16,0 1-6-16,0 2 7 16,0 4-9-16,-23 0-9 15,-6-5-48-15,-2-2-45 16,4-5-86-16,10 0-104 16</inkml:trace>
  <inkml:trace contextRef="#ctx0" brushRef="#br1" timeOffset="112304.03">26790 2326 560 0,'0'0'143'16,"0"0"-82"-16,0 0 43 16,-96 126 23-16,27-70-54 15,-3 2-7-15,4-3-49 16,14-5-17-16,21-13-15 15,24-18-189-15,9-19-440 16</inkml:trace>
  <inkml:trace contextRef="#ctx0" brushRef="#br1" timeOffset="113849.64">27850 2414 638 0,'0'0'237'16,"0"0"-97"-16,0 0-50 15,0 0-22-15,0 0-19 16,0 0-33-16,-38-34-16 15,12 34-10-15,-16 20-4 16,-10 12 9-16,0 7-1 0,2 9-1 16,12-3 3-16,13 1-2 15,14-5 6-15,11-7 0 16,20-6 0-16,34-10-8 16,19-11 0-16,5-7-23 15,2-7-22-15,-8-22-23 16,-5-2 19-16,-3-3-17 15,-4-1 8-15,-13 6 1 16,-13 4 28-16,-17 9 37 16,-15 8 15-16,-2 7 89 15,0 1-29-15,-24 0-37 16,-14 3-27-16,-6 17 10 16,1 7 7-16,7-1-12 15,14-2-15-15,11-2-1 16,9-6-3-16,2-2-1 0,2-8-5 15,23-6 9-15,6 0 12 16,5-8 7-16,1-14 2 16,2-2 12-16,-13 4 18 15,-8 5 12-15,-9 10-7 16,-9 5 7-16,0 0-21 16,0 0-42-16,0 0-5 15,13 0-14-15,7 5-16 16,15 7 26-16,17-6 3 15,6-6-7-15,7 0-1 16,-5-19-5-16,-7-8 12 16,-11-7 7-16,-8 0 1 0,-16-5 7 15,-12-5 29-15,-6-6 16 16,0-9-12-16,-22-1-12 16,-9-2 0-16,-3 3-7 15,5 9-8-15,3 12 5 16,10 12 15-16,10 11-1 15,4 10-4-15,2 5-13 16,0 0-16-16,0 0-5 16,0 2-14-16,-2 28 4 15,-4 16-5-15,2 22 19 16,2 10 1-16,2 7 0 16,0 5 0-16,0-2 0 15,12-10 0-15,11-8 0 16,6-12-1-16,0-13 1 0,-2-15 0 15,-2-14-7-15,0-16 1 16,4 0 6-16,4-29 12 16,5-20-9-16,-1-14-3 15,-5-11-2-15,-6-14-1 16,-5-11 0-16,-4-8 3 16,-3 0 0-16,-5 13 2 15,-3 20-1-15,-4 29 2 16,-2 18 20-16,0 17 13 15,0 10-6-15,0 0-30 16,0 0 0-16,0 0-16 16,-4 25-2-16,-11 10 2 15,-1 15 15-15,1 8 0 0,1 6-1 16,7 9 0-16,3 7 0 16,2 2 2-16,2 2-1 15,0-5 1-15,0-9 0 16,2-13 1-16,15-13-1 15,8-11-1-15,4-11-15 16,6-12-12-16,8-10-60 16,-1 0-25-16,3-10-96 15,-7-18-163-15</inkml:trace>
  <inkml:trace contextRef="#ctx0" brushRef="#br1" timeOffset="114665.64">29236 2591 153 0,'0'0'356'16,"0"0"-233"-16,0 0-15 15,0 0-17-15,0 0-11 16,0 0-45-16,25-21-14 16,-11 5 13-16,-2-1 12 0,-5-1 4 15,-1-5 5 1,-6 1-13-16,0-4-14 0,0-3 3 16,0-4-4-16,-8 5-9 15,-5 6-1-15,1 7-4 16,3 10-2-16,1 5-11 15,-6 0 0-15,-3 0-13 16,-4 22-6-16,-3 14 7 16,8 6 2-16,10 5 3 15,6-3-3-15,4-5-1 16,30-7 1-16,19-14 1 16,18-15-7-16,9-3-1 15,7-21-4-15,-2-16-10 0,-7-6 10 16,-11-3 15-1,-14 0 6-15,-17-6 0 0,-14-2 38 16,-15-2 6-16,-7-5-13 16,0 8 3-16,-9 8-9 15,-9 17-5-15,7 15-2 16,2 10-8-16,-4 3-10 16,-5 4-14-16,-9 26 2 15,-2 18-3-15,-2 12 11 16,4 13 3-16,5 0 0 15,6 2 1-15,10-13 0 16,6-12 3-16,0-12-3 16,2-15 0-16,13-12 1 15,-3-7 7-15,1-4 19 0,-1 0 31 16,-8-1-14-16,-2-9-10 16,-2 2-17-16,0 8-17 15,-9 0-16-15,-17 9-43 16,-8 19-17-16,3 4 22 15,13-3-6-15,13-6 22 16,5-13-21-16,11-7 44 16,25-3 15-16,11-8 32 15,1-12-5-15,-5 4 22 16,-9 5 15-16,-5 8-20 16,-5 3-17-16,5 0-21 15,5 0-5-15,-3 12-2 16,2 0-25-16,-4-8-135 15,3-4-132-15</inkml:trace>
  <inkml:trace contextRef="#ctx0" brushRef="#br1" timeOffset="115668.71">30796 2183 317 0,'0'0'248'0,"0"0"-72"16,0 0-24-16,0 0-61 15,0 0-30-15,0 0-32 16,-2 6-29-16,2 17-4 16,-2 11 4-16,-5 14 0 15,-2 6 51-15,-2 0-1 16,2-4-13-16,2-8-18 16,4-8-14-16,3-10 0 15,0-7-4-15,0-12-1 0,0-2-21 16,0-3-9-16,0 0 30 15,0-8 4-15,0-20 17 16,0-12-16-16,0-11 3 16,-2-9 2-16,2-9 6 15,0 8 8-15,0 7-9 16,0 14 15-16,12 15 1 16,3 10 5-16,6 8 2 15,10 7-27-15,19 4-11 16,18 28-17-16,5 16 13 15,-4 11-2-15,-11 6 4 16,-20 6 2-16,-20-6 0 16,-18-5 3-16,-11-9 5 0,-34-8 0 15,-9-9-2 1,-6-6 3-16,-4-11-5 0,3-6 0 16,6-5-4-16,8-6-27 15,14 0-68-15,18-14-68 16,15-18-110-16</inkml:trace>
  <inkml:trace contextRef="#ctx0" brushRef="#br1" timeOffset="116450.14">31402 2253 345 0,'0'0'213'16,"0"0"-50"-16,0 0-31 0,0 0-35 16,0 0-28-1,0 0-10-15,-5-4-6 0,5 4-9 16,0 0-15-16,0 0-16 16,-2 0-13-16,-3 15-12 15,1 17-18-15,-4 10 30 16,-4 12 22-16,3 2 2 15,-2-2-7-15,5-5-5 16,-2-8-6-16,6-12-2 16,2-9-1-16,-2-12 2 15,2-6-1-15,0-2 5 16,0 0 11-16,0-14 11 16,0-21 5-16,0-15-29 15,12-12-2-15,14-12 1 16,5-6-5-16,0 8-1 0,-4 11 2 15,-4 21-1-15,-7 18 1 16,-8 13 11-16,-3 4 15 16,-5 5-15-16,0 0-13 15,2 5-21-15,-2 22-8 16,0 16 22-16,0 7 0 16,0 0 4-16,-15-6-2 15,3-8-2-15,5-12-9 16,7-10-4-16,0-4 1 15,7 2 2-15,15 4 17 16,5 2 2-16,0 4-2 16,-5 3 0-16,-2 0-4 0,-4 4 1 15,-5-4 0-15,-5-3 3 16,-1-7 3-16,-5-8 5 16,0-4 9-16,0-3-1 15,-17 0 1-15,-22 0 2 16,-14 0-19-16,-9 0-3 15,-3-8-79-15,9-2-93 16,17-4-104-16,27-7-326 16</inkml:trace>
  <inkml:trace contextRef="#ctx0" brushRef="#br1" timeOffset="117200.03">31914 2329 440 0,'0'0'223'0,"0"0"-57"16,0 0-31-16,0 0-32 15,0 0-13-15,0 0-18 16,0-5-14-16,0 5-17 15,0 0-23-15,0 0-18 16,-2 12-13-16,0 16-6 0,0 12 19 16,-1 8-1-1,1-2 4-15,2-3 0 0,0-11-1 16,0-9 2-16,0-12-3 16,0-8 1-16,0-3 2 15,0 0 13-15,0 0 10 16,0-19 14-16,0-12-3 15,7-13-30-15,5-9 4 16,-2-10-6-16,3 1 4 16,3 6 9-16,-5 12-9 15,-2 19 10-15,-2 11 1 16,-5 10 5-16,-2 4-8 0,3 0-18 16,-3 0-19-1,6 22-1-15,3 17-22 16,5 9 29-16,1 2 0 0,3-8-1 15,-3-12 8-15,3-12-4 16,-5-10 10-16,1-8 0 16,9 0 9-16,0-10 9 15,13-16-3-15,5-13 0 16,-4-2 2-16,-1-6 1 16,-7 6 8-16,-4 9-4 15,-10 11 1-15,-8 11 0 16,-5 8 8-16,-2 2-9 15,2 0-18-15,-2 0-4 16,3 0-6-16,1 23-7 16,0 13-1-16,3 14 13 0,-3 6 1 15,-4 6 0-15,0-1 0 16,0-2 0-16,0-1-1 16,0-7-2-16,0-9 2 15,0-12-1-15,0-10-27 16,0-12-32-16,0-3-24 15,7-3-32-15,6-2-61 16,3 0-49-16,6 0-147 16</inkml:trace>
  <inkml:trace contextRef="#ctx0" brushRef="#br1" timeOffset="117649.55">32870 2242 574 0,'0'0'238'15,"0"0"-73"-15,0 0-61 16,0 0-19-16,0 0-25 16,0 0-43-16,-80-33-14 15,42 40-3-15,6 15-1 0,9 4-4 16,9 6-3-16,9 4 0 16,5 3 4-16,0 4 4 15,5 0 2-15,15-2 4 16,5-1-4-16,4-4 4 15,-5-6-1-15,0-2-4 16,-5-9 1-16,-9-3 2 16,-3-6 16-16,-7-5 6 15,0 0-6-15,0-1-15 16,-38 1 8-16,-18 3 3 16,-17-1-16-16,-14-1-32 15,-6-6-91-15,3 0-100 0,17 0-391 16</inkml:trace>
  <inkml:trace contextRef="#ctx0" brushRef="#br1" timeOffset="118700.08">33227 2723 277 0,'0'0'169'16,"0"0"-90"-16,0 0-24 15,0 0 11-15,0 0-6 16,0 0-19-16,0 0-12 16,-5 0-3-16,-1 0-3 15,-1 4-11-15,-2 0-2 16,5 3-6-16,-1-4-4 16,5 2-4-16,0 1 4 15,0 1 6-15,0-3 0 0,0-2 0 16,0 0 3-16,0-2 8 15,0 0 23-15,0 0 14 16,2 0 14-16,7 0 14 16,2-10-42-16,-2-1-8 15,-2 6-7-15,-5 3-12 16,-2 2-11-16,0 0-2 16,0 0-15-16,0 0-17 15,-2 6-3-15,-2 4 19 16,4-4-3-16,0-2-7 15,0-2 10-15,0-2 14 0,8 0 2 16,6 0 5 0,-3 0 10-16,-2 0 2 0,-3-4 8 15,-6 0 14-15,0-3 9 16,0 1-11-16,0 1-20 16,-4 2-17-16,-7 0 0 15,2 3-9-15,0 0-10 16,7 0-38-16,2 0-18 15,0 0-28-15,0 0-55 16,18 0-69-16,9 0-332 16</inkml:trace>
  <inkml:trace contextRef="#ctx0" brushRef="#br1" timeOffset="119967.85">30345 1742 374 0,'0'0'182'0,"0"0"-51"15,0 0-32-15,0 0-21 16,0 0-11-16,0 0-23 16,-2-21-16-16,2 21-28 15,0 0-5-15,-4 13-9 16,-2 22-8-16,-3 6 22 15,-3 7 0-15,3-10 1 16,7-9 3-16,0-8-4 16,2-10 0-16,0-10-3 15,0-1 3-15,0 0 4 16,15-6 40-16,8-17-3 16,-1-4-16-16,-7-4 16 15,-1 1 11-15,-9 8-1 0,-1 5-10 16,-4 13-3-16,0 4-20 15,2 0-18-15,3 15-18 16,8 27-123-16,11 17 14 16,7 12 4-16,10-5-127 15,1-12-153-15</inkml:trace>
  <inkml:trace contextRef="#ctx0" brushRef="#br1" timeOffset="121016.8">33254 1864 475 0,'0'0'211'0,"0"0"-61"0,0 0-46 16,0 0-39-1,0 0-19-15,0 0-13 0,-19-80-10 16,19 80-7-16,0 0-16 15,0 0-3-15,-2 0-6 16,0 0-2-16,0 0 1 16,2 0 4-16,0 0 5 15,0 0 1-15,0 0 1 16,0 0 4-16,0 0-5 16,0 0 0-16,-4 0-1 15,-1 8-6-15,-6 16-13 16,-2 11 20-16,-1 3 3 15,1-8-3-15,6-3 1 16,3-10 0-16,4-5-1 16,0-4 1-16,0-3 0 0,0-4 1 15,0-1 0-15,0 0 2 16,0 0 7-16,0 0 20 16,11 0 18-16,5-1 3 15,5-10-10-15,-2-3-7 16,0-5 3-16,1-4-11 15,1-2-11-15,-4 2-3 16,1 2-6-16,-7 11-2 16,-7 9 1-16,0 1-6 15,-4 0-13-15,0 19-16 16,0 22-8-16,-19 10 33 16,3 4-22-16,5-7-54 15,11-15-105-15,19-14-382 0</inkml:trace>
  <inkml:trace contextRef="#ctx0" brushRef="#br1" timeOffset="123833.39">322 5101 226 0,'0'0'335'0,"0"0"-195"16,0 0-39-16,0 0-25 15,0 0-24-15,0 0-22 16,0 4-6-16,0-4 11 15,0 0-8-15,0 4-15 16,0-4-12-16,0 13 0 16,0 6-6-16,0 9 6 15,0 12 7-15,0 8 13 16,0 1 6-16,0-3-2 16,0-4-2-16,0-10-7 0,0-8-6 15,0-8-2 1,0-6-6-16,0-6 2 0,0-2 0 15,0-2 5-15,0 0 9 16,0 0 4-16,0 0 8 16,0 0 2-16,0 0 3 15,0 0 1-15,0 0-6 16,18 0 0-16,26-15 1 16,28-6-11-16,20-3-13 0,4 5 0 15,-14 6-6 1,-6 7 0-16,-21 4 0 15,-8 2-42-15,-2 0-49 16,-10-2-82-16,3-14-37 16,-5-8-221-16</inkml:trace>
  <inkml:trace contextRef="#ctx0" brushRef="#br1" timeOffset="125283.05">891 5242 207 0,'0'0'174'0,"0"0"-94"16,0 0-12-16,0 0 13 16,0 0-12-16,0 0-7 15,-14 11 7-15,14-8-8 16,0-2-11-16,-2 2-25 15,0-2-19-15,2 2 1 16,0-3-6-16,-3 0-1 16,3 0 3-16,0 0 9 15,0 0 16-15,0 0 4 16,0 0 5-16,0 0-4 0,0 0-10 16,0 0-6-16,0 2-7 15,0-2-7 1,0 1-3-16,0 2-6 0,0-3 1 15,0 2-3 1,0-1 0-16,0 2-4 0,14 5-6 16,10 0 16-16,5 4 2 15,0-2 8-15,-2-1-1 16,-7 0-3-16,-9-1-3 16,-1-4 0-16,-8 0-1 15,0 0-1-15,2-4 1 16,-4 0 1-16,3 0 0 15,-3 0 6-15,0 0 0 16,0 0 8-16,0 0 12 16,0 0 11-16,0 0-1 0,0 0-4 15,0 0-9-15,0 0-14 16,0 0-10-16,0 0 0 16,0 0 0-16,0 0-3 15,0 0 0-15,0 0 2 16,0 0 0-16,0 0-1 15,0 0-2-15,2 0 4 16,-2 2-4-16,2 4-7 16,4 0 4-16,1 0 7 15,0 0 1-15,0 0 1 16,-3-2-2-16,-2-2 0 16,-2 0 2-16,2-2-1 15,-2 0 4-15,0 0 2 16,0 0 3-16,0 0 5 15,0 0 8-15,2 0 11 0,-2 0 0 16,0 0-4-16,0 0-10 16,0 0-13-16,0 0-7 15,0 0-1-15,0 0-1 16,0 0-1-16,0 0-4 16,0 0-18-16,0 0 0 15,0 0 9-15,0 0 4 16,-4 0 10-16,-16-8-2 15,-8-3-18-15,-1 2 11 16,-2 1-2-16,-3 2-4 0,0 0-1 16,1 4-12-16,-1-2 2 15,7-2 23-15,4 0 5 16,0-3 1-16,5-1 2 16,5 1-2-16,1 0-1 15,3 2 0-15,7 3 1 16,0-1-1-16,0 5 0 15,2-1 2-15,-2 1-2 16,0 0 0-16,2 0 0 16,0-2 0-16,0 2 3 15,0 0 5-15,0 0 4 16,0 0 1-16,-2-3-4 16,-1 3-4-16,1-1-3 15,0 1-2-15,2 0 2 0,0-2-1 16,0 2-1-16,0-3 0 15,0 3 0-15,0 0-5 16,0 0-6-16,0 0-4 16,0 0-3-16,13 0 0 15,7 0 8-15,9 9 10 16,11-3 0-16,4 0-2 16,8 0-28-16,6 2-42 15,-4 0-79-15,-4-1-84 16,-5-4-142-16</inkml:trace>
  <inkml:trace contextRef="#ctx0" brushRef="#br1" timeOffset="125750.08">735 5193 255 0,'0'0'139'15,"0"0"-1"-15,0 0-36 0,0 0-18 16,0 0-13-16,0 0-23 16,-14-15-16-16,14 13-4 15,0 2-6-15,0 0-9 16,0 0 1-16,0 0-2 16,0 0 8-16,0 0 8 15,0 0 7-15,0 0 5 16,0 0 6-16,0 0-9 15,0 0-14-15,0 0-23 16,0 0-2-16,7 2-14 0,25 18-10 16,22 2 26-1,18 3-4-15,6 0-35 0,5-7-44 16,-14-8-95-16,-16-8-203 16</inkml:trace>
  <inkml:trace contextRef="#ctx0" brushRef="#br1" timeOffset="126232.73">1105 5356 111 0,'0'0'157'0,"0"0"-75"0,0 0 10 15,0 0 8 1,0 0-3-16,0 0 3 0,-2 4-5 16,2-4-17-16,0 1-34 15,0 2-22-15,0 0-19 16,-3 2-3-16,-1 9-11 15,-8 10-2-15,-3 10 13 16,-9 12 20-16,-10 5-8 16,-6-1 0-16,0-5-12 15,2-8-137-15,5-19-285 16</inkml:trace>
  <inkml:trace contextRef="#ctx0" brushRef="#br1" timeOffset="126620.79">1051 5334 317 0,'0'0'186'0,"0"0"-46"15,0 0-26-15,0 0-42 16,0 0-29-16,0 0-31 15,-13 27-12-15,1-4-21 16,-5 13 21-16,-10 8 7 16,-2 6-6-16,0-4 12 15,9-8-9-15,11-9-4 16,9-14-58-16,0-12-100 16,25-3-163-16</inkml:trace>
  <inkml:trace contextRef="#ctx0" brushRef="#br1" timeOffset="126850.9">1086 5430 279 0,'0'0'147'15,"0"0"-62"-15,0 0-33 16,0 0-39-16,0 0 6 15,0 0 30-15,-89 144-9 16,58-101-9-16,0-7-22 16,12-8-9-16,7-14-128 0,7-14-292 15</inkml:trace>
  <inkml:trace contextRef="#ctx0" brushRef="#br1" timeOffset="130265.93">1862 5161 729 0,'0'0'151'0,"0"0"-28"16,0 0-53-16,0 0-68 15,0 0-2-15,0 0-32 16,-9 121 32-16,5-49 4 16,-7 4 2-16,-9 4 15 15,1-8-8-15,4-13-3 16,7-19-6-16,5-21-3 16,3-12 0-16,0-7 2 15,0-3 27-15,7-33 54 0,10-15 10 16,6-18-74-1,-3-9 5-15,-7-6-12 0,-4-4 4 16,-6-1 2-16,-3 11-2 16,0 18 10-16,0 24-3 15,0 16 19-15,0 18 6 16,0 2-28-16,0 0-21 16,6 0-15-16,16 16-6 15,14 22 4-15,11 18 15 16,6 20 0-16,-6 9 1 0,-9 4-1 15,-4 2 2 1,-5-11-1-16,-6-14 1 0,-2-17-7 16,-5-22-17-16,-10-10-2 15,-6-13 6-15,0-4 6 16,-6 0 14-16,-39-3 0 16,-26-10-19-16,-23-1-5 15,-9 1 15-15,5-1 9 16,11 0 0-16,23 1 0 15,24 3 18-15,17 0 4 16,15 4 16-16,8 4 2 16,0-2-12-16,0-9-5 15,22-9-5-15,36-14-18 16,38-8-9-16,33-2-10 16,18 6-33-16,3 4-28 0,-17 4-122 15,-13-6-151 1</inkml:trace>
  <inkml:trace contextRef="#ctx0" brushRef="#br1" timeOffset="131383.2">2943 5293 479 0,'0'0'187'16,"0"0"-25"-16,0 0-44 15,0 0-59-15,0 0-42 16,0 0-17-16,0 0-8 16,-7 51-10-16,7-13 18 15,0 10 2-15,0-2 3 16,14-6-2-16,3-6 0 15,3-11-2-15,-1-12 1 0,-9-7-1 16,5-4 0 0,-1-6 10-16,4-22 12 0,6-15 2 15,-5-2-1-15,-6 1-1 16,-4 4 17-16,-7 12-12 16,-2 12 4-16,0 10 8 15,0 6 3-15,0 0-27 16,0 0-16-16,0 10-21 15,5 15-8-15,5 14 28 16,13 1 1-16,2-2-2 16,8-6-12-16,2-7-12 0,1-12-27 15,2-8-9 1,-3-5-28-16,6-11-35 16,-1-23-100-16,0-8-119 0</inkml:trace>
  <inkml:trace contextRef="#ctx0" brushRef="#br1" timeOffset="131682.64">3582 5155 602 0,'0'0'199'15,"0"0"-52"-15,0 0-61 16,0 0-36-16,0 0-28 16,0 0-9-16,-71 51 1 15,46-18-1-15,6 1 3 16,7 0-13-16,6-1-3 0,6-3-8 15,0-4 8 1,15 1 1-16,14-2 3 0,5-3 0 16,4-2 1-16,-3 0 0 15,-6-4 1-15,-6-4-4 16,-12-2-2-16,-7-4 0 16,-4-1-2-16,0 2 1 15,-13 5 1-15,-26 7 2 16,-13 1-2-16,-9-9-10 15,5-4-63-15,14-7-47 16,16-11-182-16</inkml:trace>
  <inkml:trace contextRef="#ctx0" brushRef="#br1" timeOffset="132333.2">3794 5398 308 0,'0'0'183'0,"0"0"-74"16,0 0 14-16,0 0-26 16,0 0-29-16,0 0-7 15,37-37-14-15,-25 16 11 0,-8-3-11 16,-1 0-2-1,-3-2 3-15,0 2-16 0,0 2 0 16,-9 8-9 0,3 3-7-16,0 9-3 0,2 2-2 15,-3 0-11-15,-6 2-7 16,-5 23-12-16,-2 11 11 16,3 8 0-16,10 0-1 15,7-2 2-15,0-8-5 16,20-12-4-16,19-10 13 15,13-12 3-15,8-1-1 16,2-30 0-16,-3-7-8 16,-10-6 1-16,-9-3 4 15,-13 6 4-15,-12 0 2 16,-9 3 3-16,-6 4 35 16,0 6-3-16,-8 6-18 15,-15 12-6-15,-10 10-13 0,-3 0-7 16,1 13-2-16,8 12-2 15,16-3-4-15,11-2-22 16,0 0-12-16,11 3 25 16,14 1 19-16,1 3-1 15,1 8 6-15,-2 3-5 16,-8 3 2-16,-1 8-1 16,-7-4 4-16,0-2 30 15,-1-11 17-15,0-12-8 16,2-10-15-16,13-10-14 0,15 0 8 15,24-34 11 1,23-18-29-16,11-17-203 0,8-6-526 16</inkml:trace>
  <inkml:trace contextRef="#ctx0" brushRef="#br1" timeOffset="167116.64">5180 5173 353 0,'0'0'438'0,"0"0"-269"15,0 0-67-15,0 0-21 16,0 0-47-16,0 0-8 16,0 0-14-16,-11 26 0 15,9-19-12-15,2-2 0 16,0 10-3-16,0 4-2 0,-3 9 5 16,3 3 17-16,-2-3 6 15,2-1-2 1,0-6-9-16,0 2-9 0,0-6 2 15,0 1-3-15,0 3 1 16,0-4 1-16,0 1-4 16,0-6-8-16,0-7-67 15,0-2-60-15,0-3-41 16,0-4-124-16</inkml:trace>
  <inkml:trace contextRef="#ctx0" brushRef="#br1" timeOffset="167566.87">5080 5051 456 0,'0'0'136'0,"0"0"-24"16,0 0-56-16,0 0-20 16,0 0 3-16,0 0 6 15,0 0 0-15,-5-28-13 0,5 28-12 16,0 0-4 0,0 0-2-16,0 0-13 0,0 0-1 15,0 0-7-15,0 0-4 16,11 0 10-16,7 0 1 15,4 0 4-15,-2 0 1 16,-4-6 4-16,-5-2-3 16,-4 2 0-16,-7 0 4 15,0-2 16-15,0-4 16 16,0 0-16-16,-3 0-12 16,-10 1-12-16,2 8-2 15,0 0-3-15,2 3-2 16,-2 0-14-16,4 0-73 15,7 18-90-15,0 3-102 16,25-4-238-16</inkml:trace>
  <inkml:trace contextRef="#ctx0" brushRef="#br1" timeOffset="168183.77">5458 5172 437 0,'0'0'137'0,"0"0"-56"16,-6 101-19-16,6-60-16 16,12-7-14-16,5-9-9 0,-7-6-8 15,-2-8-10 1,-4-8-3-16,0-3 3 0,-1 0 1 16,1-2 8-16,0-22 54 15,8-12-12-15,1-6-11 16,2 4-14-16,1 9-10 15,-9 16 16-15,-3 11 18 16,-2 2-21-16,6 2-34 16,7 24-25-16,7 10 20 15,7 8 5-15,2-6 1 16,7-4-1-16,7-6 2 16,6-12 3-16,7-7 2 15,2-9-7-15,-2-7-2 16,-6-19-8-16,-13-8 3 15,-7-4 7-15,-17-3 6 0,-10-2 17 16,-5-14 30-16,-5-9 23 16,-19-8-19-16,-5-1-19 15,6 18-4-15,9 19-4 16,6 18 10-16,6 17 16 16,2 3 11-16,-2 0-26 15,-1 0-38-15,1 0-3 16,0 8-7-16,0 7-3 15,2 6 0-15,0 15 9 16,0 8 0-16,0 13 2 16,0 3 0-16,0 4 3 15,0 0-1-15,9-1-1 16,1-5 1-16,0 0-1 0,3-6-1 16,-5-6-1-16,4-7 2 15,1-10-4-15,3-8-9 16,4-10-64-16,2-11-61 15,12-2-80-15,3-35-125 16</inkml:trace>
  <inkml:trace contextRef="#ctx0" brushRef="#br1" timeOffset="168533.53">5906 5242 478 0,'0'0'204'0,"0"0"-33"16,0 0-31-16,0 0-50 15,0 0-20-15,0 0-2 16,-4 14-14-16,4-13 6 16,0-1-6-16,0 3-10 0,0-3-12 15,0 0-19 1,0 0-13-16,6 0-6 0,34 0-11 16,25 0-1-16,20 0-59 15,8-18-74-15,5-17-139 16,0-13-443-16</inkml:trace>
  <inkml:trace contextRef="#ctx0" brushRef="#br1" timeOffset="169433.34">6354 5432 267 0,'0'0'227'0,"0"0"-136"16,0 0-14-16,0 0-42 15,0 0-14-15,0 0 16 16,40 0 12-16,-16-18-8 16,-1 0-5-16,-7-2-2 15,-3-4 0-15,-9 1 14 16,-2 1 3-16,-2 3-13 16,0 7-5-16,0 3 3 15,0 3-7-15,-4 5-3 16,0 1-3-16,-1 0-14 15,1 0-9-15,-6 0-2 16,0 0-4-16,-3 0 0 0,-3 10 0 16,-5 9 3-16,6 6-2 15,4 3-2-15,6 2-2 16,5 2 3-16,3-4-2 16,23-1 5-16,15-10 3 15,7-11 5-15,10-6-2 16,5-10 5-16,3-24 0 15,2-8-8-15,-13-2 0 16,-10 3 2-16,-20 6 1 16,-17 7 3-16,-8 3 7 0,-2 5 12 15,-23 6-2 1,-8 9-11-16,-5 5-12 0,0 0 0 16,2 2-5-16,15 11 5 15,11-3-11-15,10-2-24 16,0 3-17-16,16 3 29 15,20 1 23-15,3 6 1 16,2 5-1-16,-7 4 0 16,-13 3-2-16,-3 4-7 15,-9-3 9-15,1-2 10 16,-2-5 12-16,1-8 4 16,2-9 0-16,7-6-2 15,5-4-1-15,12 0-2 16,14-12 8-16,8-16-29 15,13-6-2-15,3-12-178 0,4-10-242 16</inkml:trace>
  <inkml:trace contextRef="#ctx0" brushRef="#br1" timeOffset="170383.15">7526 5213 595 0,'0'0'180'15,"0"0"-52"-15,0 0-38 16,0 0-22-16,0 0-26 16,0 0-17-16,-55-7-23 15,32 8-2-15,-2 15-7 16,-1 6 5-16,1 11 1 15,3 5-6-15,6 2 1 0,5 2 4 16,7-4 2 0,4-8-15-16,0-12 0 0,0-8-8 15,0-10 6-15,15 0 17 16,6-18 10-16,5-16 16 16,3-4 6-16,-5 1-1 15,-8 10 2-15,-7 13 35 16,-5 8-1-16,-4 6 2 15,0 0-46-15,2 0-23 16,8 9-22-16,7 18 6 16,10 3 16-16,6 0 0 15,5-4-12-15,5-7-54 16,1-4-30-16,1-9-80 0,-3-6-115 16,-4 0-193-16</inkml:trace>
  <inkml:trace contextRef="#ctx0" brushRef="#br1" timeOffset="170683.31">7956 5202 628 0,'0'0'237'15,"0"0"-63"-15,0 0-50 16,0 0-32-16,0 0-32 15,0 0-24-15,-24 0-23 16,16 0-13-16,-7 15-12 0,-5 10 1 16,-11 11 7-16,6 3 2 15,6 5 1-15,7 1-3 16,12-3-6-16,0-2 5 16,7-8-1-16,24-10 6 15,11-10 0-15,16-12 0 16,13-1-26-16,12-32-47 15,4-13-93-15,-7-8-84 16,-11-7-162-16</inkml:trace>
  <inkml:trace contextRef="#ctx0" brushRef="#br1" timeOffset="170982.94">8424 4831 559 0,'0'0'226'0,"0"0"-21"15,0 0-63-15,0 0-26 16,0 0-36-16,0 0-37 16,-20-13-27-16,20 13-16 15,0 14-12-15,0 10-13 16,-2 17 11-16,0 15 14 16,-5 14 14-16,-7 10 13 15,1 2 0-15,-3-6 9 16,5-8-5-16,5-15-11 15,6-9-12-15,0-10-4 0,0-8 3 16,19-8-7-16,19-8-1 16,11-10-26-16,16 0-54 15,9-26-75-15,-7-18-112 16,-9-10-314-16</inkml:trace>
  <inkml:trace contextRef="#ctx0" brushRef="#br1" timeOffset="171432.41">8273 5145 601 0,'0'0'212'0,"0"0"-86"0,0 0-80 16,0 0-39-16,0 0-3 15,135 0 6-15,-56 0-7 16,-4 0-3-16,-6 0-4 15,-9-9 1-15,-8-8 3 16,-8-5 2-16,-9-4 3 16,-6 2 24-16,-11 2 30 15,-9 8 0-15,-9 6 0 16,0 3-8-16,0 5-22 16,-29 0-29-16,-6 9-8 15,-5 15 2-15,11 6 4 16,8 1-5-16,17 0-5 15,4 3-3-15,6 0 7 0,31 4 7 16,5 0 1 0,6-1 1-16,0-5 2 0,-11-2-3 15,-12-8-3-15,-14-4-1 16,-6-8-1-16,-5-4 5 16,0-5 3-16,-34-1 20 15,-21 0 16-15,-21 0-18 16,-12 0-21-16,-3-12-71 15,5-9-137-15,16-8-296 16</inkml:trace>
  <inkml:trace contextRef="#ctx0" brushRef="#br1" timeOffset="178116.68">10083 5126 499 0,'0'0'189'0,"0"0"-61"16,0 0-33-16,0 0-23 15,0 0-25-15,0 0-19 16,0 0-28-16,-15-3 0 15,7 35-7-15,0 12 7 16,0 6 5-16,3-3 0 16,5-9-2-16,0-11-3 15,5-6 1-15,11-11 2 16,1-10-2-16,5 0 0 16,5-20 13-16,2-14-1 0,0-4-4 15,-7 2 22 1,-6 10 4-16,-7 11 1 0,-5 9 15 15,-2 6-18-15,8 0-33 16,7 9-18-16,10 10 14 16,13 3 2-16,7-7-2 15,7-12-19-15,6-3-1 16,-5-3 4-16,-2-27 11 16,-10-9 9-16,-11-7 3 15,-13 1 8-15,-13-4 33 16,-6 4-2-16,-6 2 8 15,-27 5-6-15,-3 12-31 16,-2 12-10-16,3 14-3 16,4 0-9-16,2 28-39 0,13 6-60 15,16 2-50-15,14-6-83 16,30-8-121-16</inkml:trace>
  <inkml:trace contextRef="#ctx0" brushRef="#br1" timeOffset="178583.52">10895 5063 276 0,'0'0'182'16,"0"0"-45"-16,0 0-28 15,0 0-19-15,0 0-19 16,0 0-1-16,0 0-18 15,0 0-5-15,0 0-12 16,0 0-15-16,0 4-11 0,0 8-8 16,0 8 0-1,0 9 21-15,-6 2 21 0,0 1-6 16,6-3-18-16,0-7-10 16,0-4-6-16,0-6-3 15,0-5 2-15,0-4-1 16,0-3-1-16,0 0-7 15,2 0-11-15,8-21-20 16,5-9-91-16,3-12-139 16,-3-4-161-16</inkml:trace>
  <inkml:trace contextRef="#ctx0" brushRef="#br1" timeOffset="178660.96">10895 5063 347 0</inkml:trace>
  <inkml:trace contextRef="#ctx0" brushRef="#br1" timeOffset="178851.33">10895 5063 347 0,'-31'-100'121'0,"31"100"-15"0,0 0-17 0,0 0-45 0,0 0-6 0,2 0 13 15,9 0-3-15,5-15-29 16,-3 3 23-16,-5 1-1 16,-5 0 11-16,-3 4 9 15,0-3-4-15,-5-1-18 16,-12 3-30-16,-3 3-9 15,7 3-2-15,1 2-3 16,8 0-5-16,4 0-51 16,0 0-55-16,13 6-69 0,29-1-30 15,14-5 39-15,11 0-40 16</inkml:trace>
  <inkml:trace contextRef="#ctx0" brushRef="#br1" timeOffset="179116.55">11253 4780 314 0,'0'0'218'15,"0"0"-36"-15,0 0-32 16,0 0-31-16,0 0-27 16,0 0-32-16,5-21-30 15,-5 21-28-15,0 17-2 16,0 16 0-16,0 11 8 16,-9 7 29-16,-2 8 18 15,0 6-7-15,-1 2-10 0,6-1-10 16,4-7-7-1,2-13-7-15,0-14-6 0,0-10-5 16,0-8 1-16,6-4-4 16,8-6-9-16,8-4-65 15,11 0-69-15,10-20-50 16,1-20-168-16</inkml:trace>
  <inkml:trace contextRef="#ctx0" brushRef="#br1" timeOffset="179615.86">11091 5061 461 0,'0'0'185'15,"0"0"-42"-15,0 0-19 0,0 0-85 16,0 0-18-16,0 0 11 16,98 4-3-16,-29-21-21 15,5-3-8-15,-8-3-16 16,-3-1-37-16,-8 2-38 15,-13-2-26-15,-13 2 24 16,-8 0 35-16,-15 4 58 16,-6 1 16-16,0 8 63 15,0 4 23-15,0 4-4 16,0 1-22-16,0 0-13 16,0 0-20-16,0 0-18 0,0 7-20 15,0 23-3 1,0 19 7-16,-4 16 22 0,0 21-7 15,4 3-6 1,0-4-11-16,0-20-5 0,0-22-2 16,0-21 1-16,6-16-1 15,7-6 1-15,7-21 9 16,9-23 23-16,9-19-17 16,-2-8-9-16,0 4-2 15,-10 12 5-15,-8 23 15 16,-9 20 31-16,-7 12 26 15,-2 0-36-15,0 18-46 16,0 19-15-16,5 11 15 16,8 4 0-16,8-7-4 0,10-8-90 15,4-12-67-15,14-14-59 16,9-11-171-16</inkml:trace>
  <inkml:trace contextRef="#ctx0" brushRef="#br1" timeOffset="180650.12">12784 4711 203 0,'0'0'410'0,"0"0"-205"16,0 0-77-16,0 0-34 15,0 0-8-15,0 0-34 16,0-41-42-16,0 71-10 15,7 12 0-15,0 14 26 16,-1 6 7-16,-6 1 8 16,0-2-15-16,3-10-20 0,1-11-3 15,5-12 2-15,-3-16-5 16,-1-10 1-16,0-2 1 16,-3-12 14-16,0-15 27 15,-2-9-20-15,0 9-1 16,0 7-11-16,-25 11-11 15,-15 9-8-15,-11 15 0 16,-5 26-6-16,3 14-3 16,17 1-13-16,23-3-32 15,13-11 3-15,11-18 6 16,27-14 1-16,6-10 14 16,6-4 38-16,-2-29 2 15,-5-6 22-15,-7-1 44 0,-7 2 6 16,-8 7 33-1,-5 7-28-15,-3 6-10 0,-3 10-13 16,-8 3-9-16,0 5-22 16,-2 0-25-16,2 0-1 15,5 27-20-15,4 9-2 16,3 10-18-16,3 2-19 16,1-4-19-16,7-8-45 15,8-8-55-15,5-18-49 16,5-10-190-16</inkml:trace>
  <inkml:trace contextRef="#ctx0" brushRef="#br1" timeOffset="181249.9">13379 5042 576 0,'0'0'238'0,"0"0"-35"15,0 0-103-15,0 0-68 16,0 0-29-16,-132 73-3 15,93-27 0-15,7 0-1 16,16-8-7-16,12-10-13 16,4-12-28-16,0-9 7 15,16-7 31-15,4 0 11 16,2-23 17-16,5-7 14 16,0-2 0-16,-5 2 17 0,-7 4 5 15,-2 10 20 1,-9 11-8-16,-2 5-18 0,-2 0-30 15,4 7-17-15,9 18-23 16,3 7 18-16,11 1 1 16,8-4-18-16,5-7-7 15,7-15 2-15,0-7-17 16,2-5 36-16,2-30 8 16,-2-11-1-16,3-8 1 15,-6-6 0-15,-10 0 3 16,-12-2 3-16,-15 2 39 15,-9 0 2-15,0-7-12 16,-27 7 3-16,3 12-6 16,2 14-3-16,6 19 7 0,5 14-4 15,9 1-6-15,0 0-24 16,-1 18-2-16,1 18-19 16,-2 14 18-16,2 18 1 15,2 9 3-15,0 9 7 16,0 12 6-16,0-2-2 15,0-4-2-15,0-13-7 16,8-19-1-16,5-14-4 16,3-15 0-16,4-16-27 15,2-15-48-15,7 0-60 16,7-18-71-16,5-24-210 16</inkml:trace>
  <inkml:trace contextRef="#ctx0" brushRef="#br1" timeOffset="181483.12">13617 5051 608 0,'0'0'255'15,"0"0"-80"-15,0 0-53 16,0 0-50-16,0 0-72 15,0 0-2-15,183-26 2 16,-107 22-2-16,2-2-13 0,-5 0-52 16,-1 0-50-1,-3-2-85-15,-5-1-196 0</inkml:trace>
  <inkml:trace contextRef="#ctx0" brushRef="#br1" timeOffset="181867.61">14359 5107 623 0,'0'0'258'0,"0"0"-81"15,0 0-32-15,0 0-45 16,0 0-26-16,0 0-38 0,-44-84-36 15,17 86-4-15,-8 30-10 16,-8 12-13-16,3 8-2 16,11 1 3-16,12-7 6 15,11-9-4-15,6-12-14 16,2-13 5-16,31-12 12 16,4 0 21-16,7-26 5 15,2-10 0-15,-7-5 12 16,-5 4 27-16,-12 12 20 15,-9 9 20-15,-9 7-3 16,-4 9 1-16,0 0-52 16,3 3-30-16,8 25-23 0,7 7 17 15,9 6-56 1,8-5-98-16,10-13-153 0,9-11-356 16</inkml:trace>
  <inkml:trace contextRef="#ctx0" brushRef="#br1" timeOffset="185101.12">14936 5307 353 0,'0'0'171'0,"0"0"-72"0,0 0-30 16,0 0-31-16,0 0-6 15,0 0-1-15,0 0-11 16,0 0 3-16,-2 16-9 16,2-16-3-16,0 0 0 15,0 0 7-15,0 0 2 16,0 0-1-16,0 0-1 15,0 0 10-15,0 0-2 16,0 0-5-16,0 0-3 16,0 0-12-16,0 0-2 15,0 0-1-15,0 0-3 16,0 0-2-16,0 0-3 0,0 0-2 16,0 0-17-16,0 0-4 15,0 0 10-15,0 0 9 16,0 0 9-16,0 0 2 15,0 0 0-15,0 0 16 16,0 0 7-16,0 0-1 16,0-1-5-16,0 1-3 15,0 0 4-15,0 0 6 16,0 0 0-16,0 0 2 16,0 0-7-16,0 0 1 15,0 0 0-15,0 0-13 16,0 0-9-16,0 0-2 0,0 0-4 15,0 0-4 1,0 12-3-16,0 6 8 0,0 6 5 16,0 6 0-16,-6 4-5 15,-19-7-82-15,3-18-207 16</inkml:trace>
  <inkml:trace contextRef="#ctx0" brushRef="#br1" timeOffset="186233.24">14834 5384 186 0,'0'0'64'0,"0"0"-29"0,0 0-21 16,0 0 1-16,0 0 1 15,0 0 14-15,0 2 7 16,0-2 3-16,0 0-4 16,0 0 7-16,0 0 2 15,0 0-13-15,0 0-15 16,0 0-10-16,0-8-4 15,0 0-2-15,0 2-1 16,0 1 1-16,0-2-1 16,0 3 2-16,0 0 6 15,0 0 9-15,0 0-1 16,0 2 1-16,0 2-5 16,0 0-4-16,0 0-2 0,0 0-6 15,0 0-1-15,0 0-3 16,0 0-3-16,0 0 7 15,0 0-9-15,0 2-14 16,0 8 16-16,0-2-4 16,5-2 0-16,8-5 7 15,5-1 4-15,4 0 3 16,0-7 0-16,0-11-3 16,-5-1-5-16,-11 8 5 15,-6 1 0-15,0-1 13 16,-6 5 12-16,-17 5-14 15,-8 1-3-15,-3 0-8 0,5 10 3 16,7 9-3 0,11 2-5-16,11-1-64 0,0-4-82 15,15-10-48-15</inkml:trace>
  <inkml:trace contextRef="#ctx0" brushRef="#br1" timeOffset="187033.83">14899 5320 252 0,'0'0'91'15,"0"0"-44"-15,0 0-5 16,0 0-2-16,0 0-17 16,0 0-10-16,-7 0-8 15,7 0-5-15,-3 0 0 16,1 0 0-16,2 0 1 16,0 0 3-16,0 0 9 0,0 0 10 15,0 0 12-15,0 0-3 16,0 0-12-16,0 0-6 15,0 0-10-15,0 0 3 16,0 0-3-16,0 0 7 16,0 0 0-16,0 0-1 15,5-3-3-15,-2 2 2 16,-1-1-4-16,-2-1 1 16,0 3-6-16,0 0-7 15,0 0-7-15,0 0-14 16,0 0-10-16,0 0 3 15,-5 0 11-15,-6 0 23 0,0 0 1 16,4 3 6 0,5-3 7-16,2 0-5 0,0 0-2 15,0 0-6-15,0 0-19 16,0 0-35-16,2 2-40 16,7 2 27-16,0-2-8 15,-7 2-24-15,-2-1-30 16</inkml:trace>
  <inkml:trace contextRef="#ctx0" brushRef="#br1" timeOffset="194649.6">5445 5176 74 0,'0'0'90'0,"0"0"-51"0,0 0-26 16,0 0 6-1,0 0 31-15,0 0-1 0,-33 5 7 16,33-5 10-16,0 0-19 15,0 0-3-15,0 0-11 16,-2 0-5-16,2 0-8 16,-3 0-5-16,0 0 2 15,1 0-3-15,0 0-2 16,0 0-1-16,0 0 1 16,0 0 1-16,-1 0 1 15,3 0 3-15,0 0 1 16,0 0-2-16,0 0-6 15,0 0-3-15,0 0 0 16,0 0 0-16,0 0 0 0,0 12-6 16,-2 8-1-16,0 6 11 15,2 1 12-15,0-5-4 16,0-3-1-16,0-3-8 16,0-1-4-16,0-5 0 15,0-2-3-15,0 0 1 16,0 1-2-16,0 2 8 15,0-1 0-15,0 0 1 16,0-3-2-16,0 2-5 16,0-3-2-16,0 0-2 15,0-2 0-15,0-2 1 16,0 2 1-16,0 2-1 16,-2 0-1-16,0 0 5 0,0-2-3 15,-1-1-1 1,3-3 0-16,0 3 1 0,0-3-1 15,0 0 0-15,0 0-1 16,0 0 1-16,0 0-1 16,0 2 1-16,0-2 0 15,0 0-1-15,-2 2 0 16,2 0 0-16,-3 0 0 16,3 0 0-16,0-2 0 15,0 0 2-15,0 0-1 16,0 0 3-16,0 0 0 15,0 0 4-15,0 0 1 0,0 0 4 16,0 0-8 0,0 0-1-16,0 0-4 0,0 0 1 15,0 0 0-15,0 0-1 16,0 0 1-16,0 0-1 16,0-4 0-16,0-5 0 15,0 1 0-15,5-11-2 16,8-4-1-16,0-2-1 15,1-6-2-15,1 8 3 16,-5 2-5-16,-4 10 7 16,-3 5 1-16,-1 2 0 15,-2-3 1-15,4 2-1 16,-2-3 0-16,2-4 0 0,2 1-1 16,0 1 1-1,-1 6-1-15,-1 3 1 0,-4 1-2 16,0 0 0-16,2 0-3 15,-2 0 1-15,0 0 0 16,0 0-2-16,0 0 0 16,2 0 2-16,0 0 4 15,1 0 0-15,-1 0 0 16,1 0 0-16,-3 0 0 16,4 0 0-16,0 0-1 15,1 0 1-15,-1 0-1 16,0 0 0-16,3 0 1 0,-2 0 0 15,-1 0 0 1,1 0 0-16,-1 0 0 0,-2 0 1 16,-2 0-1-16,0 0 0 15,0 1 0-15,2-1 1 16,3 0-1-16,2 0 1 16,4 0 0-16,-2 0 1 15,-1 0-2-15,0 0 0 16,-6 0 0-16,0 0 0 15,-2 0-2-15,0 0 1 16,0 0 0-16,2 0-1 16,2 0 2-16,3 0 0 15,-1 0 0-15,2 0 1 16,-4 0-1-16,-2 0 0 16,-2 4-1-16,2-2 0 0,1 2-2 15,-1 0 3 1,2 0-1-16,-2 0 1 0,4-1-1 15,-2 3 1-15,-2-4 0 16,2-1 1-16,-1 2-2 16,-1-1 2-16,4 4-1 15,-2-2 0-15,4 0-1 16,-2 2 1-16,-1-2 1 16,-3 0-1-16,0-3 0 15,-2-1 0-15,2 0 0 16,-2 0 1-16,0 0-1 15,0 3 1-15,0-3 0 0,2 1-1 16,0 2-2-16,3-1 2 16,2 5 0-16,0 2 0 15,1-1-1-15,-1 2 1 16,-2-1 0-16,-1-7 0 16,-4 3-1-16,3-1 1 15,-1-2 0-15,-2-1 0 16,4 4 0-16,-2 1 1 15,0 2-1-15,3-2-1 16,-3 2 1-16,0-3 0 16,-2-2 0-16,0 0 0 15,0 0 0-15,0-3 1 16,0 2-1-16,0-2 0 16,0 0 1-16,0 0-1 15,0 0 0-15,0 1 0 0,0 4-2 16,0-1 2-16,0 2 0 15,0-2 2-15,0 4-3 16,0-2 2-16,0-1-1 16,0 0 0-16,0-1 0 15,0-2 3-15,0-2-3 16,0 0 3-16,0 0 2 16,0 2-2-16,0-2 7 15,0 2-10-15,0 0 0 16,0 4 0-16,0 2-1 15,0 3 2-15,0-3-2 16,0 1 1-16,0-3-4 0,0-4 8 16,0 0-5-16,0-2 3 15,0 0-1-15,0 0 0 16,0 0 2-16,0 0 1 16,0 0-1-16,0 0-3 15,0 0 2-15,0 0-1 16,0 0-1-16,0 0 2 15,0 0-3-15,0 0 1 16,0 0-1-16,0 0 1 16,0 0 0-16,0 0 1 15,0 0 0-15,0 0 0 16,0 0-1-16,0 0 3 16,0 0-3-16,0 0 3 0,0 0 0 15,0 0 5 1,0 0 2-16,0 0 10 0,0-8-3 15,0-5-13-15,0-6-4 16,0 1-1-16,0 2 0 16,0-2 0-16,0 0 1 15,0 4 0-15,0 2 1 16,-2 0-2-16,-2 2 3 16,-3-2-4-16,1-2 2 15,-4 0 0-15,-1-2 0 16,0 0 0-16,0 1-1 15,0 3-1-15,0 5 2 0,1 2-1 16,2 1 0-16,-3 3-1 16,-1-2 1-16,1 3-2 15,-1-1-3-15,-2 1 3 16,1 0-8-16,-1 0 4 16,1 4-2-16,4 1 2 15,2 1 0-15,2 0 3 16,1-3 3-16,0-1-1 15,-3-1 1-15,-2 4 0 16,-4-1 1-16,-3 1 0 16,1 6 1-16,2-5-1 15,-1 4-1-15,5-2 1 16,-1 0-2-16,4-2-2 16,2 2 0-16,-1-4-1 0,5 2-2 15,-2 1-1-15,0 2 5 16,0-3 3-16,0 0 0 15,0-2 0-15,2-2 0 16,0 0 0-16,-3 0 0 16,3 0 1-16,-3 1 0 15,1 0-1-15,0 0 0 16,2 2 0-16,-4-2 0 16,2 3 1-16,-1 1-1 15,-1-1-1-15,2 2 0 16,0 1 2-16,-3-3-1 15,3-1 0-15,2-3 0 16,0-1 1-16,0-1 0 0,0 0 1 16,0 0 0-1,0 0 3-15,0 0 5 0,0 0 0 16,0-1-8-16,0-12-2 16,11-6-28-16,12-1-24 15,6-2-33-15,-6 3 20 16,2 6 35-16,-7 1 1 15,-5 2 8-15,-4 0 19 16,-4 2 2-16,-3-1 2 16,-2 0 6-16,0 0 3 15,0 1 11-15,0 1 2 16,0-1-10-16,0 4-3 16,0 2 1-16,0 2-4 0,0 0-8 15,0 0-5-15,0 0-7 16,0 0-12-16,0 2-6 15,0-1 2-15,-2 5 9 16,-5-1 1-16,2-4 8 16,1 4 9-16,0-4 0 15,-1 2 0-15,3-2 2 16,0-1 0-16,2 3 0 16,-2-3-1-16,-5 0 2 15,2 0-1-15,-3 1-1 16,1 6 0-16,-3-3 0 15,2-1 0-15,1 1 0 0,3 1 0 16,2 1-1-16,-2 0 0 16,0 4 1-16,4 0-4 15,0 2 0-15,-2 0 2 16,2 0 2-16,0 0 1 16,-2 2 1-16,0-1-1 15,0 6 7-15,2-2 4 16,0 0 0-16,0-1 1 15,0-2-4-15,0-4 0 16,0-2-3-16,0-4-3 16,0-2-1-16,0-2 1 15,0 2-3-15,0 0 0 16,0 5-4-16,0 6-19 0,-2 7-14 16,-19 9-29-1,-5-1-56-15,4-6-45 0</inkml:trace>
  <inkml:trace contextRef="#ctx0" brushRef="#br1" timeOffset="195899.46">5518 5400 174 0,'0'0'57'16,"0"0"-44"-16,0 0-7 15,0 0 11-15,0 0 15 16,0 0 0-16,0 0 1 16,-15 0-9-16,15 0-6 15,-2 0 15-15,2 0-6 16,0 0 0-16,-2 0-4 0,-1 0-1 16,1 4-6-1,-5 3-8-15,1 4-5 0,-1 1 5 16,1 0-1-16,0-2 0 15,2 0-1-15,2 2-5 16,2 2-1-16,0 4 0 16,0 4 0-16,0 5 1 15,0-4 0-15,0 1-1 16,2-3 1-16,0-3 1 16,-2-3-1-16,0-7 2 15,0-1-2-15,0-7-1 16,0 0 3-16,0 0 3 15,0 0 10-15,0-4 42 0,0-14-31 16,-2-3-16-16,-4-1-2 16,-1-2-3-16,-3 2-4 15,4 2 0-15,0 6-2 16,1 2 1-16,1 4-1 16,2 2 7-16,0 2-1 15,-4 1 3-15,6-2-3 16,-2 1-4-16,2-4-2 15,0 0 0-15,0-3 0 16,0 6-2-16,0-1 4 16,0 4-2-16,0 2 0 15,0 0 0-15,-2 0-2 16,0 0 1-16,0 0-2 16,2 0-2-16,-2 0 2 0,2 0-4 15,0 0 2 1,0 0-4-16,0 0 2 0,0 0 0 15,-3 0 7-15,3 6-7 16,0-1 6-16,-2-3-2 16,2 3 0-16,0-5 2 15,0 0 1-15,0 0 0 16,0 0 1-16,0 0-1 16,0 0 0-16,0 0-47 15,0 0-112-15,0 0-159 16</inkml:trace>
  <inkml:trace contextRef="#ctx0" brushRef="#br1" timeOffset="205932.73">15668 4873 576 0,'0'0'157'0,"0"0"-25"16,0 0-50-16,0 0-48 16,0 0-24-16,0 0-10 15,0 0-6-15,0 0 6 16,-79 132 7-16,64-62 8 16,11 0-5-16,4-4-2 15,6-11-5-15,34-14 0 16,22-12-2-16,17-23 2 15,7-6-3-15,1-20-7 16,-9-23 6-16,-17-10 1 0,-19-7 3 16,-13-7 11-1,-13-3 27-15,-16-5 24 0,0 3-1 16,-35 8-19-16,-11 14-13 16,-12 16-18-16,-15 17-14 15,-3 17-5-15,-4 0 3 16,4 27-5-16,11 11-59 15,16 11-113-15,25-6-92 16,24-8-309-16</inkml:trace>
  <inkml:trace contextRef="#ctx0" brushRef="#br1" timeOffset="206583.08">16349 5021 586 0,'0'0'187'0,"0"0"-43"16,0 0-60-16,0 0-42 16,0 0-24-16,0 0-18 15,-14 38-6-15,3-5-2 16,-1 11 8-16,-2 1 0 16,5-9 1-16,3-4 2 15,6-11-3-15,0-12 0 0,0-4 0 16,0-5 3-16,4-12 44 15,21-26 55-15,8-10-73 16,0-2-13-16,-2 11-4 16,-13 11-1-16,-7 16 28 15,-6 8 10-15,-5 4-11 16,0 0-38-16,6 18-13 16,5 10-4-16,5 9 17 15,-1 3 1-15,3-7-1 16,3-3-6-16,-2-3-30 15,4-5-47-15,-1-8-55 16,3-5-41-16,1-9-61 0,1 0-43 16</inkml:trace>
  <inkml:trace contextRef="#ctx0" brushRef="#br1" timeOffset="207000.01">16790 5257 72 0,'0'0'176'0,"0"0"-79"16,0 0-13-16,0 0 3 16,0 0 19-16,0 0 4 0,29-9-30 15,-11-11-10-15,0-6-1 16,0-3-4-16,-3 1 6 15,-3 0 8-15,-6-3-6 16,-4 4-24-16,-2 3-10 16,0 0-2-16,0 4-8 15,-8 2-15-15,-4 8-4 16,1 1-10-16,5 8-1 16,-1 1-3-16,-7 0-5 15,3 12 1-15,-5 14-2 16,-3 11 3-16,-1 6 3 15,1 3 3-15,0 4 0 0,3-6 2 16,12-2 1 0,4-10 0-16,4-7-1 0,50-13 2 15,24-12-3-15,24-5-17 16,16-28-123-16,3-13-113 16,-4-7-167-16</inkml:trace>
  <inkml:trace contextRef="#ctx0" brushRef="#br1" timeOffset="-184013.35">18325 4797 660 0,'0'0'239'0,"0"0"-77"0,0 0-40 15,0 0-23-15,0 0-18 16,0 0-19-16,0 0-14 16,-4-53-19-16,-16 53-29 15,-20 16-9-15,-18 18 7 16,-15 14 2-16,-6 11 3 16,6 9 0-16,11 4 0 15,17 0 0-15,23-9-3 16,22-11 0-16,9-16-4 15,39-18 2-15,22-12 2 16,7-6 3-16,4-3-3 16,-6-18-17-16,-5-8-41 0,-3 0-75 15,-1-8-71-15,-1-3-155 16</inkml:trace>
  <inkml:trace contextRef="#ctx0" brushRef="#br1" timeOffset="-183213.94">18799 4997 173 0,'0'0'242'0,"0"0"-102"0,0 0-5 16,0 0 17-16,0 0-16 16,0 0-38-16,12-36-27 15,-20 36-33-15,-21 0-34 16,-10 18-4-16,-3 14-6 16,0 12 0-16,6 4 3 15,12-2 0-15,10-6-1 16,12-9-9-16,2-13-13 15,14-11 12-15,19-7 9 16,11-6 5-16,3-27 7 0,2-10-2 16,-4-3 2-16,-14 4 13 15,-9 14 21-15,-6 10 31 16,-12 12 3-16,-2 4-3 16,-2 2-47-16,0 0-25 15,0 7-17-15,0 16-12 16,0 10 13-16,5-4-38 15,11-6-22-15,3-4-40 16,8-13-5-16,4-6-14 16,2 0-28-16,-1-10 1 15,-6-10 15-15,-5-6 61 16,-10 0 86-16,0-6 84 16,-2 2 80-16,4-2-2 0,3 4-12 15,-3 6-29-15,-3 10 1 16,-4 6-20-16,-4 6-34 15,0 0-58-15,3 8-10 16,3 20-20-16,2 10 20 16,-1 6 4-16,-1 5-1 15,-1-10 2-15,0-11-3 16,0-13 0-16,-3-15-2 16,2 0 0-16,8-13 9 15,8-27 14-15,7-8-14 16,4-8-3-16,-4 8 3 15,-6 16 13-15,-5 12 3 16,-11 15-4-16,-1 5-2 16,1 3-19-16,4 22-19 0,0 14 18 15,3 11 1-15,-3 2 0 16,-3-3 0-16,8-8-14 16,6-6-88-16,5-11-82 15,6-12-30-15,1-11-366 16</inkml:trace>
  <inkml:trace contextRef="#ctx0" brushRef="#br1" timeOffset="-182746.48">19796 4989 526 0,'0'0'230'0,"0"0"-30"16,0 0-80-16,0 0-19 16,0 0-33-16,0 0-29 15,0-22-31-15,0 30-8 16,0 24-25-16,-2 12 25 15,-8 8 1-15,2 0 3 16,3-14-3-16,3-11 1 0,0-13 1 16,2-14-3-16,0 0 1 15,0-3 11-15,13-29 65 16,18-16 6-16,8-14-54 16,-2 1 7-16,-1 6 0 15,-7 17-4-15,-6 20 23 16,-13 10-13-16,-1 8-16 15,3 0-26-15,1 23-3 16,7 18 2-16,-1 7-1 16,4 4-5-16,-3-3-43 15,0-8-44-15,0-11-69 16,3-10-62-16,4-11-60 16,2-9-242-16</inkml:trace>
  <inkml:trace contextRef="#ctx0" brushRef="#br1" timeOffset="-182346.56">20409 5017 595 0,'0'0'249'0,"0"0"-75"16,0 0-99 0,0 0-46-16,0 0-24 0,0 0-5 15,-41 48 0-15,28-12 2 16,5-2 6-16,8-2-1 16,0-8-2-16,4-9 4 15,25-12-7-15,4-3 8 16,7-3 3-16,-2-24 12 15,-5-7 21-15,-4-4 12 16,-15 0 1-16,-10 0 11 16,-4 4-18-16,-20 4-20 15,-29 10-26-15,-9 9-6 16,-4 11-3-16,8 0-25 16,23 0-41-16,18 9-55 0,13-9-97 15,22 0-191-15,27-18-27 16</inkml:trace>
  <inkml:trace contextRef="#ctx0" brushRef="#br1" timeOffset="-182047.22">20678 4554 629 0,'0'0'240'16,"0"0"-51"-16,0 0-34 16,62-106-34-16,-54 99-14 15,-6 7-21-15,-2 0-17 16,0 0-33-16,0 0-26 15,0 11-10-15,0 21-8 16,6 19 5-16,1 20 3 0,1 9 1 16,-2 0 3-16,0 5 3 15,-4-11 3-15,5-2 3 16,-3-4-2-16,8-16-5 16,-1-10-2-16,9-15-1 15,11-14 2-15,18-13-4 16,23 0-1-16,11-33-19 15,7-10-110-15,-3-5-94 16,-16-2-135-16,-11 0-211 16</inkml:trace>
  <inkml:trace contextRef="#ctx0" brushRef="#br1" timeOffset="-181830.44">20671 4774 672 0,'0'0'221'0,"0"0"-63"16,0 0-34-16,0 0-33 15,0 0-18-15,0 0 11 16,-19 6-33-16,99-6-36 16,23-4-15-16,10-6 0 15,3-3-83-15,2-10-163 16,5-9-121-16</inkml:trace>
  <inkml:trace contextRef="#ctx0" brushRef="#br1" timeOffset="-179696.7">22583 4517 569 0,'0'0'192'0,"0"0"24"16,0 0-96-16,0 0-22 16,0 0-38-16,0 0-60 15,0 0-11-15,-2 39-13 16,-9 27 24-16,-5 10 7 16,3 2 8-16,4-1-6 15,7-16-4-15,2-10-1 16,0-18-2-16,7-12-1 15,1-15 2-15,-3-6-2 16,-5 0 2-16,0-2 22 16,0-18 7-16,-18-2-12 0,-18 4-20 15,-13 12-13-15,-11 6 10 16,-4 20-11-16,8 20-8 16,14 4-14-16,24-4-9 15,18-6-9-15,16-10 9 16,36-17 25-16,13-7 20 15,11-21 4-15,-5-15-1 16,-11 0 7-16,-10 4 39 16,-15 8 30-16,-8 12 0 15,-7 5-4-15,0 7-39 16,3 0-36-16,3 9 0 16,3 15-4-16,0 4 1 15,3-1-51-15,3-2-70 0,5-13-26 16,4-12-97-1,-1 0-263-15</inkml:trace>
  <inkml:trace contextRef="#ctx0" brushRef="#br1" timeOffset="-179413.52">23087 4885 481 0,'0'0'317'15,"0"0"-135"-15,0 0-66 16,0 0-49-16,0 0-20 16,0 0-18-16,-5 0-17 15,5 10-12-15,0 5 0 16,0 7 5-16,0 5 14 0,0 0 1 16,0 4-2-16,0-1-3 15,0-2-6-15,3-2-8 16,3-8 2-16,1-3-3 15,-3-8-2-15,3-5-62 16,0-2-49-16,4-4-69 16,7-26-73-16</inkml:trace>
  <inkml:trace contextRef="#ctx0" brushRef="#br1" timeOffset="-179113.86">23004 4786 264 0,'0'0'237'0,"0"0"-125"16,0 0-21-16,0 0-37 16,0 0-8-16,0 0-11 15,94-20-10-15,-76 14 0 16,-9 0 14-16,-7 5 2 15,-2-1 29-15,0-1 3 16,0-1-13-16,-16-2-26 16,-4 2-34-16,-6 2-4 0,1 2-1 15,4 0 3-15,15 0-33 16,6 0-87-16,12 15-71 16,28-3-42-16,15-3-56 15</inkml:trace>
  <inkml:trace contextRef="#ctx0" brushRef="#br1" timeOffset="-178780.04">23420 4760 648 0,'0'0'211'16,"0"0"-58"-16,0 0-60 15,0 0-43-15,0 0-43 0,0 0-5 16,0 0-2-1,130 91 10-15,-90-50-4 0,-6 6 2 16,-16-2 1-16,-9-4-4 16,-9-5-1-16,0-11-1 15,-19-6 10-15,-4-9 2 16,0-10-4-16,3-2 12 16,2-27 4-16,9-14 28 15,9-6 6-15,0-4-18 16,14 3-31-16,21 6-12 15,7 8-6-15,5 5-26 16,4 10-73-16,1 8-31 16,-1 3-87-16,-2 6-117 0</inkml:trace>
  <inkml:trace contextRef="#ctx0" brushRef="#br1" timeOffset="-178412.84">23916 4971 244 0,'0'0'224'16,"0"0"-54"-16,0 0 20 16,0 0-75-16,0 0-44 0,117-82-7 15,-80 53 1 1,-9 1 1-16,-10 6-6 0,-7 3 12 15,-11 0-2 1,0 4-7-16,0 0-29 0,-17 5-24 16,-8 10-10-16,-11 0-14 15,1 2 3-15,-4 24 3 16,4 11 4-16,4 7 4 16,4 1-6-16,7 4 4 15,9 0 2-15,11-8 0 16,0-7-2-16,26-12 1 15,37-17-4-15,22-5-55 16,19-29-109-16,10-21-140 16,2-9-369-16</inkml:trace>
  <inkml:trace contextRef="#ctx0" brushRef="#br1" timeOffset="-177680.28">24818 4847 582 0,'0'0'176'15,"0"0"-57"-15,0 0-26 16,0 0-30-16,0 0-21 0,0 0-19 15,-69-27-16 1,26 30 4-16,-5 12 2 0,1 7 14 16,9 0-1-16,9 5-2 15,9 0-6-15,7 8-7 16,10 5-1-16,3 0-4 16,9 0-6-16,33-9 8 15,20-10 2-15,19-17 0 16,15-4-10-16,11-32-31 15,4-18-71-15,3-12-58 16,-8-6-147-16</inkml:trace>
  <inkml:trace contextRef="#ctx0" brushRef="#br1" timeOffset="-177347.61">25408 4401 677 0,'0'0'215'0,"0"0"-56"16,0 0-36-16,0 0-35 15,0 0-30-15,0 0-19 16,-2 12-26-16,2-8-9 16,0 8-4-16,0 11 0 15,0 10 0-15,0 14 9 0,0 5 29 16,0 2 4-1,0 0-6-15,0-2-10 0,0 2 8 16,0-1-8-16,0-1-2 16,0-7-5-16,2-2-7 15,9-5-8-15,1-8-3 16,3-10-2-16,14-10-6 16,12-10-44-16,16-3-59 15,13-30-134-15,-1-13-211 16</inkml:trace>
  <inkml:trace contextRef="#ctx0" brushRef="#br1" timeOffset="-177127.75">25211 4842 617 0,'0'0'229'15,"0"0"-60"-15,0 0-55 16,0 0-46-16,0 0-22 15,0 0-25-15,119-24-21 16,-38 4 3-16,3-4-6 16,1 1-27-16,-9-6-71 15,-8 1-52-15,-9 0-66 16,-17-2-76-16,-16-2-84 16</inkml:trace>
  <inkml:trace contextRef="#ctx0" brushRef="#br1" timeOffset="-176480.45">25880 4459 231 0,'0'0'201'0,"0"0"13"15,0 0-48-15,0 0-6 16,0 0-56-16,0 0-11 16,-8-58-12-16,6 58-37 15,2 0-19-15,0 6-25 16,-5 16-6-16,3 16-14 16,-4 15 20-16,-2 15 23 15,4 5 15-15,2 6-6 16,2-3-7-16,0-7-13 15,2-9-9-15,20-13 1 16,3-16-1-16,4-18-3 16,7-13-4-16,1-5-10 15,7-29 6-15,4-12-3 16,-1-4-3-16,-3-4 2 0,-4 4 8 16,-9 10 4-16,-11 9 1 15,-11 16 2-15,-7 11 29 16,-2 4 14-16,0 0-28 15,0 0-18-15,0 10-8 16,-2 20 3-16,-2 7 5 16,2 6 0-16,2-3-2 15,0-9 2-15,16-4-2 16,7-11 2-16,9-10 1 16,8-6 4-16,13-5 4 15,7-23 3-15,3-12-7 0,-3 0-4 16,-13 0 0-16,-13 5 2 15,-12 6 3-15,-9 8 19 16,-9 10 20-16,-4 11-5 16,0 0-8-16,0 0-21 15,0 0-11-15,0 0-2 16,0 5-5-16,0 14-3 16,0 12 8-16,0 8 2 15,0 10 0-15,2 7 1 16,3 8-1-16,0 4 1 15,-1 4-1-15,-1-7 3 16,-3-9-1-16,0-12 6 16,0-6-7-16,-23-10 6 0,-33-6-3 15,-21-6 3 1,-26-10-7-16,-13-6-12 0,-4 0-69 16,0-34-95-16,16-24-242 15</inkml:trace>
  <inkml:trace contextRef="#ctx0" brushRef="#br1" timeOffset="-172546.48">27766 4820 407 0,'0'0'203'0,"0"0"-49"16,0 0-34-16,0 0-34 16,0 0-17-16,0 0-7 15,0 0-1-15,0-22-11 16,0 22-4-16,0 0-12 16,0 0-21-16,0 0-13 15,0 3-12-15,-3 20-16 16,-1 9 13-16,2 9 15 15,2-6 0-15,0-6-5 16,0-5 1-16,13-11 2 16,5-6 1-16,6-7 1 15,8-2 8-15,3-24 7 0,1-6-5 16,-7 0-2-16,-13 10 11 16,-6 8 15-16,-7 8 16 15,-3 3-1-15,0 3-43 16,0 0-6-16,4 9-25 15,10 12-34-15,11 6 39 16,10-4-8-16,11-4 5 16,12-11 7-16,11-8 9 15,-1 0-1-15,-4-21 8 16,-13-4 0-16,-15-1 5 16,-18-3 7-16,-16 2 47 15,-2-6-10-15,-17 1-18 0,-24 4-19 16,-12 12-12-16,-5 12-9 15,4 4-27-15,7 6-63 16,23 18-73-16,24-6-128 16,5-3-165-16</inkml:trace>
  <inkml:trace contextRef="#ctx0" brushRef="#br1" timeOffset="-172163.89">28650 4732 535 0,'0'0'232'15,"0"0"-46"-15,0 0-78 16,0 0-40-16,0 0-35 16,0 0-33-16,16 6-12 15,-1 22-2-15,10 12 14 16,0 2 6-16,-3 1 4 15,-2-3 5-15,-7-6 3 16,-6-2-13-16,-7-6-4 16,0-2 2-16,0-6 3 15,-16-8 7-15,-1-7 2 16,0-3-1-16,2 0 5 16,1-13-1-16,4-11 7 0,5-10 0 15,5-4-2 1,0-2-15-16,29 3-8 0,9 4-8 15,9 6-31-15,4 6-20 16,-2 13-56-16,-2 3-49 16,-9 5-89-16,-12 0-93 15</inkml:trace>
  <inkml:trace contextRef="#ctx0" brushRef="#br1" timeOffset="-171875.93">29096 4827 175 0,'0'0'339'16,"0"0"-173"-16,0 0-35 0,0 0-41 15,0 0-43-15,0 0-22 16,-6 15-23-16,6-3 6 16,0 5 25-16,0 3 26 15,0-1-21-15,4 3 3 16,0 0-8-16,-4 3-7 15,2-3-1-15,3-4-15 16,-5-2-4-16,2-6-3 16,2-7 2-16,-4-3-5 15,4 0-7-15,6 0-88 16,1-6-63-16,5-17-88 0,-1-10-415 16</inkml:trace>
  <inkml:trace contextRef="#ctx0" brushRef="#br1" timeOffset="-171594.12">29140 4678 125 0,'0'0'390'0,"0"0"-266"16,0 0-69-16,0 0-34 16,0 0-2-16,0 0-12 15,-6 0 10-15,6 0 9 16,0 0 19-16,4 0 27 0,-2 0 6 15,0 0 0 1,-2 0-9-16,0 0 1 0,0 0-14 16,0 0-20-16,0-5-4 15,-4-1-26-15,-5 0-6 16,5 4-51-16,2-1-60 16,2 1-12-16,4-2-53 15,25-4-87-15,11-4-31 16,10-4 109-16</inkml:trace>
  <inkml:trace contextRef="#ctx0" brushRef="#br1" timeOffset="-171313.16">29504 4472 332 0,'0'0'235'0,"0"0"-13"0,0 0-41 16,0 0-58 0,0 0-16-16,0 0-39 0,18-38-31 15,-18 38-28 1,0 0-9-16,0 15-15 0,0 18-11 15,-2 8 26-15,-1 14 14 16,-4 5 17-16,5 6 7 16,2 2 0-16,0 2-9 15,0-3-11-15,0-5-9 16,0-8-3-16,2-8-4 16,2-12 0-16,2-13-2 15,-2-13 0-15,5-8-2 16,11-5-31-16,11-25-46 15,7-12-139-15,2-8-210 16</inkml:trace>
  <inkml:trace contextRef="#ctx0" brushRef="#br1" timeOffset="-171113.68">29339 4820 575 0,'0'0'222'0,"0"0"-63"15,0 0-51-15,0 0-36 16,0 0-22-16,0 0-19 16,96 3-19-16,-25-3-11 15,7-5-1-15,-11-2-58 16,-9 2-54-16,-3 3-22 0,-1-1-89 16,-11 0-118-1</inkml:trace>
  <inkml:trace contextRef="#ctx0" brushRef="#br1" timeOffset="-170764.38">29882 4897 260 0,'0'0'125'0,"0"0"-63"16,0 0-18-16,0 0 4 16,0 0 20-16,0 0 14 15,33 24 33-15,-6-24-11 16,2-11-35-16,-4-7-7 0,-5 0-4 15,-5-3 12 1,-4-1-9-16,-8-5 5 16,-3 1-26-16,0 2 3 0,-16 2-26 15,-2 6-7-15,-1 7-2 16,0 5-8-16,2 4-3 16,-3 0-5-16,-5 7-6 15,0 21 8-15,4 10-2 16,3 4-2-16,7 3 5 15,9-4 0-15,2 0 2 16,6-7 1-16,27-6 2 16,23-12 0-16,17-14-4 15,21-2-100-15,13-24-166 16,2-10-232-16</inkml:trace>
  <inkml:trace contextRef="#ctx0" brushRef="#br1" timeOffset="-169177.91">31159 4828 276 0,'0'0'156'0,"0"0"-3"15,0 0-32-15,0 0-25 16,0 0-38-16,0 0-26 0,-24-17-15 16,17 17-2-16,1-1-1 15,0 0 0-15,4-2 1 16,-4 3 2-16,-1-2 5 16,-5 1 2-16,2-1-4 15,-5 2-2-15,-4 0-6 16,-3 0-12-16,-2 13-1 15,-5 14-2-15,0 6-1 16,6 6 0-16,7-1 2 16,8-3-5-16,8-6-28 15,0-5 4-15,20-10 11 16,9-10 20-16,2-4 1 16,7-6 9-16,2-17 12 0,3-10 7 15,-1-1 4 1,-5 0-4-16,-5 5 13 0,-12 9 8 15,-9 9-6-15,-9 8 1 16,-2 3-41-16,0 0-4 16,0 21-37-16,0 11 3 15,0 2 20-15,4-1-26 16,14-12-3-16,5-7 10 16,4-10 21-16,2-4 12 15,2 0 3-15,0-22 6 16,-2-6 21-16,-3 2 9 15,-5 4-1-15,-5 7 21 16,-10 8-12-16,-4 5-6 16,-2 2-39-16,2 0-2 0,5 13-35 15,2 14-9-15,4-1 6 16,5-4-4-16,9-10 9 16,6-10 24-16,10-2 9 15,1-6 4-15,-1-20 2 16,-3 0 21-16,-13 4 33 15,-8 2 4-15,-9 9-2 16,-4 5 0-16,-6 6-9 16,2 0-52-16,3 0-1 15,6 3-22-15,9 15-31 16,11 2 10-16,14-2-32 16,13-10-4-16,11-8 26 15,4 0 29-15,1-22-12 0,-5-11 7 16,-11-6 26-16,-12-4 3 15,-10-5 13-15,-16-4 35 16,-13-3 13-16,-7-2-4 16,0-4-9-16,0 6-8 15,0 10 8-15,-5 18-7 16,5 16 14-16,-2 11-12 16,0 0-43-16,-2 21-33 15,-1 20 19-15,0 20 14 16,1 7-1-16,2 8 2 15,2-1 0-15,0-11 0 16,0-8-1-16,0-22 1 16,4-14-1-16,6-12-1 0,-6-8 1 15,2 0 8-15,1-4 32 16,-1-23 32-16,0-8-35 16,-6-1-16-16,0 3-17 15,-10 11-4-15,-12 14-6 16,-11 8-8-16,-14 12-20 15,-9 28-41-15,-2 11 4 16,9 0 4-16,18-2-13 16,17-13 11-16,14-14 17 15,0-13 36-15,25-9 16 16,27 0 33-16,12-19 40 16,9-4-18-16,1 8-20 0,-9 7-18 15,-3 8-10 1,-1 0-6-16,-3 4-1 0,-1 15-4 15,1 0-86-15,-7-5-98 16,3-10-176-16</inkml:trace>
  <inkml:trace contextRef="#ctx0" brushRef="#br1" timeOffset="-167212.58">1947 6861 536 0,'0'0'274'0,"0"0"-126"15,0 0-86-15,0 0-50 16,0 0-12-16,0 0-3 16,-138 125 3-16,118-79-3 15,9-4 2-15,11-7-4 16,0-12-9-16,8-13-36 16,13-8 50-16,3-2 4 15,5-16 53-15,2-18 28 0,0-6-23 16,-4 0-20-16,-9 8 9 15,-7 13 24-15,-9 9-4 16,-2 10-3 0,0 0-41-16,0 0-27 0,0 0-18 15,12 10 3-15,7 13 4 16,10 2 11-16,12 0 0 16,7-5-21-16,10-8-50 15,3-8-47-15,-5-4-86 16,-10-2-152-16</inkml:trace>
  <inkml:trace contextRef="#ctx0" brushRef="#br1" timeOffset="-166814.39">2586 6793 298 0,'0'0'269'0,"0"0"-74"15,0 0-39-15,0 0-33 0,0 0-7 16,0 0-14-16,0-41-30 15,-2 41-26-15,-2 0-27 16,-6 0-19-16,-3 11-6 16,-7 14-9-16,-6 12 11 15,3 7 3-15,7 3 1 16,10-3-4-16,6-1 3 16,0-10 1-16,18-5-1 15,24-12-5-15,23-14-53 16,13-2-27-16,11-26-56 15,-5-16-95-15,-12-6-180 16</inkml:trace>
  <inkml:trace contextRef="#ctx0" brushRef="#br1" timeOffset="-166530.54">3077 6735 617 0,'0'0'227'16,"0"0"-89"-16,0 0-37 15,0 0-24-15,0 0-5 16,0 0-19-16,-32-42-19 16,18 42-25-16,-5 10-9 15,-12 16-3-15,-10 8 3 16,1 5 8-16,7-3 10 16,6-5 5-16,14-4-3 0,7-6-12 15,6 0-5 1,0 0-2-16,8-2-1 0,26-3 0 15,8-4-1-15,11-8 1 16,14-4-36-16,2-10-68 16,7-23-97-16,5-8-161 15</inkml:trace>
  <inkml:trace contextRef="#ctx0" brushRef="#br1" timeOffset="-165796.72">3467 6888 328 0,'0'0'160'15,"0"0"-51"-15,0 0-2 16,0 0-16-16,0 0-16 16,0 0-7-16,48-50-3 15,-34 31-7-15,-5 0 7 16,-3 1-7-16,-4 3-3 16,-2 1-1-16,0 0 5 15,0 4-14-15,-6 0-21 0,-5 4-11 16,-3 4-11-1,-1 2-2-15,-5 0-10 0,-5 12 0 16,-2 12 1-16,3 8 1 16,4 5 5-16,2 1 0 15,7 4 3-15,5 2 0 16,6-4-1-16,0-4 0 16,26-8-6-16,16-13 5 15,16-15-25-15,13 0-27 16,10-37-8-16,4-11-35 15,-5-6-39-15,-14 0 60 16,-10 1 24-16,-18 6-1 16,-16 3 53-16,-9 6 43 0,-13 9 59 15,0 10 7 1,0 11-6-16,-17 8-23 0,-16 0-60 16,-10 19-20-16,-1 15 0 15,8 4-2-15,14-1 2 16,15-4-11-16,7 0 4 15,0-3 3-15,23-2 0 16,12 1-3-16,7-4 3 16,3-3-3-16,-3-2-13 15,-6 1 8-15,-9-7 4 16,-9 1 7-16,-10-3-4 16,-3-6 5-16,-5-3 9 0,0-1 17 15,-7 3-10-15,-36 7 10 16,-19 2-6-1,-16 0-20-15,-2-2-19 0,5-8-84 16,17-4-90-16,22-11-193 16</inkml:trace>
  <inkml:trace contextRef="#ctx0" brushRef="#br1" timeOffset="-165411.65">4483 6639 675 0,'0'0'314'0,"0"0"-120"0,0 0-92 16,0 0-31 0,0 0-52-16,-123-11-19 0,82 28-6 15,2 13 3-15,5 6-3 16,14 0 0-16,7 1 2 15,9-8-6-15,4 0 4 16,0-4 1-16,19 4 5 16,10-2 3-16,7 3 0 15,0-3-3-15,2-1 1 16,-9-4 0-16,0-6-1 16,-10-4 0-16,-9-8 2 15,-4-4 13-15,-6 0 25 0,0 0 25 16,-2 0-15-16,-33 0-50 15,-21 1 0-15,-13 8-34 16,-5 1-67-16,7-6-103 16,11-4-130-16</inkml:trace>
  <inkml:trace contextRef="#ctx0" brushRef="#br1" timeOffset="-163413.53">5464 6888 520 0,'0'0'259'16,"0"0"-89"-16,0 0-57 15,0 0-32-15,0 0-13 16,0 0-13-16,0 0-18 16,-4 0-15-16,4 0-22 15,0 4-8-15,0 14-10 16,0 4-7-16,0 12 25 16,0 3 9-16,0-4 1 15,4 1-7-15,2-4 5 16,0-3-2-16,1-7 0 15,-1-4-6-15,-1-7-45 0,0-9-78 16,-1 0-99-16,0-12-74 16,-4-17-316-16</inkml:trace>
  <inkml:trace contextRef="#ctx0" brushRef="#br1" timeOffset="-162579.81">5360 6766 463 0,'0'0'180'16,"0"0"-50"-16,0 0-43 0,0 0-40 15,0 0-22-15,0 0-8 16,-4-3 6-16,19-8-2 16,3-10 5-16,3 1-12 15,-4-2-1-15,-1 0 2 16,-7 2 19-16,-5 2 7 15,-4-4-1-15,0 4-11 16,0 7-4-16,-11 2-14 16,-7 9-11-16,-5 0-1 15,0 12-8-15,2 16-2 16,13 4-19-16,8 2-35 16,17 0-29-16,34-5-19 15,16-10 23-15,11-13-11 16,-4-6-37-16,-12 0 35 0,-13-6 57 15,-13-9 46-15,-16 2 62 16,-11 6 60-16,-5 7 16 16,-4 0-32-16,0 23-76 15,0 17-21-15,0 15 58 16,-8-1-3-16,3-4-36 16,5-10-22-16,0-14-5 15,24-18-1-15,9-8 9 16,17-12 7-16,8-33 15 15,2-7-2-15,-6-7-3 16,-12 2 4-16,-13 16 35 16,-14 11 9-16,-8 15-8 0,-5 13-3 15,-2 2-20-15,0 2-43 16,16 26-15-16,10 9 8 16,22-2 7-16,9 0-1 15,13-14-6-15,3-11-35 16,7-10 1-16,-2-10 5 15,-2-30 21-15,-11-16-8 16,-17-4 6-16,-19-4 14 16,-21-1 3-16,-8-2 9 15,-19-2 12-15,-18-3 12 16,-6-6-4-16,-1-3 6 16,4 12 3-16,5 17-9 15,16 22 4-15,10 20 9 16,4 7-4-16,5 3-37 0,-2 9-1 15,2 25-12-15,0 22 7 16,0 14 5-16,0 11 3 16,12 13 1-16,3 9 2 15,-1 2 10-15,-1-7 0 16,3-13-8-16,-1-21-5 16,1-18-3-16,-3-16-3 15,3-12-25-15,-5-12-46 16,6-6-63-16,3-6-67 15,1-24-177-15</inkml:trace>
  <inkml:trace contextRef="#ctx0" brushRef="#br1" timeOffset="-162312.95">6505 6649 670 0,'0'0'296'16,"0"0"-144"-16,0 0-11 15,0 0-46-15,0 0-58 16,0 0-37-16,174-74-2 16,-103 62 0-16,-4 6-1 15,-7 4-28-15,-2-2-43 16,-4 0-31-16,0-7-77 0,-4-6-19 15,2-8-18-15,-5-2-160 16</inkml:trace>
  <inkml:trace contextRef="#ctx0" brushRef="#br1" timeOffset="-161996.95">7232 6447 304 0,'0'0'187'16,"0"0"-29"-16,0 0-44 15,0 0-15-15,0 0-31 16,0 0-28-16,-40 50-14 15,37-30-3-15,-3 11 3 16,1 13 7-16,1 9-8 16,0 5 8-16,-1 0-22 0,5-3 3 15,0-11-10-15,0-8-1 16,5-12 4-16,10-14-2 16,5-8 1-16,5-2 4 15,4-12 28-15,4-22-7 16,-2-6-16-16,-4-4-1 15,-12-2 11-15,-10-3 13 16,-5 1-3-16,-15 4 0 16,-28 10-32-16,-14 18-3 15,-9 16-8-15,4 0-39 16,9 14-121-16,12 2-71 16,22-4-350-16</inkml:trace>
  <inkml:trace contextRef="#ctx0" brushRef="#br1" timeOffset="-159746.15">8473 6297 539 0,'0'0'210'0,"0"0"-38"15,0 0-59-15,0 0-17 16,0 0-21-16,0 0-19 16,0 0-15-16,-9-53-9 15,7 53-12-15,0 0-10 16,0 0-10-16,2 0 0 16,0 26-16-16,0 13 16 0,-6 11 0 15,2 9 12-15,-2 2 4 16,1 1 2-16,5-6-7 15,0-8-8-15,0-7 6 16,11-4-9-16,12-8 2 16,8-9 0-16,11-8-4 15,14-11-26-15,10-1-88 16,6-10-93-16,-9-20-171 16</inkml:trace>
  <inkml:trace contextRef="#ctx0" brushRef="#br1" timeOffset="-159060.28">8431 6542 641 0,'0'0'221'0,"0"0"-100"0,0 0-47 16,0 0-29-16,0 0-25 15,0 0-11-15,106-21-1 16,-12-8 3-16,7-4-11 15,-13-1-20-15,-20 3-32 16,-22 5-6-16,-19 8 8 16,-19 4 48-16,-8 5 2 0,0 2 22 15,0 3 23 1,0 2-6-16,0 2 1 0,0 0-19 16,0 0-21-1,0 13-4-15,0 23 4 0,-10 19 4 16,-1 12 31-16,1 5 9 15,10 2-21-15,0-10-12 16,10-14-8-16,16-16 1 16,1-16-1-16,-5-9 2 15,1-9 2-15,-2 0 8 16,6-27 29-16,0-10-7 16,-2-3-9-16,-5 4-8 15,-9 11 3-15,-5 15 8 16,-6 10 4-16,0 0-22 15,3 0-13-15,3 22-13 0,10 9 7 16,7 7 6 0,8-8 0-16,11-9 0 0,7-12-1 15,4-9 1-15,3-4 1 16,-2-27-1-16,-3-7-7 16,-11-2 5-16,-11 0 2 15,-12 3 2-15,-9 0 2 16,-8-1 0-16,0 2 3 15,-14 3 0-15,-8 14 5 16,0 11-4-16,-3 8-8 16,-2 6-13-16,2 21 6 15,4 11 7-15,7 5 0 0,12 1-1 16,2 2 1 0,0 1 0-16,22-8 0 0,12-7 1 15,19-12-1-15,27-20-16 16,25-3-51-16,18-40-68 15,10-17-231-15,10-6-432 16</inkml:trace>
  <inkml:trace contextRef="#ctx0" brushRef="#br1" timeOffset="-157630.28">11004 6316 549 0,'0'0'246'16,"0"0"-66"-16,0 0-57 15,0 0-32-15,0 0-15 16,0 0-7-16,0 0-23 16,-9-18-39-16,7 23-7 15,-5 33-28-15,-7 21 6 16,-3 27 22-16,-1 12 26 0,7-4-7 15,11-15-8 1,0-17-9-16,11-22-2 0,12-21 3 16,-6-13-3-16,5-6 6 15,3-15 10-15,4-22 4 16,2-13-4-16,-6-3 2 16,-10 8 11-16,-5 14 17 15,-8 17 3-15,-2 10 5 16,0 4-31-16,2 0-23 15,11 12-6-15,12 16-12 16,12 2 18-16,11-4-3 16,10-8-24-16,-1-11-26 0,7-7-25 15,0-3-33 1,-5-22-26-16,-8-12-20 0,-15-3 58 16,-14 0 66-16,-13 2 33 15,-9 4 17-15,0 10 53 16,0 10 10-16,-13 11-17 15,-16 3-32-15,-11 25-28 16,-7 15-3-16,1 12 0 16,14-6-1-16,21-5 1 15,11-14-6-15,0-11-41 16,31-14 10-16,7-2 32 16,4-12 5-16,0-21 4 15,-2-3 3-15,-9-2-2 16,-4 5 36-16,-8 9 8 15,-7 10 6-15,-4 10 17 16,-8 4-18-16,4 0-54 0,5 6-2 16,9 16-5-16,8 6 7 15,3-1 0-15,5-4-1 16,0-7-11-16,3-10-10 16,7-6-11-16,8-6 11 15,2-24-6-15,-4-8-26 16,-11-2 16-16,-17 2 19 15,-11 0 19-15,-11-3 2 16,0 0 20-16,0 0 12 16,-18 7-9-16,3 9 8 15,3 7 9-15,4 9-3 0,1 3-11 16,5 6-12-16,0 0-12 16,0 0-4-16,2 0-4 15,-3 0-7-15,-2 8-3 16,1 8 7-16,-3 6 3 15,5 4 3-15,0 4 1 16,2-1 2-16,0-5-2 16,4-8 1-16,19-9 4 15,6-2 2-15,6-5 11 16,3 0 10-16,0 2-9 16,-7 8-19-16,-4 11 0 15,-7 21-2-15,-9 10-1 16,-9 15 3-16,-2-1 0 15,0-10 4-15,0-12 0 16,0-17-1-16,9-14 0 0,20-13 0 16,25-3-3-16,24-31 0 15,22-15-122-15,12-15-102 16,1-10-186-16</inkml:trace>
  <inkml:trace contextRef="#ctx0" brushRef="#br1" timeOffset="-156964.35">12880 6166 527 0,'0'0'227'0,"0"0"-6"16,0 0-76-16,0 0-70 16,0 0-43-16,0 0-32 15,0 50 0-15,2-2 16 16,10 10 33-16,3 1-22 16,3-1 0-16,1-8-17 15,2-14-4-15,-5-14 0 16,-5-12-5-16,-7-8 1 15,-4-2 1-15,0 0 1 16,0 0 11-16,-2 0 2 16,-29 0-3-16,-11 0-14 15,-10 10-5-15,5 22-1 0,9 6 0 16,9 7 2-16,12-4-7 16,13-3-17-16,4-5 4 15,8-13-3-15,23-14 15 16,14-6 12-16,2-9 3 15,3-22 9-15,0-4 11 16,-13 5 9-16,-12 8 16 16,-12 11 23-16,-5 6 12 15,2 5-53-15,9 0-30 16,7 16 0-16,10 8-4 16,6 2-17-16,5-2-63 15,8-5-82-15,15-18-108 16,7-1-274-16</inkml:trace>
  <inkml:trace contextRef="#ctx0" brushRef="#br1" timeOffset="-156280.45">13682 6611 398 0,'0'0'247'0,"0"0"-98"0,0 0-19 16,0 0-52 0,0 0-24-16,0 0-5 0,-9 8-9 15,9-8-4-15,0 0-18 16,0 0-9-16,9 0-4 15,26 0 1-15,28-4 7 16,19-19-13-16,14-4-11 16,0-4-74-16,-9 0-116 15,-11-4-123-15</inkml:trace>
  <inkml:trace contextRef="#ctx0" brushRef="#br1" timeOffset="-155763.54">14433 6198 594 0,'0'0'235'15,"0"0"-68"-15,0 0-38 16,0 0-58-16,0 0-40 16,0 0-31-16,-7 19-14 15,7 30 14-15,0 13 26 16,0 10 5-16,0 0-7 15,0-3-12-15,2-11-7 16,8-16-3-16,-2-20 0 16,-1-12 0-16,-3-8-1 0,-1-2 7 15,-3 0 14 1,0-2 5-16,0-8 13 0,-18 0-37 16,-11 10-3-16,-7 0-12 15,-7 22 3-15,1 19-2 16,13 0-10-16,14 2-14 15,15-7-3-15,0-9 6 16,18-10-6-16,15-13 31 16,2-4 7-16,8-11 7 15,-3-19 8-15,-2-6 14 16,-9 2 16-16,-9 6 23 16,-7 6 23-16,-5 12-20 15,-8 6 3-15,0 4-22 0,0 0-47 16,4 0-5-1,11 7-13-15,8 16-4 16,12 7-12-16,8-2-50 16,-1-6-48-16,0-5-26 0,1-11-45 15,-3-6-58-15,-5-6-109 0</inkml:trace>
  <inkml:trace contextRef="#ctx0" brushRef="#br1" timeOffset="-155529.92">14957 6615 535 0,'0'0'278'0,"0"0"-93"16,0 0-49-16,0 0-32 16,0 0-39-16,0 0-20 15,-2-14-20-15,2 14-23 16,0 8-2-16,0 17-2 0,0 7 2 16,2 7 4-16,0 3 8 15,0 0 5-15,2-6-7 16,1-7-2-16,1-11-2 15,2-10-6-15,-2-4-5 16,-1-4-60-16,1 0-113 16,0-4-44-16,2-17-156 15</inkml:trace>
  <inkml:trace contextRef="#ctx0" brushRef="#br1" timeOffset="-155346.59">14865 6447 657 0,'0'0'285'16,"0"0"-100"-16,0 0-42 0,0 0-50 16,0 0-47-16,0 0-46 15,-11-15-7-15,22 15-73 16,21 7-74-16,14 11 21 16,12-4-63-16,4-4-82 15,7-10-14-15</inkml:trace>
  <inkml:trace contextRef="#ctx0" brushRef="#br1" timeOffset="-154546.75">15298 6442 252 0,'0'0'236'16,"0"0"26"-16,0 0-51 16,0 0-34-16,0 0-51 15,0 0-57-15,10-20-45 16,-16 29-24-16,-8 19-6 0,5 7 5 16,5 12 2-1,4 3-1-15,4-2 2 0,23-3-2 16,7-6 1-16,-3-2 3 15,0-5-4-15,-4-2 0 16,-7 0 1-16,-5-6 2 16,-10-4-3-16,-5-5 1 15,0 0-1-15,-22-5 6 16,-19-4 7-16,-5-4-13 16,-1-2 0-16,7-8-4 15,9-28-3-15,13-22-16 16,15-23-18-16,3-14-20 15,34-2-32-15,19 9-25 0,8 20 44 16,-1 14 42 0,-9 13 29-16,-4 7 3 0,-2 0 13 15,-7 1 28-15,-3 8 29 16,-6-1 3-16,-9 8 33 16,-7 4-19-16,-6 3-25 15,-7 10-9-15,0-2-17 16,0 3-19-16,0 0-17 15,0 0 0-15,0 0-3 16,0 0 3-16,0 0 1 16,0 0-1-16,0 0 0 15,0 0 0-15,0 0 0 0,0 0 2 16,0 0 7 0,0 0 4-16,0-3 13 0,0 1 6 15,0-1-8-15,2-2 8 16,5-1-6-16,-2-2-7 15,-1-2-19-15,0 1 0 16,-1 5 4-16,-3 1-2 16,0-2-2-16,0 1 0 15,2 3 0-15,-2 1 2 16,0 0-1-16,0 0-2 16,0 0-1-16,0 0-6 15,0 0 0-15,0 0 0 16,0 0 1-16,0 1-4 15,0 21-2-15,0 16 7 16,0 17 6-16,0 9 0 0,0 9 0 16,0 4 0-1,0 2 3-15,0-3-2 0,0-4-1 16,0-12 3-16,0-8-3 16,0-5 0-16,0-8 1 15,0-7-1-15,0-3 0 16,0-7-18-16,16-10-68 15,7-9-19-15,14-3-26 16,5-13-60-16,7-27-67 16,2-14-241-16</inkml:trace>
  <inkml:trace contextRef="#ctx0" brushRef="#br1" timeOffset="-154179.37">16098 6350 276 0,'0'0'398'0,"0"0"-180"16,0 0-67-16,0 0-8 16,0 0-26-16,0 0-35 15,-29-44-49-15,22 44-33 16,-9 21-2-16,-15 15 0 16,-11 14 2-16,-12 9 6 15,3 0-4-15,6-5 0 16,12-10 0-16,11-20-2 15,11-8 3-15,9-12-2 0,2-4 0 16,0 0 10-16,0 0 39 16,0 0 26-16,0 0-17 15,0 0-14-15,0 0-24 16,0 11-19-16,6 8-2 16,23 7 0-16,15 2 0 15,12-3 0-15,9-10-2 16,8-6-43-16,1-5-54 15,-7-4-57-15,-7 0-42 16,-11 0-38-16,-7 0-304 0</inkml:trace>
  <inkml:trace contextRef="#ctx0" brushRef="#br1" timeOffset="-153746.09">16454 6850 458 0,'0'0'302'0,"0"0"-105"16,0 0-37-16,0 0-27 15,0 0-17-15,0 0-8 16,-3 0-8-16,3 0-8 15,0 0-4-15,0 0-21 16,0-4-20-16,0 1-35 16,0 2-7-16,0 1-5 15,0 0-11-15,7 0-90 16,9 0-102-16,-1 0-174 0,3 0-274 16</inkml:trace>
  <inkml:trace contextRef="#ctx0" brushRef="#br1" timeOffset="-151847.25">322 8803 535 0,'0'0'203'16,"0"0"-59"-16,0 0-65 15,0 0-44-15,0 0-15 16,0 0-1-16,0 0 3 16,-2 8 25-16,2-8 12 15,0 0-6-15,0 0-11 16,-2 0-23-16,2 0 8 16,-2 0 8-16,-1 0-11 15,1 0-13-15,0 0-11 16,2 0 0-16,0 4-12 15,0 12-12-15,0 10 0 0,0 6 21 16,0 3 4 0,11-4-2-16,1-3-3 0,1 1 4 15,-2-3 0-15,0-2-1 16,0 0 1-16,3-3 3 16,-5 0-2-16,1-3 3 15,-2-2-2-15,-4-9-2 16,0-2 1-16,1-5 2 15,-1 0 9-15,8 0 22 16,7 0 24-16,12-14-4 16,14-2-25-16,6-2-16 15,5 4-8-15,2 2-5 0,13 0-1 16,5-1-52 0,6 1-71-16,5-5-33 0,-4-10-79 15,-6-4-109-15</inkml:trace>
  <inkml:trace contextRef="#ctx0" brushRef="#br1" timeOffset="-151097.41">1040 8853 441 0,'0'0'233'15,"0"0"-77"1,0 0-32-16,0 0-61 0,0 0-12 16,0 0-3-16,-9 15-17 15,9-14-13-15,0-1-15 16,0 0-3-16,0 2-3 15,0-2 0-15,0 0 3 16,0 0 0-16,0 0 7 16,0 0 9-16,0 0 9 15,0 0-1-15,0 0 1 16,0 0 1-16,0 0-2 16,0 0-17-16,0 3-7 15,0-1-9-15,3 7 8 16,12 1 1-16,12 4 0 15,6 1 4-15,3 0 0 0,1 1-1 16,0-2 0 0,-2 0-1-16,-6-4-1 0,-5-4 2 15,-6-2-1-15,-9-4-1 16,-5 0 4-16,-1 0-1 16,-3 0 6-16,0 0-1 15,0 0 6-15,0 0 0 16,0 0 0-16,0 0 4 15,0 0-1-15,-5-8-13 16,-2 2 3-16,3 2 3 16,2 2-2-16,0 2 0 15,-2 0-8-15,1 0-1 16,-13 14-10-16,-11 31-24 0,-17 23 34 16,-9 18-5-16,1-4-6 15,19-32-212-15,33-50-404 16</inkml:trace>
  <inkml:trace contextRef="#ctx0" brushRef="#br1" timeOffset="-148747.25">2702 8532 783 0,'0'0'246'0,"0"0"-75"16,0 0-67-16,0 0-34 15,-114-46-38-15,70 53-32 16,-5 22-2-16,-5 17-2 15,8 6 1-15,15 4 1 16,17 3-9-16,14-3 4 16,29-4-2-16,33-6 6 15,23-9 1-15,6-8 1 0,-6-8-1 16,-22-4-3 0,-28-4-6-16,-22-6 7 0,-11-2 0 15,-2-2 4-15,-19 9 1 16,-41 6 8-16,-40 9 6 15,-23 2 0-15,-7-3-13 16,5-3-2-16,19-13-20 16,17-8-18-16,24-2-30 15,28 0-37-15,37-26-1 16,17-9-186-16,49-12-177 16</inkml:trace>
  <inkml:trace contextRef="#ctx0" brushRef="#br1" timeOffset="-148396.83">3052 8744 388 0,'0'0'286'15,"0"0"-139"-15,0 0-37 16,0 0-72-16,0 0-38 15,0 0-3-15,0 94 3 16,0-50 20-16,0 0 4 16,0-7-12-16,14-8-7 15,9-11 0-15,7-12-2 16,3-6-3-16,-4 0-1 0,-4-23 1 16,-9-2 10-16,-10-6 3 15,-6 1 41-15,-2-2 11 16,-27 2-10-16,-4 4-13 15,-1 8-20-15,3 5-14 16,13 10-8-16,5 3-3 16,5 0-63-16,8 8-121 15,0 0-112-15,41-8-227 16</inkml:trace>
  <inkml:trace contextRef="#ctx0" brushRef="#br1" timeOffset="-147862.9">4302 8293 618 0,'0'0'225'15,"0"0"-84"-15,0 0-44 16,0 0-50-16,0 0-21 16,0 0-26-16,-14 36-5 15,10 13 5-15,2 15 19 16,0 6 28-16,-3 2 11 15,5 1-18-15,0-4-5 16,0-2-9-16,0-9-14 0,0-4-2 16,7-10-6-16,11-5-2 15,4-14-1-15,13-13-1 16,19-12-56-16,15-7-116 16,3-40-129-16</inkml:trace>
  <inkml:trace contextRef="#ctx0" brushRef="#br1" timeOffset="-147395.65">4161 8700 531 0,'0'0'274'0,"0"0"-170"16,0 0-56-16,0 0-24 15,114-32-4-15,-18-4-14 16,6-5-5-16,-15-1-1 15,-22 5-14-15,-22 5 11 16,-24 12 3-16,-12 9 24 16,-7 4 56-16,0 7 5 15,0 0-43-15,0 0-38 16,0 21-4-16,-7 17-5 16,1 17 5-16,1 15 10 15,5 11-3-15,0 3 5 16,0-6-7-16,0-16 5 15,13-19-5-15,-1-22-3 0,-3-15 0 16,1-6 3-16,9-12 21 16,5-26 72-16,8-12-48 15,1-2-18-15,-6 8-8 16,-10 15 4-16,-7 14 11 16,-8 12-2-16,-2 3-10 15,2 0-27-15,9 17-9 16,7 13-1-16,11 8 5 15,7 1-31-15,8-2-54 16,7-11-31-16,7-12-29 0,5-14-87 16,-5 0-101-1,-10-28-172-15</inkml:trace>
  <inkml:trace contextRef="#ctx0" brushRef="#br1" timeOffset="-146846.56">5412 8708 551 0,'0'0'214'15,"0"0"-36"-15,0 0-114 16,0 0-42-16,0 0-12 16,0 0 3-16,-132 141-11 15,123-103 1-15,9-10-3 16,0-11-5-16,2-12-7 16,18-5 6-16,5-6 6 15,2-20 10-15,-3-8 1 16,-2 1 7-16,-6 8 28 15,-7 9 17-15,-2 7 2 16,-7 9 3-16,2 0-51 0,6 0-17 16,11 23-23-16,10 3 23 15,10 2 4-15,11-2 1 16,8-10-5-16,11-11-4 16,0-5-28-16,-3-15 13 15,-8-19 4-15,-6-10 7 16,-12-6 1-16,-11-2 7 15,-11-5 5-15,-18-3 5 16,0-6 31-16,-12-11-5 16,-17-8 3-16,-2 5 1 15,5 12-3-15,6 20 3 16,9 29 7-16,6 11 21 0,2 8-6 16,1 0-34-16,2 0-28 15,0 4-4-15,0 28-6 16,0 25 6-16,2 19 3 15,8 12 1-15,1 7 0 16,-3 3 0-16,4-9 0 16,-1-3 0-16,0-15 1 15,5-4 2-15,1-13-3 16,6-13-9-16,1-10-49 16,8-16-35-16,5-12-61 15,15-3-74-15,4-28-128 16</inkml:trace>
  <inkml:trace contextRef="#ctx0" brushRef="#br1" timeOffset="-146612.96">5726 8713 689 0,'0'0'260'0,"0"0"-93"16,0 0-31-16,0 0-48 16,0 0-37-16,0 0-24 15,164-17-27-15,-63 6 0 0,6-3-25 16,-5-4-80-16,1-13-104 16,-7-11-156-16</inkml:trace>
  <inkml:trace contextRef="#ctx0" brushRef="#br1" timeOffset="-144280">7367 8528 628 0,'0'0'193'16,"0"0"-67"-16,0 0-46 15,0 0-34-15,0 0-38 16,0 0-8-16,0 0-19 16,-29 65 19-16,12-8 0 0,3 6 9 15,12 0 4-15,2-8-12 16,12-10 3-16,30-12-2 15,12-21-2-15,8-12-1 16,-2-2-5-16,-5-35 3 16,-10-10 3-16,-11-3 3 15,-14 0 1-15,-16 6 17 16,-4-1 51-16,-14 0 13 16,-21 2-36-16,-9 3-28 15,-8 12-15-15,-2 14-6 0,2 14 0 16,4 0-7-1,13 28-7-15,17 5-60 16,18-6-80-16,5-3-23 0,43-11-65 16,15-13 30-16,6 0 1 15</inkml:trace>
  <inkml:trace contextRef="#ctx0" brushRef="#br1" timeOffset="-143746.72">7753 8462 365 0,'0'0'255'0,"0"0"-79"16,0 0-42-16,0 0-80 15,0 0-36-15,0 0 21 16,80 78 8-16,-51-25-24 16,-2 4-14-16,-5 0-2 15,-1-7-4-15,-6-12-3 16,-2-14-13-16,-3-11 2 0,-6-10 3 16,2-3 8-1,8-16 16-15,6-24 46 0,9-17-31 16,4-1 12-16,0 8-25 15,-4 14 4-15,-10 18 1 16,-11 14 12-16,3 4-16 16,7 20-19-16,7 21-7 15,4 6 7-15,2 2 0 16,3-5 4-16,5-6-3 16,9-14-1-16,4-17-3 15,12-7-4-15,0-17 2 16,-1-23 3-16,-11-7 2 0,-11-3 0 15,-14-2 0 1,-12-6 4-16,-11-4 7 0,-4-2 21 16,0 6 9-16,-15 8-4 15,-5 18-6-15,-3 18 4 16,4 14-18-16,-6 0-16 16,3 15-1-16,-1 17-1 15,6 8-2-15,5 11 0 16,6 5 1-16,6 5 1 15,0 2 0-15,9-3 2 16,17-5-2-16,13-15 2 16,7-13-2-16,14-18 1 15,13-9-17-15,17-24-38 16,13-25-98-16,5-5-154 16,6 0-159-16</inkml:trace>
  <inkml:trace contextRef="#ctx0" brushRef="#br1" timeOffset="-133912.83">9684 8520 347 0,'0'0'175'15,"0"0"-60"-15,0 0-6 0,0 0-24 16,0 0 3-16,-21-110-20 16,19 99 4-16,2 4-2 15,0 7-10-15,-2 0-15 16,-1 0-45-16,3 15-8 15,0 27-24-15,0 13 32 16,0 13 0-16,7 3 2 16,4-6 0-16,-1-4-1 15,4-13-1-15,1-14-1 16,-3-16-17-16,-3-13-2 16,2-5 11-16,3-19 9 15,6-23 23-15,2-14-14 16,-2-8-1-16,-5-1 1 15,-1 5 0-15,-1 12-5 0,-1 16-1 16,-2 16 6-16,-1 12 4 16,7 4-13-16,9 2-5 15,6 28-9-15,2 10 12 16,-1 14-1-16,-11 2-3 16,0 2 6-16,-3-8 1 15,1-9 0-15,6-14-1 16,8-12-3-16,12-15 1 15,12-6 0-15,9-30 1 16,-2-8-5-16,-11-3-3 16,-12 3 3-16,-14 2 6 15,-12 2 4-15,-11 1 4 16,-4 2 28-16,0 3-9 16,0 4 5-16,-8 8-5 0,-5 8-4 15,1 4 1 1,3 6-15-16,1 2-9 0,-2 2-3 15,-5 0-3-15,-1 4 2 16,-1 8 3-16,1 0-2 16,3 2 2-16,-4 3-2 15,2 0 0-15,-1 7 0 16,1 6-3-16,1 8 3 16,10 4 0-16,4 4-2 15,2 2 3-15,27-7 2 0,16-7 1 16,10-16-1-1,15-14-16-15,7-4-20 16,6-24-58-16,-3-14-34 0,-10-13-151 16,-12 4-218-16</inkml:trace>
  <inkml:trace contextRef="#ctx0" brushRef="#br1" timeOffset="-133297.48">10881 8628 285 0,'0'0'124'0,"0"0"-30"15,0 0 26-15,0 0-24 16,0 0 3-16,0 0-43 16,20-54-53-16,-7 30 3 15,-5-2 22-15,-6 1 12 16,-2-4 22-16,0-1-8 16,0 3-15-16,0 2-5 15,-7 5-10-15,-4 6-5 16,2 6-2-16,3 2-4 15,0 6-13-15,0 0-6 16,-5 7-9-16,-3 26 6 16,-1 9 3-16,-1 12 2 15,5 4 0-15,3 4 2 16,3-1 2-16,5-10 1 0,0-6 0 16,31-16 2-16,22-16 3 15,19-13 1-15,15-13-7 16,5-28-39-16,-2-12-63 15,-5-3-30-15,-7-4-43 16,-9-2 3-16,-13 1-41 16,-14-5-14-16</inkml:trace>
  <inkml:trace contextRef="#ctx0" brushRef="#br1" timeOffset="-132879.92">11585 8165 222 0,'0'0'192'16,"0"0"29"-16,-19-106-70 15,11 82-24-15,6 10-27 16,0 6-2-16,2 3-4 0,-2 5-24 15,2 0-35 1,0 0-35-16,0 27-17 0,0 17 9 16,4 24 8-16,12 16 10 15,-3 10-1-15,1-6-1 16,-1-13-6-16,-2-20 1 16,-1-22 3-16,-4-15-6 15,-2-12 3-15,-2-6 4 16,-2 0 16-16,0-16 5 15,-4-6-14-15,-29 3-11 16,-14 6-3-16,-16 13-6 16,-6 14-5-16,9 24 2 15,16 11-5-15,19 2-6 16,19-1-14-16,6-7-18 0,17-11-11 16,28-20 36-16,11-12 27 15,9-2 6-15,-3-28-4 16,-11 1 3-16,-13 8 23 15,-16 6 33-15,-16 14 26 16,0 1-18-16,2 0-30 16,13 11-38-16,10 15 0 15,9 4-2-15,4 1-8 16,5-12-157-16,13-10-214 16</inkml:trace>
  <inkml:trace contextRef="#ctx0" brushRef="#br1" timeOffset="-130330.47">12923 8266 692 0,'0'0'237'0,"0"0"-107"16,0 0-31-16,0 0-22 16,0 0-43-16,0 0-33 15,0 0-1-15,-150 19-5 16,94 25 1-16,11 3-4 0,19-1 8 16,24-8-14-16,2-1 7 15,38-4 0-15,22-3-4 16,11-3 11-16,-4-6 2 15,-11 2-1-15,-19-8-1 16,-16 2-5-16,-15-5-1 16,-6-2-2-16,0 1-1 15,-13 1 9-15,-32 5 10 16,-22 2 3-16,-8-2-10 16,1-7-3-16,7-6-31 15,18-4-18-15,21-1-74 16,18-29-53-16,10-3-265 15</inkml:trace>
  <inkml:trace contextRef="#ctx0" brushRef="#br1" timeOffset="-129946.6">13382 8426 407 0,'0'0'267'16,"0"0"-146"-16,0 0-66 15,0 0-50-15,0 0 20 16,-72 124 0-16,59-78-4 16,11-1-6-16,2-10-6 0,17-7-7 15,16-11 3-15,4-12 0 16,-2-5-3-16,-6 0 8 15,-9-18-4-15,-4-8 8 16,-10-6 12-16,-6 0 13 16,0-6 11-16,-16 5 4 15,-15 0-24-15,-7 7-10 16,-6 10-18-16,-1 10-2 16,3 6-2-16,4 0-11 15,12 22-53-15,21 4-44 16,5-6-13-16,42-7-71 15,25-11 13-15,7-2-19 16</inkml:trace>
  <inkml:trace contextRef="#ctx0" brushRef="#br1" timeOffset="-129530.33">13633 8432 225 0,'0'0'205'0,"0"0"30"16,0 0-50-16,0 0-52 16,0 0-50-16,0 0-51 15,76-19-29-15,-66 68 12 16,4 9 7-16,-5 0-13 15,-5-10-2-15,4-14-4 16,-4-16-3-16,3-11-3 16,8-7 3-16,7-17 9 15,12-20 20-15,6-18-12 16,0-5 4-16,-7 7-1 16,-6 12-7-16,-12 18 15 0,-7 14 13 15,-4 9 4-15,1 0-45 16,5 28-36-16,4 11 36 15,3 5-2-15,4-7 2 16,4-13-3-16,8-16-5 16,9-8 8-16,12-16 8 15,4-26 2-15,-2-8-4 16,-8 0 5-16,-10 10 25 16,-16 14-8-16,-11 13 18 15,-8 12-5-15,-3 1-41 16,2 11-8-16,0 24-10 0,3 9 10 15,3 6-25-15,3-2-31 16,7-6-48-16,9-13-90 16,4-20-142-16</inkml:trace>
  <inkml:trace contextRef="#ctx0" brushRef="#br1" timeOffset="-129010.88">14735 8604 247 0,'0'0'35'0,"0"0"25"16,0 0 26-16,0 0 21 16,0 0 28-16,0 0-28 15,48-44-2-15,-46 33-13 16,4-1-23-16,-1-1-14 16,0 1-16-16,1-1 4 15,-1-2-16-15,-3 1-6 16,2 0 6-16,-2 0 1 0,-2 2-13 15,0 0-6 1,0 4 1-16,0 2 3 0,0 2-11 16,-4 3-2-16,-5 1-3 15,-4 0-4-15,0 0 0 16,0 0-1-16,-6 0 1 16,3 13 5-16,-3 9-7 15,-2 7 3-15,4 8-4 16,-1 7 4-16,7 0 3 15,9-1 3-15,2-3-4 16,11-4 4-16,29-8 5 16,16-12 2-16,12-12-7 15,4-4-4-15,8-14-80 16,5-20-43-16,4-13-167 0</inkml:trace>
  <inkml:trace contextRef="#ctx0" brushRef="#br1" timeOffset="-127930.7">15610 8518 574 0,'0'0'217'0,"0"0"-57"0,0 0-64 16,0 0-31-1,0 0-7-15,0 0-11 0,-5 0-6 16,5 0-21-16,0 0-20 16,0 0-4-16,0 12-12 15,0 12-10-15,0 6 26 16,0 8 0-16,0-6 5 16,0-4 1-16,5-3-5 15,1-11 2-15,-2-4 1 16,3-9-4-16,0-1-44 15,4 0-61-15,5-1-36 16,1-19-95-16,2-9-214 16</inkml:trace>
  <inkml:trace contextRef="#ctx0" brushRef="#br1" timeOffset="-127096.7">15583 8301 213 0,'0'0'323'0,"0"0"-189"16,0 0-70-16,0 0-27 15,0 0-6-15,0 0 1 16,0-8 32-16,18-11-47 16,1-4-13-16,-5 3 6 15,-7 7 12-15,-5 2 22 16,-2 5 6-16,0 6-8 15,0 0-26-15,-14 0-16 0,-12 18-23 16,-3 12 19-16,2 0-19 16,19-2-22-16,8-7-5 15,4-11-47-15,36-10 4 16,16 0 39-16,6-19-2 16,2-7-27-16,-8 1-4 15,-14 6 28-15,-8 5 59 16,-14 8 19-16,-1 6 65 15,2 0-10-15,-1 2 1 16,5 24 9-16,-6 10-12 16,0 11-44-16,-9 3 0 15,-3 2 0-15,-5-4-14 16,-2-10 1-16,0-10-4 0,0-14-9 16,3-10-1-16,-1-4 2 15,5 0 22-15,4-14 79 16,5-14 35-16,7-7-117 15,2 1-2-15,-5 13-4 16,-4 9-9-16,-9 12 0 16,8 0-7-16,8 10-21 15,8 18 17-15,6 5 2 16,5 4 3-16,8-7-1 16,6-5 0-16,8-14 0 15,5-11-13-15,7-5-30 16,0-34 10-16,-5-11 8 15,-6-9-2-15,-16-9 27 16,-16-3 5-16,-17-3 10 0,-16-5 30 16,0 5-7-16,-16 0 11 15,-20 4-25-15,1 3 7 16,2 13 1-16,10 20-6 16,10 14 17-16,9 14-12 15,1 6-29-15,1 0-2 16,-3 1-17-16,-3 37-7 15,-1 19 22-15,-1 23 1 16,10 19 1-16,0 13 0 16,0 4 7-16,0 1 7 15,12-13-1-15,1-16-7 16,3-14-3-16,4-13-3 0,2-15-8 16,5-17-51-16,8-14-54 15,5-15-100-15,14-26-111 16</inkml:trace>
  <inkml:trace contextRef="#ctx0" brushRef="#br1" timeOffset="-126844.54">16694 8369 528 0,'0'0'389'16,"0"0"-238"-16,0 0-17 0,0 0-49 16,0 0-32-1,0 0-43-15,179-26-10 0,-90 15-1 16,0 3-21-16,-9 2-63 16,-6-2-72-16,-7-6-124 15,-7-4-225-15</inkml:trace>
  <inkml:trace contextRef="#ctx0" brushRef="#br1" timeOffset="-126197.41">17240 8618 396 0,'0'0'178'0,"0"0"-82"15,0 0-5-15,0 0-7 16,0 0 9-16,0 0-78 16,59-74 11-16,-42 42-2 15,-3 0 19-15,-8 1 27 16,-6 2-6-16,0 8-13 0,0 5-21 15,0 9-3-15,0 7-6 16,-4 0-21 0,-6 0-7-16,-1 12-5 0,-4 16 0 15,4 7 0-15,2 11-1 16,9-3 0-16,0-5-2 16,23-8-5-16,23-14 3 15,16-14 4-15,12-2 13 16,2-22 0-16,-3-20 2 15,-8-6 3-15,-12-4-4 16,-12 0 1-16,-20 4 24 16,-16-1 10-16,-5 8 7 15,-11 7-19-15,-27 14-9 16,-9 15-15-16,-8 5-6 16,1 18-4-16,9 19-29 0,18 1-6 15,19-4-4-15,8-5 22 16,6-2 13-16,25-5 7 15,12 0 6-15,1 0 1 16,4-2 1-16,-11 4-1 16,-5 2-1-16,-12 0 1 15,-5 3 19-15,-6 1 8 16,-2-1 0-16,0 1-7 16,-3-6-4-16,9-6-1 15,16-10-4-15,22-8 2 16,23-4-13-16,24-33-11 15,11-16-189-15,9-9-400 16</inkml:trace>
  <inkml:trace contextRef="#ctx0" brushRef="#br1" timeOffset="-125363.33">18192 7979 541 0,'0'0'203'15,"0"0"-67"-15,0 0-45 16,0-111-7-16,0 93-10 15,0 6 7-15,0 6-4 16,0 4-25-16,0 2-11 16,0 0-30-16,0 0-11 15,0 8-16-15,0 35-15 16,0 25 22-16,0 28 9 16,2 20 17-16,0 12 11 0,3 3 8 15,3-8-8-15,6-13-16 16,3-14 0-16,4-14-9 15,4-20-2-15,-1-18-1 16,-2-18 2-16,-6-10 0 16,-10-12 2-16,1-4-4 15,-3 0 15-15,8-28 13 16,-3-14-17-16,-5-10-5 16,-4-8 0-16,-2-4-1 15,-25 2-1-15,0 5 0 16,0 11-2-16,6 11 4 15,4 10 3-15,9 10-5 16,3 8 5-16,5 5 5 0,0-4-6 16,20-4-8-16,31-8-4 15,28-6-37-15,12-2-25 16,11 0-33-16,5-6-74 16,-6-14-149-16</inkml:trace>
  <inkml:trace contextRef="#ctx0" brushRef="#br1" timeOffset="-124596.75">18820 8256 549 0,'0'0'206'0,"0"0"-64"15,0 0-61-15,0 0-34 16,0 0-30-16,0 0-17 15,-116 29-4-15,67 10 3 16,4 9-4-16,16 4 1 16,18-2 2-16,11-8 1 15,0-8-6-15,25-14-1 16,6-10 5-16,3-10 3 16,5 0 9-16,4-22 34 15,-3-14 1-15,-4-4 4 16,-7 2-7-16,-9 4 29 0,-5 7-10 15,-8 13 12-15,-5 8-24 16,0 6-6-16,-2 0-42 16,8 5-14-16,2 23-11 15,9 10 20-15,4 6 3 16,8 2-14-16,12-4-42 16,6-8-43-16,9-14-55 15,2-20-87-15,-2 0-224 16</inkml:trace>
  <inkml:trace contextRef="#ctx0" brushRef="#br1" timeOffset="-123880.27">19482 8235 501 0,'0'0'195'0,"0"0"-43"16,0 0-26-16,0 0-39 15,0 0 10-15,0 0-18 16,0-72-21-16,0 70-20 16,-7 0-22-16,-13 2-16 15,-9 0-3-15,-4 4-1 16,-8 22-4-16,1 10 5 0,1 11 3 15,3 3 0 1,7 4 4-16,13-2 3 0,16-6-6 16,0-2 0-16,35-11-1 15,17-10 0-15,8-10-21 16,3-13 8-16,1 0-1 16,1-17-10-16,-3-13 8 15,-6 0-8-15,-5-2 7 16,-6 3 17-16,-12 0 2 15,-8 1 11-15,-9 5 35 16,-6 4 12-16,-3-2 0 16,-1-1-10-16,-1-2-15 0,0-2-9 15,-3 0-6-15,-2 6-3 16,0 4-1 0,0 6 0-16,0 8-4 0,0 2 1 15,0 0-13-15,0 0-3 16,-4 0-4-16,-6 0 0 15,2 0 7-15,-3 2-1 16,-1 6-2-16,-1 6 1 16,-3 5-1-16,-1 8 2 15,-1 5-2-15,7 5-2 16,6 3 1-16,5 2-1 16,0 0 2-16,3 2 2 15,16-8-2-15,8-4 2 0,8-8-5 16,8-13-9-16,10-11 13 15,13-2-3-15,0-27-6 16,1-7-17-16,-7-2-9 16,-6 1 7-16,-4 2-23 15,-7 5-47-15,-14 1-85 16,-20 10-68-16,-9 5-273 16</inkml:trace>
  <inkml:trace contextRef="#ctx0" brushRef="#br1" timeOffset="-120996.58">21295 7874 632 0,'0'0'219'0,"0"0"-98"0,0 0 2 16,0 0-21-16,0 0-20 15,0 0-43-15,0 0-30 16,0-60-9-16,0 68-17 16,-4 23 11-16,-3 13 6 15,1 8 35-15,-5 10-17 16,1 13 7-16,4 14 2 15,4 2-5-15,2-1-5 0,0-10-12 16,0-16-1-16,0-10-1 16,10-17-3-16,2-11-6 15,1-15-68-15,5-11-87 16,2 0-55-16,7-29-75 16</inkml:trace>
  <inkml:trace contextRef="#ctx0" brushRef="#br1" timeOffset="-119992.71">21282 8322 429 0,'0'0'280'16,"0"0"-124"-16,0 0-70 15,0 0-71-15,0 0-13 16,0 0 3-16,54 28 5 16,27-28-10-16,11-32-19 15,-7-7-86-15,-16-1-103 0,-20 0-24 16,-16 0 134-16,-14 3 98 15,-11-6 67-15,-6 5 90 16,1 5-32-16,-3 16-1 16,0 8-2-16,0 8-8 15,0 1-28-15,0 0-42 16,0 5-44-16,0 26 1 16,-11 19-1-16,-3 18 37 15,-1 19-5-15,1 4-17 16,7 0-5-16,7-11-7 15,0-21 1-15,0-24 0 16,0-17 0-16,7-15-4 0,5-3 9 16,9-23 19-16,8-19 50 15,8-8-57-15,-6 6-2 16,-12 10 15-16,-7 16 17 16,-10 13 3-16,-2 5-1 15,2 0-47-15,9 18-6 16,7 17-9-16,11 9 9 15,7 0-1-15,8-4-32 16,10-10-30-16,8-14-36 16,11-16-49-16,6 0-20 15,0-22 75-15,-5-15-116 16,-22-4-6-16,-19-9 79 16,-15-6 136-16,-14-10 80 15,-4 2 83-15,0 8-33 16,0 19-11-16,0 24-10 0,-4 13 6 15,-14 0-39-15,-13 21-60 16,-7 19-16-16,0 13 0 16,5 3 0-16,10-2 0 15,14-6-2-15,9-12-10 16,0-12-4-16,13-12-1 16,14-12 11-16,6 0 6 15,2-26 7-15,-4-4-2 16,-5 2 12-16,-8 12 24 15,-7 10 22-15,-7 6 1 0,4 0-64 16,2 10-6 0,11 14 4-16,10-1 2 0,11-6 3 15,14-17-3-15,17 0 0 16,10-24-14-16,4-22 3 16,-8-8 7-16,-9-6-7 15,-19-7 11-15,-12 3 0 16,-20-2 4-16,-17 2 0 15,-2 0 3-15,-27-3 5 16,-13-1 1-16,-4 4 8 16,-3 5 12-16,9 14 4 15,7 17 12-15,13 12-23 16,11 10 17-16,5 6-16 16,2 0-23-16,-4 1-4 15,0 30-13-15,-6 18 2 0,6 20 10 16,4 13-1-16,0 12 1 15,9 13 1-15,9 7 2 16,-4-7 1-16,-6-5 1 16,-6-20-2-16,1-18-2 15,-1-14 0-15,4-16-41 16,10-18-76-16,11-16-71 16,13-2-72-16,11-34-368 15</inkml:trace>
  <inkml:trace contextRef="#ctx0" brushRef="#br1" timeOffset="-119746.97">22795 8216 617 0,'0'0'225'15,"0"0"-41"-15,0 0-36 16,0 0-52-16,0 0-31 15,0 0-18-15,18 0-20 16,73 0-4-16,38-9-18 16,23-9-5-16,0-2 0 15,-13-2-59-15,-12 0-91 16,-9 0-81-16,-8-5-208 16</inkml:trace>
  <inkml:trace contextRef="#ctx0" brushRef="#br1" timeOffset="-118645.52">24064 8351 491 0,'0'0'242'0,"0"0"-73"16,0 0-55-16,0 0-39 16,0 0-17-16,0 0-24 15,0 3-22-15,0 3-12 16,0 10-9-16,0 7-6 16,0 4 15-16,0-2 10 15,0 0-3-15,0-8-2 16,0-6-5-16,0-3 4 15,0-2-4-15,6-6-46 16,13 0-60-16,10 0 3 16,0-2-45-16,-2-17-44 15,-6-8-110-15</inkml:trace>
  <inkml:trace contextRef="#ctx0" brushRef="#br1" timeOffset="-118296.84">24107 8165 286 0,'0'0'168'15,"0"0"-95"-15,0 0-13 16,0 0-11-16,0 0 15 16,0 0 1-16,80-12-14 15,-55-6-23-15,-7-2 7 16,-12 2 3-16,-6 0 12 0,0 0 14 15,-6 0-27 1,-17 4-22-16,-3 6-11 0,-3 6-4 16,0 2-3-16,2 0 0 15,1 0 0-15,5 6-4 16,3 5-18-16,7-2-4 16,5-1 8-16,6-6 2 15,0 2-25-15,0-2-12 16,27 0 16-16,13 0 37 15,8-2-1-15,1 0-33 16,-7 0-61-16,-7 0-76 16,-12-6-124-16</inkml:trace>
  <inkml:trace contextRef="#ctx0" brushRef="#br1" timeOffset="-117794.71">24085 8390 4 0,'0'0'436'0,"0"0"-251"15,0 0-39-15,0 0-26 16,0 0-32-16,0 0-28 16,-9 0-19-16,9 0-6 15,0 0-8-15,0 0 2 16,0 0-1-16,0 0-1 15,0 0 1-15,0 0-12 16,0 0 6-16,0 0-7 16,0 11-13-16,0 10 2 15,5 11 16-15,10 2 2 16,1 6-13-16,1 2-2 0,-1-4-2 16,-3-2 1-1,-1-4-4-15,-6-8-1 0,1-3 1 16,-5-11 0-16,0-4-2 15,0-6-31-15,1 0-59 16,6-2-29-16,4-18-69 16,1-7-324-16</inkml:trace>
  <inkml:trace contextRef="#ctx0" brushRef="#br1" timeOffset="-117046.68">24442 8383 422 0,'0'0'220'0,"0"0"-27"16,0 0-54-16,0 0-46 16,0 0-34-16,0 0-42 15,0-14-17-15,-2 44-21 16,-10 7 20-16,1 9 1 16,5-2 8-16,3-12 0 0,3-8-1 15,0-12-1-15,0-10-5 16,0-2 13-16,5 0 31 15,18-24 58-15,12-10-39 16,5-7-40-16,-5 4-7 16,-10 13-2-16,-12 8 13 15,-9 9 2-15,-4 7-9 16,5 0-21-16,8 7-14 16,8 19 0-16,14 8 12 15,5 0-4-15,9-5-16 16,9-10-1-16,5-13-1 15,4-6-3-15,-3-4 7 16,-6-28-13-16,0-10 24 16,-7-8 9-16,-4-10 1 0,-12-7 2 15,-10-4 6-15,-14-3 20 16,-11-6 6-16,0 7-14 16,-27 1 14-16,-4 10-11 15,6 13 10-15,4 17-7 16,7 16 11-16,7 10 2 15,3 2-12-15,4 4-26 16,0 0-2-16,0 0-10 16,-4 19-2-16,-3 22-2 15,2 24 11-15,5 18 3 16,0 17 0-16,0 9 2 0,0 6 13 16,0-8-11-1,0-13 2-15,0-7-5 0,5-13-1 16,8-13-6-16,5-23-45 15,6-20-78-15,9-18-44 16,6-14-56-16,-3-26-224 16</inkml:trace>
  <inkml:trace contextRef="#ctx0" brushRef="#br1" timeOffset="-116845.64">24814 8394 621 0,'0'0'271'0,"0"0"-110"16,0 0-43-16,0 0-43 15,0 0-36-15,127-14-27 16,-19-4-12-16,13-1-24 16,-5 1-60-16,-12-1-51 15,-5-2-95-15,-3-1-242 16</inkml:trace>
  <inkml:trace contextRef="#ctx0" brushRef="#br1" timeOffset="-116014.02">25618 8580 317 0,'0'0'172'0,"0"0"-3"0,0 0-56 15,0 0-4-15,0 0-15 16,0 0-23-16,-20-16 0 16,20 16-36-16,0 0-14 15,0-4-11-15,0-6 4 16,6-8 6-16,12-8-20 15,3-2 0-15,-4-4 1 16,-1-1 1-16,-9 2-1 16,-3-1 8-16,-4 1 7 15,0 5 12-15,0 7-13 16,-11 7-2-16,5 6 1 16,0 6-10-16,-2 0-4 0,-5 7-15 15,-8 22 4-15,1 8 4 16,7 6 2-16,11 3-1 15,2-4 5-15,15-5-6 16,30-10 7-16,13-11 2 16,15-13 2-16,4-3 7 15,-6-13-2-15,-7-17-5 16,-16-7 2-16,-9 2-5 16,-12-1 2-16,-14 0 11 15,-9 2 20-15,-4 1 7 16,0 6-20-16,-4 7-8 0,-14 4-13 15,-2 15-6 1,-2 1-5-16,1 0-17 0,8 17-15 16,9-2 2-16,4 3 11 15,0-1 11-15,0 4 10 16,2 9 8-16,11 7-2 16,-3 7 3-16,-4 4 0 15,-1 0 14-15,1-4 0 16,6-8 23-16,5-10-7 15,16-8-5-15,12-8 13 16,16-10-1-16,16 0-12 16,12-16-25-16,7-12-10 15,2-6-133-15,-2-10-155 16,5-8-474-16</inkml:trace>
  <inkml:trace contextRef="#ctx0" brushRef="#br1" timeOffset="-115213.23">26402 7941 575 0,'0'0'221'0,"0"0"-39"16,0 0-62-16,0 0-22 15,0 0-17-15,0 0-42 16,-17-59-20-16,17 59-19 16,0 11-9-16,0 31-20 15,0 31 29-15,0 32 14 16,0 20 17-16,0 13 19 15,0 4-9-15,0-7-2 16,13-13-24-16,5-22 2 0,3-22-12 16,0-28-1-1,-5-21-4-15,-3-19 4 0,-5-10-3 16,8-7 12-16,0-29 16 16,0-16-19-16,-10-8-4 15,-6-10-4-15,-4-3 1 16,-21 4-2-16,0 8 3 15,8 17 4-15,3 17 13 16,8 10 14-16,4 9-10 16,2 2-6-16,0 4-7 15,0-1-7-15,0 0-5 16,6-2-4-16,32-4-18 16,22-5-78-16,27 0-5 0,18-4-82 15,10-8-79 1,4-9-187-16</inkml:trace>
  <inkml:trace contextRef="#ctx0" brushRef="#br1" timeOffset="-114413.71">26977 8380 482 0,'0'0'197'0,"0"0"-65"15,0 0-40-15,0 0-41 16,0 0-28-16,-125-11-22 16,88 42-1-16,-6 5 0 15,9 6-4-15,12-4 3 16,13-5-1-16,9-10 2 15,0-7 0-15,23-8 0 16,6-8 11-16,11 0 36 16,5-20 7-16,1-13-8 15,3-6-9-15,-5-3 6 16,-4 6 5-16,-13 14 10 16,-11 8 0-16,-11 10 6 0,-5 4-17 15,0 0-47-15,2 20-4 16,8 16-8-16,7 10 10 15,7 0-17-15,7-2-52 16,9-9-64-16,10-16-63 16,5-14-114-16,7-5-125 15</inkml:trace>
  <inkml:trace contextRef="#ctx0" brushRef="#br1" timeOffset="-113813.45">27799 8218 708 0,'0'0'245'0,"0"0"-115"0,0 0-40 16,0 0-29-16,0 0-21 15,0 0-33-15,-103-25-5 16,68 39 0-16,-5 17 1 16,0 3 0-16,-1 6-2 15,8 5 4-15,4-1-1 16,6-3 5-16,8-3-3 15,11-6-1-15,4-4-3 16,0-6 0-16,17-4 1 16,20-4 6-16,0-7 9 15,5-2-4-15,1-5-2 16,1 0 2-16,4-2-1 16,-2-11-4-16,1-8 0 15,0 0 1-15,0-4 2 0,-3 0-11 16,-9 0 0-16,-8 5 1 15,-11 2 2-15,-9 2 3 16,-7 2 6-16,0-2 17 16,0-2-2-16,0 0-9 15,-9 0-5-15,-3 6 6 16,4 4-7-16,4 2 2 16,-3 3-4-16,2 2-7 15,-2-2-3-15,-1 1 0 16,-1 2-2-16,-5 0 1 0,1 0-2 15,-5 0 2-15,1 0-2 16,-2 11 1-16,7-1-3 16,-2 4 3-16,1 7-4 15,1 8 3-15,3 5-6 16,5 3 3-16,4 5 3 16,0-4-2-16,15-3 0 15,18-6 2-15,23-8-7 16,21-15 2-16,18-6-30 15,16-11-90-15,7-24-124 16,-2-7-221-16</inkml:trace>
  <inkml:trace contextRef="#ctx0" brushRef="#br1" timeOffset="-107996.59">29499 8322 144 0,'0'0'306'0,"0"0"-157"16,0 0-38-16,0 0-16 15,0 0-19-15,0 0-8 16,0 0-4-16,-4 0-15 16,2 0-4-16,2 0-6 15,-2 0-12-15,2 0-7 16,0 0-10-16,0 0-10 16,0 0-8-16,0 10 1 15,0 8-12-15,0 6 14 16,0 8 5-16,0 2 6 15,0-4 9-15,0 0-6 16,0-4-6-16,0-3 2 16,0-8-1-16,0-7-4 15,0-4-52-15,0-4-62 0,8 0-21 16,5-8-7-16,3-22-10 16,-3-11-159-16</inkml:trace>
  <inkml:trace contextRef="#ctx0" brushRef="#br1" timeOffset="-107680">29468 8163 326 0,'0'0'194'15,"0"0"-94"-15,0 0-48 16,0 0-16-16,0 0-15 16,0 0-8-16,-4 0 3 0,4-8 21 15,8-4 31-15,5-6-9 16,-1-4-49-16,-3 0 26 15,-9 4 11-15,0 2 2 16,0 5-17-16,-2 4-9 16,-9 4-17-16,-7 3-6 15,-3 0-8-15,0 0 4 16,5 0-3-16,7 5-10 16,2 5-27-16,7 4 1 15,0 2-10-15,0 6-23 16,24 0-16-16,13-5 11 15,2-2-26-15,3-13-46 16,-1-2-87-16</inkml:trace>
  <inkml:trace contextRef="#ctx0" brushRef="#br1" timeOffset="-107358.85">29780 8075 430 0,'0'0'184'16,"0"0"-59"-16,0 0-27 15,0 0-25-15,0 0-25 16,0 0-33-16,-4 0-15 16,-3 1-9-16,-11 18-8 15,0 4 9-15,-2 4 8 16,6 3 0-16,12 4-1 16,2 0-7-16,0 1 4 0,25-1 4 15,8-3 3 1,3 0 0-16,-1-5 13 0,-6-2-5 15,-6-2 0-15,-7-2 0 16,-3 2 1-16,-7-4 7 16,-1 0-2-16,-2 1-1 15,-3-4-8-15,0-3 1 16,-10 0-9-16,-21-1-7 16,-11-10-64-16,-7-1-101 15,7-1-173-15</inkml:trace>
  <inkml:trace contextRef="#ctx0" brushRef="#br1" timeOffset="-107146.48">29980 8168 160 0,'0'0'669'0,"0"0"-450"0,0 0-79 15,0 0-72-15,0 0-52 16,0 0-16-16,-17 8-4 15,-17 35-17-15,-19 21 21 16,-21 16 5-16,-13 8-5 16,-4 1-4-16,10-7-75 15,29-22-118-15,38-27-343 16</inkml:trace>
  <inkml:trace contextRef="#ctx0" brushRef="#br1" timeOffset="-105713.18">31184 8249 638 0,'0'0'174'0,"0"0"-2"16,0 0-78-16,0 0-23 15,0 0-24-15,0 0-18 16,-7-44-29-16,-6 44 0 15,-16 2-13-15,-11 20 4 16,-7 9 8-16,0 10-7 0,4 9 0 16,8 3 5-16,6 5 3 15,14-2-2-15,15-6 1 16,4-8-4-16,38-11-59 16,22-14-7-16,17-12-10 15,8-5-39-15,3-14-18 16,-8-21 5-16,-10-1 74 15,-16-2 37-15,-18 2 22 16,-18 6 85-16,-13 7 54 16,-9 10 15-16,0 7-41 15,-7 6-51-15,-28 0-45 16,-12 22-17-16,-7 10-1 16,10 2 1-16,15 0-2 15,18-4-32-15,11-6-16 0,0-10-4 16,29-10 26-16,9-4 28 15,-1-6 18-15,3-20 9 16,-4-2 22-16,-10 2-3 16,-5 8 24-16,-13 6-6 15,-3 8 19-15,-5 4-45 16,0 0-38-16,7 0-3 16,8 0-10-16,14 1 4 15,19 8 5-15,12-7 1 16,9-2 3-16,4-8 0 15,1-22 0-15,-10-6 6 16,-11-7-4-16,-14-11 4 16,-18-4 3-16,-15-6 14 0,-6-6 8 15,-6 1-2 1,-23-6 0-16,1 5-8 0,-1 7 5 16,9 19-1-16,9 21 3 15,4 16 7-15,4 7-5 16,1 0-30-16,-2 12-20 15,2 28-7-15,0 17 18 16,-3 16 9-16,5 12-1 16,0 9 1-16,5 13 0 15,15-1-1-15,2-6 1 16,0-16-1-16,5-20 1 16,0-19-3-16,2-22-10 0,9-23 11 15,13 0 2-15,6-40 10 16,3-18-5-16,-6-12-2 15,-14-16 1-15,-9-12 2 16,-10-6-2-16,-11-8 2 16,-10 5 19-16,0 5-4 15,-4 15-6-15,-11 25-2 16,-1 30 10-16,9 20 21 16,3 12-13-16,2 0-30 15,-2 0-1-15,-8 14-13 16,1 24-7-16,-4 24 13 15,3 18-2-15,6 10 4 16,4 17 3-16,2 7-1 16,0-1 3-16,4-6 0 0,16-22 1 15,4-19-2-15,5-17-4 16,2-20-15-16,6-13-21 16,7-16-8-16,5 0-30 15,6-9-115-15,-3-19-117 16,-5-3-349-16</inkml:trace>
  <inkml:trace contextRef="#ctx0" brushRef="#br1" timeOffset="-104877.34">32832 8556 465 0,'0'0'171'0,"0"0"-32"16,0 0-49-16,0 0-16 15,0 0-30-15,0 0 3 16,14-36-3-16,-5 17 5 15,-1-2 8-15,-1-8-1 16,0-2-14-16,-2-9-2 16,-5-7-8-16,0 3 0 0,0 8-18 15,-12 12 2-15,3 8 1 16,1 10-12-16,-6 4-5 16,-6 2-13-16,-7 8 0 15,-2 22 2-15,0 12 1 16,11 9-5-16,14 9-1 15,4 0 3-15,22-9 2 16,34-7 2-16,26-15 0 16,23-18 2-16,16-11-34 15,1-19-32-15,-11-21 20 16,-6-14 16-16,-13-8 34 16,-21-11 3-16,-15-2 11 0,-23-8 40 15,-14 1 16 1,-13 0 3-16,-6 4-10 0,0 3-18 15,-23 17-1-15,5 20-9 16,5 20 6-16,9 17-1 16,-1 1-37-16,-13 11-17 15,-9 31-1-15,-8 24 12 16,-3 20 1-16,13 15 1 16,12 8 3-16,13-2 0 15,0-6 1-15,0-23 3 16,7-26-3-16,2-21 0 15,-3-21 2-15,-2-7-1 16,2-3 14-16,0-3 40 16,-2-24 25-16,1-9-59 15,-5 1-14-15,0 4-7 0,-15 14-1 16,-24 17-20-16,-7 3-54 16,-8 35 4-16,8 17 24 15,21 4 19-15,23-2 5 16,2-6 3-16,53-12 4 15,23-17 16-15,22-15 6 16,9-7 6-16,-13 0 0 16,-30 0-4-16,-26 0-8 15,-27 0-2-15,-2 0-42 16,-9 0-171-16,0 6-169 16</inkml:trace>
  <inkml:trace contextRef="#ctx0" brushRef="#br1" timeOffset="-99294.24">2601 10187 84 0,'0'0'550'0,"0"0"-341"15,0 0-63-15,0 0-33 16,0 0-22-16,0 0-7 16,0 0-21-16,0 0-25 0,-19-16-5 15,19 16-24-15,0 0-9 16,0 16-18-16,0 15-11 16,0 18 29-16,0 8 5 15,0-5-2-15,0-2-2 16,2-8-1-16,7-11 1 15,-3-11-2-15,0-10-3 16,-4-4-41-16,-2-6-10 16,0 0 54-16,0-11 1 15,0-24 17-15,0-15-12 16,0-10-4-16,-2 0-1 16,2 3 1-16,0 13 1 0,0 13 12 15,0 11 32 1,0 9-10-16,0 8-4 0,0-1-7 15,17-1-14-15,18-1-11 16,19 2-7-16,15 4-6 16,5 0 3-16,-10 16 6 15,-11 6-5-15,-14 6 5 16,-12 4 0-16,-14 3 3 16,-11 3 1-16,-2 4 0 15,-27 0 2-15,-27 4 7 16,-17 0-3-16,-6-3-6 15,-10-8-21-15,10-11-44 16,17-15-46-16,25-9-111 16,35-35-184-16</inkml:trace>
  <inkml:trace contextRef="#ctx0" brushRef="#br1" timeOffset="-98747.58">3274 10112 141 0,'0'0'346'15,"0"0"-189"-15,0 0-33 16,0 0-26-16,0 0-25 15,0 0-19-15,-6 2-6 16,4 1-9-16,2-2-23 16,0 1-11-16,0 2-4 0,0 4-1 15,0 6-14-15,0 11 14 16,0 3 5-16,0 4 25 16,0 2 0-16,0 0-8 15,0-1-8-15,0-2 1 16,0-1-10-16,-2-4-1 15,-5-6 4-15,5-6-7 16,0-5-1-16,2-6-24 16,0-3-2-16,0 0 1 15,0-6 0-15,0-22-16 16,19-16-140-16,6-9-316 16</inkml:trace>
  <inkml:trace contextRef="#ctx0" brushRef="#br1" timeOffset="-98641.45">3274 10112 321 0</inkml:trace>
  <inkml:trace contextRef="#ctx0" brushRef="#br1" timeOffset="-98296.03">3274 10112 321 0,'-8'5'276'0,"8"-12"-87"0,0 1-56 0,0-2-39 0,0 0-26 16,16-6-16-16,10 0-21 15,8-2-17-15,2 4-4 16,-3 8-9-16,-6 4-1 0,-8 0-7 16,-3 2-3-1,-5 18-1-15,-2 10 0 0,-9 8 11 16,0 4 1-16,-18 5 2 16,-11-5 0-16,0-7-2 15,7-6-1-15,11-10 0 16,7-4-3-16,4-5 0 15,0 1-3-15,0 2-3 16,13 1-1-16,16 3 10 16,6-4 2-16,6-3 5 15,-6 0-1-15,-5-2-4 16,-11 1-2-16,-9-3 2 16,-4-3 4-16,-6 0-1 0,0 2-2 15,0 7 1-15,-12 9 3 16,-32 4 9-1,-23 7-16-15,-13 0-27 0,-9-4-57 16,5-8-38-16,14-20-131 16,24-5-261-16</inkml:trace>
  <inkml:trace contextRef="#ctx0" brushRef="#br1" timeOffset="-97297.11">3892 10154 257 0,'0'0'228'0,"0"0"-79"15,0 0-25-15,0 0-11 16,0 0-24-16,0 0-23 16,-5 0-14-16,3 0-5 15,2 0-3-15,0 0 4 16,0 0-1-16,0 0-10 16,0 0 3-16,0 0-10 15,-2 0-1-15,2 0-17 16,0 0-8-16,-2 0-2 15,2 0-2-15,0 0-8 16,0 0-4-16,0 4-5 0,0 10-3 16,0 8-5-16,0 10 24 15,0 9-1-15,0-1 2 16,0-4 0 0,4-5 1-16,3-10-1 0,-2-3 4 15,-3-5-4-15,0-7 1 16,-2-1 1-16,0-3 1 15,0-2 2-15,0 0 8 16,0 0 6-16,0-2 32 16,0-22 30-16,0-14-13 15,-2-18-62-15,0-6-5 16,2-1 3-16,0 7-4 16,0 17-2-16,0 14 1 15,6 13 0-15,-4 10 1 0,-2 2-9 16,7 0-19-16,6 22-10 15,9 14 22-15,7 14 16 16,5-1 0-16,-7-5 0 16,-3-11-3-16,-3-8-4 15,-10-13-7-15,-3-9 13 16,-4-3 1-16,1 0 5 16,2-3 8-16,6-25 24 15,5-10-13-15,2-10-2 16,2-5-13-16,5 3 0 15,-2 6 4-15,-3 12-5 16,-4 14 5-16,-7 10 2 16,-2 8-7-16,8 0-8 0,8 8-6 15,4 21 1-15,2 6-1 16,-6 7 4-16,-6 8 0 16,0 3 1-16,-8 0 2 15,-4-1-1-15,-5-7 0 16,2-9-2-16,-4-6 1 15,0-7-33-15,0-8-70 16,0-5-51-16,0-6-103 16,0-4-109-16</inkml:trace>
  <inkml:trace contextRef="#ctx0" brushRef="#br1" timeOffset="-96863.4">4975 10004 225 0,'0'0'609'16,"0"0"-403"-16,0 0-65 15,0 0-29-15,0 0-38 16,0 0-24-16,-27-24-25 16,7 24-25-16,-11 8-5 15,-7 20-7-15,-5 5 7 0,14-4 4 16,14 1-6-16,15-1-7 16,0-2-8-16,11 3 6 15,20-2 14-15,5 1 1 16,2-4-2-16,0 0-7 15,-9-2 6-15,-7-2-3 16,-7-5 5-16,-8-3-3 16,-3-8 5-16,-4 3 0 15,-2 4 3-15,-40 4 14 16,-20 6 2-16,-19 4-19 16,-15-4-28-16,-4-6-112 0,-6-16-175 15</inkml:trace>
  <inkml:trace contextRef="#ctx0" brushRef="#br1" timeOffset="-95879.46">1913 9959 267 0,'0'0'219'16,"0"0"-59"-16,0 0-42 0,0 0 9 16,0 0-28-1,0 0-9-15,-11-50-17 0,11 50-15 16,0 0-18-16,0 0-26 15,0 0-14-15,0 3-5 16,0 17-19-16,0 7 3 16,0 7 21-16,13-3 5 15,1-6-4-15,-5-12-2 16,0-7 0-16,-5-6 1 16,-2 0 0-16,3 0 10 15,4-8 9-15,2-14 32 16,5-4-34-16,-5 4 0 15,-5 8 2-15,-4 10 8 16,-2 4-1-16,0 0-26 16,2 0-3-16,6 10-18 0,7 18-11 15,8 18 14-15,8 2-83 16,2-14-156-16,11-22-609 16</inkml:trace>
  <inkml:trace contextRef="#ctx0" brushRef="#br1" timeOffset="-94975.64">5331 9576 402 0,'0'0'249'16,"0"0"-95"-16,0 0-34 15,0 0-54-15,0 0-37 16,0 0-29-16,0 0-15 16,-2 63 0-16,2-21 15 15,0 2 2-15,0-4-2 16,0-5 3-16,0-11-3 16,0-15 0-16,0-6-2 15,0-3 2-15,13-8 21 16,9-23 82-16,8-9-34 0,-1-4-43 15,-7 6 15 1,-11 12 6-16,-9 12 8 0,0 10-3 16,-2 4-12-16,0 0-35 15,0 0-5-15,2 18-27 16,8 15-11-16,3 22 24 16,7 14-50-16,2 7-92 15,3-1-49-15,-5-8-219 16</inkml:trace>
  <inkml:trace contextRef="#ctx0" brushRef="#br1" timeOffset="-93697.43">5684 10533 486 0,'0'0'167'0,"0"0"-98"15,0 0-52-15,0 0-14 16,0 0-3-16,0 0-1 15,-3 10-1-15,3-2-4 16,-3 6 6-16,-1 0 3 16,0 0 13-16,4-1-7 0,-2-6-3 15,2-5-4-15,0-2 1 16,0 0 13-16,0 0 32 16,0 0 29-16,0 0-10 15,0-6-10-15,0-6-37 16,0 2 2-16,0 5 3 15,0 2 7-15,0 3-7 16,0 0-10-16,0 0-15 16,0 0-6-16,-7 0-18 15,-9 7-23-15,-1 4 15 16,5 1 4-16,6-6 7 16,6-2 1-16,0-1-3 15,0-1 2-15,0-2 8 16,0 2 3-16,0-2 10 0,0 0 2 15,0 0 4-15,2 0 11 16,12 0 16-16,-4-13-2 16,-1 6 4-16,-5 1-5 15,-4 2 10-15,0 4-10 16,0 0-17-16,0 0-13 16,0 0-13-16,-6 4-11 15,-5 8 11-15,5-2-15 16,4-3-7-16,2-3-6 15,0-1 0-15,0-2 19 16,0-1 10-16,0 0 9 0,0 0 3 16,0 0 3-16,0 0 3 15,0 0 5-15,0 0 6 16,0 0 4-16,0 0-5 16,0 0-4-16,0 0-12 15,0 0-17-15,0 0-70 16,0 0-188-16,0 0-188 15</inkml:trace>
  <inkml:trace contextRef="#ctx0" brushRef="#br1" timeOffset="-92346.22">559 12310 331 0,'0'0'139'0,"0"0"-40"15,0 0-25-15,0 0-9 16,0 0 4-16,0 0 19 16,0 0-6-16,-3 0-21 15,1 0-22-15,2 0-8 16,0 0-12-16,-2 0-14 15,2 0-5-15,0 4-12 16,0 15-10-16,0 8 21 16,4 4 1-16,7 9 6 15,-3-7 2-15,-4 0 0 16,0-5 0-16,-2-6-5 16,-2 0 0-16,0-2 9 15,0-4-2-15,0-5 0 0,0-5 8 16,0-3-3-1,0-3 1-15,0 0-3 0,5 0 10 16,17 0 1-16,20 0-14 16,30 0 26-16,28-3 8 15,14-14-21-15,3-5-19 16,-7 0 1-16,-12 0-5 16,-9 2-2-16,-18 8-70 15,-15 8-81-15,-27 4-111 16,-20 0-293-16</inkml:trace>
  <inkml:trace contextRef="#ctx0" brushRef="#br1" timeOffset="-91229.21">1317 12352 448 0,'0'0'175'0,"0"0"-42"16,0 0-18-16,0 0-35 15,0 0-13-15,0 0-16 16,-3 6-24-16,3-4-6 15,0-2-6-15,0 0-14 16,0 2 1-16,0-2-2 16,0 0-1-16,0 2 1 0,0-2 4 15,0 0 5-15,0 0 2 16,-2 0 6-16,2 0 0 16,0 0-1-16,-2 0 0 15,2 0-4-15,0 0-2 16,0 0-2-16,0 0-1 15,0 0-2-15,0 0 3 16,0 0-3-16,0 0 1 16,0 0 2-16,0 0-2 15,0 0-4-15,0 0-2 16,0 0-2-16,0 4-7 16,17 5-7-16,12 4 10 15,13 3 6-15,3 0 9 0,-3 1-5 16,-4-6 0-1,-11-3-3-15,-9-2 3 0,-7-4-1 16,-7-2-2-16,-4 0 3 16,0 0 4-16,0 0 3 15,0 0 5-15,0 0 2 16,0 0-9-16,0 0-8 16,0 2-1-16,2-2-4 15,-2 0-4-15,0 3 0 16,0-3 5-16,0 0 0 15,0 0 3-15,0 0 1 16,0 0 0-16,0 0 5 0,0 0-1 16,0 0 4-16,0 0 5 15,0 0 2-15,0 0 1 16,0 0-8-16,0 0-5 16,0 0-1-16,0 0-3 15,0 0-1-15,0 0 1 16,0 0-2-16,0 0 1 15,0 0 1-15,0 0 0 16,0 0 1-16,0 0 0 16,0 0 2-16,0 0 1 15,0 0 1-15,0 0 1 16,0 0 0-16,0 0 3 16,0 0 1-16,0 0 0 15,0 0-2-15,0 0 0 16,0 0-5-16,0 0 1 0,0 0-4 15,0 0 1 1,0 0-2-16,0 0 0 0,0 1 1 16,0 5-1-16,0 14-8 15,-19 16 1-15,-19 21 8 16,-13 16 0-16,-9 2-4 16,12-18-131-16,42-39-220 15</inkml:trace>
  <inkml:trace contextRef="#ctx0" brushRef="#br1" timeOffset="-86896.63">2443 12224 443 0,'0'0'298'16,"0"0"-100"-16,0 0-81 0,0 0-37 16,0 0-33-16,0 0-26 15,0 0-21-15,0 0-13 16,-6 67 13-16,6-12 2 15,-4 7 16-15,-3 7 5 16,3-3-12-16,2-8-3 16,2-10-8-16,0-16-20 15,10-16-91-15,9-16-15 16,2-6 14-16,-3-30 39 16,-5-8 2-16,-13-8 46 15,0-6 25-15,-2-4 49 16,-22-7 25-16,4 5 5 15,4 5-19-15,10 14 28 0,6 15 28 16,0 11-1 0,0 10-38-16,2 5-29 0,40 0-34 15,30 4-14-15,25 0-3 16,8 5-2-16,-12 22 4 16,-19 11-3-16,-27 3 2 15,-20 6-2-15,-25-1 4 16,-2 4 0-16,-46 0 4 15,-24 0 6-15,-16-3-10 16,-8-7-16-16,7-10-31 16,20-12-64-16,22-16-72 15,30-2-40-15,15-43-243 16</inkml:trace>
  <inkml:trace contextRef="#ctx0" brushRef="#br1" timeOffset="-86113.95">3237 12046 156 0,'0'0'373'0,"0"0"-230"16,0 0-38-16,0 0-42 15,0 0-28-15,0 0-12 16,0 22-14-16,0-8-9 16,0 10 0-16,0 14 8 15,0 8 33-15,0 5-2 16,0-1-1-16,-7-4 4 16,5-11-6-16,2-4-18 15,0-7-13-15,0-8 0 0,0-5 2 16,-2-7-3-16,2-1 2 15,-2-3 5-15,-6 0 10 16,-5-13 13-16,-3-19 9 16,1-12-24-16,7-10 2 15,8-2-12-15,0 3-4 16,17 12-1-16,12 6-4 16,0 11 0-16,4 8-2 15,5 10-4-15,-2 6 1 16,-4 0-5-16,-9 10-2 15,-7 21 6-15,-13 9-1 0,-3 10 6 16,-11 2 1 0,-20-4 1-16,2-14-1 0,8-14 0 15,13-11 0-15,8-7 0 16,0-2-7-16,0 0 6 16,10 0-5-16,19 0-3 15,13 4 9-15,6 0-2 16,-1 8-1-16,-5 1-8 15,-9 7-3-15,-8 1 7 16,-12 0-1-16,-13 2 5 16,0-3 3-16,-13 2 5 15,-30 1 6-15,-14-2-6 16,-13-5-5-16,-1-4-64 0,0-12-68 16,9 0-122-16,19-22-210 15</inkml:trace>
  <inkml:trace contextRef="#ctx0" brushRef="#br1" timeOffset="-85395.63">3852 12071 472 0,'0'0'223'0,"0"0"-96"16,0 0-37-16,0 0-52 16,0 0-15-16,0 0-7 15,0 44-9-15,0-13 26 16,0 7-4-16,-2 4 7 15,-5 0-5-15,1-2-10 16,0-8-2-16,4-10-10 16,0-7-3-16,2-9-2 15,0-6 2-15,0 0 12 16,0 0 36-16,0 0 22 16,-4-23 17-16,-3-9-28 0,1-13-52 15,1-6-4 1,2 5-8-16,3 7 1 0,0 14 0 15,0 9 4-15,0 10 9 16,0 3-6-16,0 3-9 16,12 0-8-16,11 9-24 15,12 14 25-15,7 7 5 16,0-2 1-16,-5-1-8 16,-8-7-13-16,-12-10-6 15,-5-7 10-15,-6-3 14 16,1 0 4-16,3-15 10 15,6-20 5-15,4-10-8 0,0-5-3 16,-2 4 0 0,-5 13 0-16,-4 16 3 0,-7 12 11 15,1 5 5-15,2 0-23 16,8 13-17-16,9 14 9 16,9 10 8-16,3 4 3 15,5 4 4-15,-1 0 2 16,-4 4-5-16,-2 1 0 15,-11 4-4-15,-9 0-3 16,-10-2-39-16,-2-9-47 16,0-13-63-16,0-20-52 15,0-10-89-15,0-24-131 16</inkml:trace>
  <inkml:trace contextRef="#ctx0" brushRef="#br1" timeOffset="-85080.44">4826 11991 635 0,'0'0'284'0,"0"0"-81"16,0 0-44-16,0 0-57 16,0 0-36-16,0 0-47 15,-60 4-19-15,28 22-3 16,3 5 2-16,13-1-1 15,12 2-6-15,4-2-13 16,6 2 4-16,21 0 9 0,5 0 6 16,-1 0-3-16,-7-2-2 15,-5-2 6-15,-9-4-2 16,-5-4 2-16,-5-3 1 16,0 0 0-16,-34-3 5 15,-19 0 3-15,-12-6-8 16,1-8-49-16,1 0-107 15,10-20-141-15</inkml:trace>
  <inkml:trace contextRef="#ctx0" brushRef="#br1" timeOffset="-84197.23">5884 12252 142 0,'0'0'305'16,"0"0"-131"-16,0 0-28 15,0 0-10-15,0 0-30 16,0 0-32-16,0-13-24 15,0 13-22-15,0 0-16 16,0 2-12-16,0 19-5 16,0 8 5-16,0 6 20 0,2 1 6 15,2-4 3 1,1-4-13-16,0-4-9 0,-1-8-2 16,0-6-5-16,-1-4-8 15,1-3-65 1,0-3-52-16,1 0-13 0,0-10-27 15,-1-18-228-15</inkml:trace>
  <inkml:trace contextRef="#ctx0" brushRef="#br1" timeOffset="-83730.11">5821 12100 257 0,'0'0'179'16,"0"0"-45"-16,0 0-29 16,0 0-23-16,0 0-23 15,0 0-23-15,0 3-15 16,0 0-12-16,0-3 0 15,0 0 5-15,0 0 5 16,0 0 7-16,9-6-10 16,1-8-15-16,-4 1 2 15,-2 8 1-15,-4-1 25 0,0 3-1 16,0 2-2-16,0-4-5 16,-6 1-16-16,-14-2-5 15,-1 2-4-15,4 0 3 16,6 0 1-1,4 2 4-15,2 1-1 0,5-2-1 16,0 3-2-16,0 0-4 16,0 0-5-16,0 0-21 15,0 0-16-15,-4 4 29 16,4 6-5-16,0-2-53 16,0-3-31-16,16-5-45 15,8 0-116-15</inkml:trace>
  <inkml:trace contextRef="#ctx0" brushRef="#br1" timeOffset="-83144.46">6365 12021 207 0,'0'0'349'0,"0"0"-157"16,0 0-76-16,0 0-49 15,0 0-36-15,0 0-25 16,-58-7-6-16,27 28-2 15,4 8 2-15,9 0-7 0,12 6 2 16,6 1-1 0,14-3 5-16,27 0 1 0,11-7 7 15,5-2-1-15,-7-4-2 16,-8-6-2-16,-11 0-2 16,-13-3 0-16,-9-4 7 15,-5-1 15-15,-4 2 9 16,0 4-4-16,0 5-5 15,-26 2-1-15,-21 6 1 16,-13 0-10-16,-3-6-12 16,5-10-3-16,10-9-76 15,5 0-62-15,14-29-125 16,14-12-250-16</inkml:trace>
  <inkml:trace contextRef="#ctx0" brushRef="#br1" timeOffset="-82946.39">6470 11985 662 0,'0'0'173'0,"0"0"-106"16,0 0-31-16,0 0 55 16,-76 161-31-16,27-95-20 15,-3 2-17-15,0-1-23 16,2-4-43-16,10-12-218 15,9-15-446-15</inkml:trace>
  <inkml:trace contextRef="#ctx0" brushRef="#br1" timeOffset="-81096.29">7564 11855 609 0,'0'0'213'16,"0"0"-97"-16,0 0-57 16,0 0 16-16,0 0 14 15,0 0-16-15,20-71-18 16,-20 71-19-16,0 0-23 0,0 0-13 16,0 10-1-16,0 12-9 15,0 15 6 1,-7 13 4-16,-2 12 12 0,0 6 14 15,2 2-8-15,3 3 8 16,0-8-10-16,4-6-4 16,0-9-4-16,0-13-7 15,2-14 4-15,14-6-5 16,6-10 0-16,4-7-6 16,12 0-37-16,9-6-49 15,5-24-116-15,-4-6-157 16</inkml:trace>
  <inkml:trace contextRef="#ctx0" brushRef="#br1" timeOffset="-80379.89">7348 12119 684 0,'0'0'204'0,"0"0"-99"16,0 0-50-16,0 0-37 15,0 0-16-15,0 0-1 16,171-16 8-16,-75-12-4 16,-9-6-5-16,-25 2-4 15,-20 6-5-15,-17 5 5 16,-16 2 4-16,-9 2 6 16,0 2 28-16,0 5 22 15,0 6-14-15,0 2 7 0,0 2-18 16,0 0-19-16,0 0-12 15,0 19-13-15,-5 25-10 16,1 19 23-16,0 22 0 16,-1 5 6-16,5-2 5 15,0-8-9-15,0-20 0 16,0-18-2-16,2-18 5 16,5-13-4-16,2-11-1 15,11-8 10-15,9-28 26 16,6-18-23-16,6-8-9 0,-7 10 1 15,-13 10-3 1,-7 19 2-16,-7 15 18 0,-5 8 24 16,-2 0-35-16,8 6-11 15,8 22-29-15,9 12 29 16,8 3 0-16,7-4 4 16,3-7-3-16,1-12-2 15,-4-11-5-15,1-9 0 16,-3 0 2-16,-3-27 0 15,1-5 3-15,-7-5 1 16,-9-4 1-16,-16-2 0 16,-4-2 7-16,-4-4 4 15,-25 2 4-15,-2 6 5 16,2 16-9-16,6 12-4 16,10 11 7-16,-3 2-5 0,-1 10-10 15,-3 22-9 1,-1 17 4-16,4 9 0 0,9 3 4 15,8 2 1-15,0-11 0 16,14-12 1-16,20-12 0 16,22-16-1-16,19-12-3 15,21-15-54-15,13-34-124 16,5-9-246-16</inkml:trace>
  <inkml:trace contextRef="#ctx0" brushRef="#br1" timeOffset="-79626.96">9890 11805 491 0,'0'0'205'0,"0"0"-17"0,0 0-87 15,0 0-27-15,-148-29-34 16,96 29-9-16,-6 22-16 15,2 13-8-15,9 4 1 16,13 4-1-16,19 0-7 16,13 5-6-16,2-1 5 15,6 2 1-15,28-4 4 16,13-2 0-16,10-5-2 0,9-4 5 16,-9-2-3-16,-10-4-2 15,-18-6 0 1,-12-6-1-16,-9-8-1 0,-6-6 3 15,-2 0 2-15,0 0 10 16,-43 5 7-16,-20 1-5 16,-12-1-4-16,2-3-13 15,10-4-26-15,12 0-48 16,13-9-69-16,18-12-144 16,20-8-328-16</inkml:trace>
  <inkml:trace contextRef="#ctx0" brushRef="#br1" timeOffset="-78963.11">10079 12173 225 0,'0'0'105'0,"0"0"-52"15,0 0 1-15,0 0 23 16,0 0 18-16,0 0 11 16,18 5 10-16,3-25-31 15,-6-2-19-15,-4-5-28 16,-6 4-6-16,-5-1 13 16,0 3-5-16,0 5-6 15,-14 7-3-15,3 5-13 0,1 4-8 16,0 0-10-16,-3 0-8 15,-5 11-2-15,-1 15-2 16,4 11 4-16,9 5 2 16,6 8 1-16,0-2 4 15,11-2 1-15,20-8 5 16,14-9 1-16,10-16-2 16,15-13 7-16,3 0-8 15,5-28-3-15,-3-18-19 16,-6-10-14-16,-11-7-8 15,-10-5 13-15,-15-7 18 0,-14-2 10 16,-11-1 6-16,-8-5 33 16,0 12 19-16,-8 8-2 15,-9 19-7-15,1 18 6 16,5 14 13-16,5 10-13 16,6 2-22-16,0 0-32 15,-2 2-1-15,-3 32-20 16,-2 23 13-16,-2 18 7 15,3 13 8-15,-1 11 24 16,0 1 2-16,7 3-3 16,0-5 1-16,0-12-19 15,9-14-6-15,13-18-4 16,5-16-3-16,2-14 0 0,4-16-23 16,12-8-45-16,8-12-37 15,7-30-102-15,3-15-177 16</inkml:trace>
  <inkml:trace contextRef="#ctx0" brushRef="#br1" timeOffset="-78780.21">10309 12164 346 0,'0'0'517'15,"0"0"-321"-15,0 0-83 16,0 0-63-16,0 0-21 15,167-38-28-15,-45 14-1 0,9-3-27 16,-1-1-77-16,-3-10-109 16,-8-12-391-16</inkml:trace>
  <inkml:trace contextRef="#ctx0" brushRef="#br1" timeOffset="-77613.25">11964 11958 439 0,'0'0'226'0,"0"0"-18"16,0 0-89-16,0 0-30 15,0 0-32-15,0 0-32 16,-20-11-25-16,6 43-13 16,-3 17 9-16,-3 12 4 15,5 3 1-15,7-5 3 16,8-13-2-16,0-14 1 0,10-14-3 16,1-8 4-16,-1-10-4 15,2 0 10-15,1-27 15 16,1-14-9-16,-8-9-7 15,-3-10 1-15,-3-12 4 16,0-13 4-16,0-7-1 16,2-5-4-16,2 6-7 15,0 12-2-15,1 19 1 16,0 18-2-16,-3 16 2 16,3 10 3-16,-3 8-3 15,2 2-4-15,-2 4 1 16,0 2-4-16,-2 0 1 15,0 0-7-15,5 0-5 0,9 22-11 16,3 16 18 0,10 14 6-16,-3 12 7 0,-3 7 10 15,-6 12 10-15,-3 16-4 16,-6 9 9-16,-2 10-3 16,-4 10 4-16,0 2-10 15,0-4-2-15,0-7-3 16,-2-10-11-16,2-17-5 15,0-13 1-15,0-23-1 16,0-20-2-16,7-20-6 16,1-16 0-16,2-13 6 15,3-32 22-15,-2-20-13 16,-2-20-5-16,-9-8 3 16,0 0-5-16,-4 4 2 0,-19 15 20 15,-1 10 20-15,-3 9-9 16,0 11-8-16,3 4-13 15,4 6-6-15,4 4-4 16,5 2 1-16,7 6-5 16,4 1 3-16,0 3-3 15,0 4-2-15,4 2-2 16,14-1-1-16,-1 2 2 16,6 1-1-16,2 2-2 15,2 2-1-15,-1-1-3 16,3 3 1-16,-3-5-5 0,-5 3-5 15,-6 0 3 1,-1-2 7-16,3 1-6 0,8 0-3 16,16-4-14-1,18-6-30-15,17-5-30 0,13-6-27 16,9-4-41-16,2-6-103 16,-6-5-287-16</inkml:trace>
  <inkml:trace contextRef="#ctx0" brushRef="#br1" timeOffset="-74247.11">13796 11497 642 0,'0'0'246'0,"0"0"-82"15,0 0-54-15,0 0-40 16,0 0-34-16,0 0-33 15,-139-19-2-15,80 61 1 16,-1 8 1-16,10 8-3 16,21 7 0-16,23 4-4 15,6 3-3-15,31 2 7 16,25-10 2-16,8-5-2 16,-6-11 1-16,-11-9-2 15,-18-11 2-15,-13-10-4 16,-10-6 2-16,-6-4 1 15,0-2 1-15,-4 0 11 0,-37 4 9 16,-19 2-6 0,-20 0-9-16,-2-2-6 0,6-4-5 15,12-5-28-15,16-1-54 16,30-1-77-16,18-23-98 16,48-11-299-16</inkml:trace>
  <inkml:trace contextRef="#ctx0" brushRef="#br1" timeOffset="-73513.83">14217 11872 645 0,'0'0'165'0,"0"0"-69"16,0 0-59-16,0 0-16 15,0 0-4-15,0 0 0 16,-99 140-2-16,99-103-12 16,0 0 2-16,8-11-1 15,13-9 0-15,8-6 0 16,3-11 3-16,1 0 6 16,-4-11-4-16,-4-12 0 15,-17-5-2-15,-8-3 2 16,0-1 39-16,-29-2 25 15,-15 2-25-15,-7-1-24 16,-4 6-4-16,7 4 0 0,17 8-8 16,18 1-11-16,13-2 7 15,15-8-8-15,43-12-43 16,25-13-40-16,13-5 22 16,-9-3 9-16,-12-1 21 15,-15-5 28-15,-15 9 3 16,-14 7 19-16,-11 18 48 15,-11 15 34-15,-9 10-10 16,0 4-22-16,0 0-40 16,0 4-29-16,-11 28-15 15,-7 19 7-15,3 27 8 16,2 19 0-16,3 16 2 0,1 13 9 16,-1 7 6-16,-2 3 0 15,3-8 2-15,7-14-11 16,2-22-4-16,0-21 0 15,21-23-4-15,-4-25-4 16,1-18-1-16,-1-5 5 16,4-28 12-16,-1-23 0 15,-7-9-4-15,-13-6-2 16,0-8 0-16,-18 0 36 16,-16 0 4-16,-3 7-19 15,6 19-1-15,8 16 8 16,10 16 8-16,9 10-15 15,4 4-10-15,0 2-7 0,0-2-10 16,22-2-5 0,29-3-27-16,25 1-45 0,18-2-52 15,4-7-89-15,2-12-185 16</inkml:trace>
  <inkml:trace contextRef="#ctx0" brushRef="#br1" timeOffset="-72946.69">14941 11568 401 0,'0'0'203'0,"0"0"-47"16,0 0-19-16,0 0-32 15,0 0-20-15,0 0 6 16,0-35-10-16,0 35-17 16,0 0-19-16,0 0-20 15,0 0-8-15,0 0-17 16,-7 23-5-16,-3 22-7 15,-9 22 12-15,-5 18 12 16,1 5 14-16,6 0 15 16,6-7-6-16,6-10 3 15,5-16-16-15,0-16-14 16,0-8-5-16,5-9 3 0,8-4-6 16,5-4 3-16,10-7-3 15,13-9-12-15,15 0-46 16,13-27-73-16,4-19-151 15,-6-8-232-15</inkml:trace>
  <inkml:trace contextRef="#ctx0" brushRef="#br1" timeOffset="-72746.96">14691 12006 522 0,'0'0'279'15,"0"0"-99"-15,0 0-55 0,0 0-45 16,0 0-26 0,0 0-32-16,81-11-15 0,8-9-7 15,9 3-34-15,2-4-112 16,-4-5-93-16,-3-4-306 16</inkml:trace>
  <inkml:trace contextRef="#ctx0" brushRef="#br1" timeOffset="-71846.63">15475 11962 369 0,'0'0'151'0,"0"0"-46"16,0 0-28-16,0 0 18 15,0 0-10-15,0 0-14 16,-4 0-14-16,4 0-6 15,0 0-6-15,0 0-15 16,0 0-20-16,-4 9-10 16,-5 23-17-16,0 14 17 15,0 5 7-15,4-4 2 16,5-8-8-16,0-11 0 16,7-12 1-16,9-7 0 15,1-9 11-15,4 0 3 16,3-15 20-16,1-13 3 15,-3 0-16-15,-9 6 10 0,-4 8-2 16,-9 8 11-16,0 6 6 16,0 0-38-16,7 0-10 15,9 14-23-15,11 14 4 16,14 4 18-16,13-6 0 16,4-11-11-16,-2-9 1 15,-12-6-3-15,-6 0 11 16,-9-17 3-16,-9-7 4 15,-11-4 2-15,-9-4 11 0,0-2 20 16,-11-3 5 0,-20-1-12-16,-2 4-18 15,1 7-8-15,10 10-4 0,13 11-7 16,9 6-64-16,0 0-89 16,11 2-93-16,25 9 15 15,15-1 38-15,12-10-69 16</inkml:trace>
  <inkml:trace contextRef="#ctx0" brushRef="#br1" timeOffset="-71045.69">16320 11891 560 0,'0'0'252'0,"0"0"-91"16,0 0-86-16,0 0-36 16,0 0-37-16,0 0 8 15,-100 118-7-15,75-78-2 16,15-6-1-16,10-8 0 0,0-9-4 15,0-11-1 1,0-6 5-16,10 0 0 0,8-4 15 16,4-15 23-16,1 1 1 15,-8 6 21-15,-1 2 12 16,-3 6-29-16,9-2-26 16,11 5-17-16,13-1-2 15,10-1 2-15,4-1 0 16,0-8 1-16,-2-4 2 15,-5-8-3-15,-4-2 1 16,-9 2 1-16,-12-1 0 16,-17 4 2-16,-9-4 11 15,-6-2 5-15,-34-3-12 16,-10 0-7-16,-3 3-1 0,13 8-4 16,11 7 1-16,18 6 3 15,9 6-1-15,2 0-2 16,0 0-8-16,0 0-6 15,15 3-2-15,16 17 11 16,9 7 6-16,1 3 2 16,-6 10-16-16,-12 10-16 15,-12 13 11-15,-11 2 15 16,0 1 6-16,-11-5 4 16,1-15 5-16,8-16 0 15,2-15-4-15,4-6 1 16,27-9 5-16,15 0 8 15,9-10-5-15,10-14-7 0,2-5-5 16,-1-5-1-16,1-1 0 16,-11-1-1-16,-11 3 3 15,-16 3 3-15,-12 4 26 16,-8-2 28-16,-9 2-2 16,0-2-10-16,0 4-21 15,-4 3-1-15,-9 2-8 16,-1 5-4-16,3 2-10 15,4 3 0-15,3 4-3 16,2 3 4-16,-3 2-4 16,5 0-2-16,-5 0-1 15,1 0-1-15,-2 0-3 16,-5 14-4-16,-5 14 5 16,3 10 1-16,1 6 1 0,8 8 2 15,4-4 0-15,0-6 2 16,22-5-3-16,16-13 0 15,16-12-1-15,14-12-48 16,20 0-86-16,7-35-98 16,7-10-193-16</inkml:trace>
  <inkml:trace contextRef="#ctx0" brushRef="#br1" timeOffset="-67880.42">18330 11895 155 0,'0'0'476'0,"0"0"-287"0,0 0-72 16,0 0-35-16,0 0-18 15,0 0-3-15,0 0-17 16,11-31-20-16,-11 31-8 16,0 0-10-16,0 0-6 15,0 7-6-15,0 19-6 16,0 12 12-16,-7 10 26 16,-2 6 4-16,-1 2 3 15,2 1-4-15,2-4-10 16,6-3-1-16,0-3-9 0,0-7-5 15,0-10 5 1,0-6-6-16,6-10-3 0,2-6-18 16,-6-6-53-16,0-2-63 15,-2 0-31-15,0-14-16 16,0-16-232-16</inkml:trace>
  <inkml:trace contextRef="#ctx0" brushRef="#br1" timeOffset="-67647.06">18234 11979 338 0,'0'0'206'0,"0"0"-19"16,4-114-12-16,21 88-63 16,4 6-28-16,13 4-23 0,10 7-17 15,3 8-15 1,-1 1-6-16,-8 4-10 0,-12 24-8 16,-14 11-5-16,-13 6 3 15,-7 5 3-15,-9-1 0 16,-20-8-1-16,0-11-5 15,6-12-11-15,6-12-20 16,1-6-3-16,3 0-13 16,-3 0-32-16,3-1-31 15,6-8-151-15,7-1-211 16</inkml:trace>
  <inkml:trace contextRef="#ctx0" brushRef="#br1" timeOffset="-67246.66">18811 11821 568 0,'0'0'291'15,"0"0"-132"-15,0 0-62 16,0 0-61-16,0 0-36 16,0 0 4-16,56 72-4 15,-22-39 33-15,-5 3-8 16,-12-5-12-16,-5-1-6 16,-12-4-4-16,0-4 7 0,-8-6-6 15,-21-3 7-15,0-10 2 16,3-3 0-16,8 0 1 15,5-17 11-15,3-13 12 16,8-5-20-16,2-1-14 16,0 0-3-16,23 2-1 15,8 6-26-15,7 6-65 16,7 6-97-16,1 1-102 16,3 3-175-16</inkml:trace>
  <inkml:trace contextRef="#ctx0" brushRef="#br1" timeOffset="-66913.45">19185 11798 502 0,'0'0'224'0,"0"0"-131"15,0 0-44-15,0 0-49 16,0 0 20-16,0 0 10 15,-47 139-3-15,47-101-13 16,0-1-5-16,0-8-4 16,5-6 1-16,13-8-3 0,9-11 1 15,6-4 12 1,2-4 28-16,1-23-9 0,-2-10-10 16,-8-2-3-16,-12 2 14 15,-10 3 21-15,-4 0-4 16,-4 4-15-16,-29 5-24 15,-10 14-14-15,-8 9-21 16,0 2-90-16,6 16-54 16,14 10-58-16,22-5-214 15</inkml:trace>
  <inkml:trace contextRef="#ctx0" brushRef="#br1" timeOffset="-66263.58">19691 11937 496 0,'0'0'203'0,"0"0"-51"0,0 0-45 16,0 0-32-16,0 0-11 15,0 0-44-15,-76-54-20 16,43 66-13-16,-4 14 4 16,0 6-11-16,15 0-5 15,13-3-10-15,9-6-9 16,0-7 26-16,16-7-2 16,11-9 11-16,8 0 9 15,5-19 3-15,1-12 5 16,-6-5 9-16,-8 1 26 15,-10 8 28-15,-5 6 13 16,-10 13 25-16,-2 4-17 0,0 4-28 16,0 0-43-16,0 0-21 15,0 22-18-15,0 12 5 16,0 16 11-16,0 9 0 16,9 4 2-16,-2 8 2 15,-7-5 2-15,0-2 10 16,-9-6 9-16,-22-10-1 15,-7-11 12-15,-3-13-9 16,-5-15-9-16,-3-9-2 16,-7 0-14-16,-2-22-6 15,5-11-98-15,10-14-152 0,21-4-294 16</inkml:trace>
  <inkml:trace contextRef="#ctx0" brushRef="#br1" timeOffset="-65430.42">20004 11914 116 0,'0'0'274'0,"0"0"-115"16,0 0-43-16,0 0-17 15,0 0 3-15,0 0-15 16,-25-49-25-16,23 45 6 0,0 2 2 16,2 2-8-16,0 0-17 15,0 0-12-15,0 0-11 16,0 0-8-16,0 0-14 16,0 0-1-16,10 13-13 15,15 18 14-15,11 5 8 16,-3 1 5-16,-2 2 5 15,-6-7-4-15,-8-4-2 16,-7-6-8-16,-8-5-3 16,-2-3 1-16,0-2 7 15,-12-6-4-15,-15-5 1 16,3-1-1-16,-2-1-3 0,7-23 8 16,15-11-1-1,4-9-7-15,11-6-2 0,34-2-16 16,19 0-24-16,19 2-23 15,15 8-68-15,4 6-94 16,1 3-297-16</inkml:trace>
  <inkml:trace contextRef="#ctx0" brushRef="#br1" timeOffset="-64230.28">20636 11922 430 0,'0'0'228'0,"0"0"-62"15,0 0-51-15,0 0-40 16,0 0-15-16,0 0-34 16,-65-35-15-16,38 35-10 15,-4 0-1-15,-9 8-6 16,-3 18 3-16,4 6 2 15,3 6-4-15,14 0 2 16,11-3-2-16,11-3 2 16,0-6 3-16,11-7 1 0,18-7 0 15,6-9 0 1,10-3 1-16,4-10 12 0,-2-18 3 16,-3-4-2-16,-8 2-4 15,-14 7 27-15,-8 9 10 16,-10 9-1-16,-4 5-8 15,0 0-39-15,3 2-5 16,3 23-23-16,10 7 27 16,6 1-29-16,11-6-46 15,6-10-20-15,-2-11 7 16,-1-6-10-16,-5 0 31 16,-6-23 40-16,-8-4 28 15,-3-6 3-15,-3-1 72 16,-5 3 25-16,-1 4-9 15,0 12-11-15,-3 8 1 16,0 7-5-16,0 0-39 16,0 0-37-16,3 17-18 0,1 16 4 15,4 7 13-15,3-3-10 16,3-5 6-16,1-10-2 16,3-10-5-16,3-12 12 15,1 0 5-15,9-19 6 16,3-17 21-16,0-8 1 15,-5 3 1-15,-11 4 0 16,-6 15 8-16,-10 12-1 16,-4 6 6-16,0 4-47 15,0 2-7-15,0 22-35 16,8 10 10-16,11 0-7 0,0-5-2 16,6-13 12-16,6-15 2 15,4-1 27-15,8-21 3 16,4-21 5-16,-2-3 9 15,-5 0 23-15,-9 8 4 16,-11 13 14-16,-9 14 10 16,-9 8-16-16,-2 2-52 15,4 8 0-15,4 20-21 16,3 9-2-16,9 3-64 16,6 2-29-16,10-9-29 15,11-10-88-15,0-16-175 16</inkml:trace>
  <inkml:trace contextRef="#ctx0" brushRef="#br1" timeOffset="-63862.96">22046 11801 503 0,'0'0'239'0,"0"0"-64"16,0 0-64-16,0 0-1 15,0 0-14-15,0 0-9 16,40-48-24-16,-40 48-29 16,0 0-22-16,-6 0-12 0,-25 19-18 15,-3 7 17-15,1 7 1 16,12-3-2-16,13 4-2 16,8-4-7-1,0 0-1-15,29-2 8 0,13-2 4 16,7-2-1-16,-2-4 1 15,-10-2-4-15,-10-2-1 16,-11-3 5-16,-9-7-3 16,-7-4-1-16,0-2 4 15,-36 0 15-15,-24 0-15 16,-19-5-16-16,-7-2-135 16,1-11-138-16</inkml:trace>
  <inkml:trace contextRef="#ctx0" brushRef="#br1" timeOffset="-60777.49">22695 12191 317 0,'0'0'174'16,"0"0"-61"-16,0 0-50 15,0 0-37-15,0 0-12 16,0 0 12-16,0 0-9 16,0 0-7-16,0 0-1 15,0 0 2-15,0 0-2 0,0 0 7 16,0 0 8 0,0 0 2-16,0 0 11 0,0-4 9 15,0 1-3-15,2-8-3 16,0 2-24-16,0-2-14 15,-2 5-1-15,0 3-1 16,0 0 3-16,0 3-3 16,0 0-2-16,-4 0-15 15,-21 5-30-15,-2 8 7 16,8 1 3-16,9-5 12 16,6-4 6-16,4-5-15 15,0 0 31-15,0 0 3 0,0 0 25 16,6 0-3-1,4-3-16-15,-4-1 18 0,-1 0 8 16,-3 1 10-16,0 2 1 16,-2 1-4-16,0 0-3 15,0 0 10-15,0 0-20 16,0 0-13-16,2 0-13 16,10 0-5-16,10 0-7 15,4 6 12-15,4 6 0 16,-6 0-1-16,-11 4 2 15,-8 5-1-15,-5 6 4 16,-22 4 5-16,-23 9-9 16,1-13-86-16,10-8-287 15</inkml:trace>
  <inkml:trace contextRef="#ctx0" brushRef="#br1" timeOffset="-60063.03">23597 11497 384 0,'0'0'199'0,"0"0"4"16,0 0-68-16,0 0-42 15,0 0-28-15,0 0-21 16,4-35-15-16,-4 35-24 16,0 16-5-16,0 22-5 15,0 14 5-15,0 19 39 16,-13 4 3-16,-3 5 8 16,1-2-3-16,6-5-26 15,7-12-12-15,2-11-4 16,2-13-5-16,16-12-39 15,0-10-101-15,-3-12-54 16,-5-3-117-16</inkml:trace>
  <inkml:trace contextRef="#ctx0" brushRef="#br1" timeOffset="-59575.92">23191 11947 381 0,'0'0'277'0,"0"0"-129"15,0 0-53-15,0 0-69 16,185-46-26-16,-64 21-1 16,-1 0-20-16,-13-1-38 15,-22 2-7-15,-27-2 22 16,-23 2 27-16,-19-1 17 16,-14 3 49-16,-2 2 47 0,0 8-18 15,0 4-16 1,0 6-6-16,0 2-14 0,-2 0-17 15,0 0-25 1,-5 22-11-16,0 19 7 0,-2 15 4 16,3 12 11-16,-4 5 23 15,6 4-5-15,2-11-16 16,2-13-1-16,0-19-11 16,0-17 4-16,0-8-2 15,0-9-3-15,18-5 30 16,16-27 68-16,10-12-65 15,5-4-15-15,-9 7-4 16,-13 9 4-16,-14 20 11 0,-8 6 18 16,-5 6 6-1,2 0-43-15,5 6-10 0,3 17-13 16,11 13 10 0,1 3 0-16,4-1-13 0,1-2-32 15,2-8-28-15,0-6-43 16,2-12-56-16,0-10-24 15,-4 0-225-15</inkml:trace>
  <inkml:trace contextRef="#ctx0" brushRef="#br1" timeOffset="-59278.33">24444 11981 355 0,'0'0'330'15,"0"0"-147"-15,0 0-79 0,0 0-50 16,0 0-19-16,0 0-8 16,-2 0-6-16,2 0-5 15,0 0-16-15,0 12-7 16,0 9 7-16,0 0 27 16,0 3 1-16,0-1-5 15,0-2-5-15,0-2-13 16,0-8 3-16,2-3-4 15,0-5-4-15,-2-3-43 16,2 0-66-16,0 0-23 16,1 0-35-16,1-16-66 0</inkml:trace>
  <inkml:trace contextRef="#ctx0" brushRef="#br1" timeOffset="-58997.46">24374 11821 520 0,'0'0'190'15,"0"0"-65"-15,0 0-40 16,0 0-49-16,0 0-17 16,0 0-2-16,50-52-13 15,-38 37 5-15,0 4 10 16,-7 5 28-16,-5 0 14 0,0 1-1 15,0 5-14-15,0 0-22 16,-17 0-24-16,-4 0-4 16,-4 0-3-16,3 13-7 15,11 5-54-15,9 0-64 16,2 1-53-16,0-1-59 16,10-2-5-16</inkml:trace>
  <inkml:trace contextRef="#ctx0" brushRef="#br1" timeOffset="-58646.36">24925 11771 664 0,'0'0'248'0,"0"0"-89"15,0 0-82-15,0 0-53 16,0 0-24-16,-145 7-1 15,112 18 1-15,8 5-4 16,9 1-2-16,12 2 0 16,4 1-6-16,0 0 9 15,27-4 2-15,4-4 0 16,7 0 1-16,3-4 4 16,-4-2-4-16,-10-6 3 15,-8-2-3-15,-12-4 0 16,-4-3 4-16,-3-4 21 15,0 3 11-15,-27 4-9 0,-31 1-10 16,-16 3-3-16,-8-5-14 16,8-3-58-16,16-4-167 15,23-7-414-15</inkml:trace>
  <inkml:trace contextRef="#ctx0" brushRef="#br1" timeOffset="-56663.79">25670 11903 258 0,'0'0'295'16,"0"0"-144"-16,0 0-111 0,0 0-35 15,0 0-4 1,0 0 4-16,0 0-4 0,17-22 3 16,-17 22 15-16,0 0 12 15,2 0-1-15,-2 0-6 16,0 0-8-16,0 0-2 15,0 0-1-15,0 0-11 16,0 0 1-16,0 0 1 16,0 2-4-16,0 8 13 15,0 6 43-15,0 4-20 16,0 2 1-16,0 2 2 16,0 0-6-16,0 0-14 15,0 2-10-15,-2 3-2 16,0-4-3-16,0 1-1 15,2-3-3-15,0-6-28 0,0-4-54 16,18-11-49-16,8-2-107 16,1-22-419-16</inkml:trace>
  <inkml:trace contextRef="#ctx0" brushRef="#br1" timeOffset="-56330.11">25718 11762 387 0,'0'0'183'0,"0"0"-121"0,0 0-24 16,0 0-29-16,0 0 0 16,0 0-4-16,52 0-5 15,-33-9 1-15,-7 3 6 16,-4-2 24-16,-8 0 57 15,0 2-10-15,0-2-19 16,-2-1-10-16,-16 1-30 16,-8 2-19-16,-5 1-7 15,0 5 5-15,6 0 2 16,3 0-2-16,13 0-14 16,7 5-19-16,2 8-66 15,13 1-42-15,29 4 25 0,20-4-25 16,8-2-28-16,-1-6-97 15</inkml:trace>
  <inkml:trace contextRef="#ctx0" brushRef="#br1" timeOffset="-56047.3">26038 11771 113 0,'0'0'172'16,"0"0"19"-16,0 0 29 15,0 0-27-15,0 0-75 16,0 0-54-16,35-28-41 16,-64 29-23-16,-10 22-6 15,-1 7 4-15,9 6-1 16,16 3-1-16,15 4-7 15,7 4 11-15,32-3 0 16,9-7 1-16,0-5-1 16,-3-4-1-16,-12-3 0 15,-8-9 1-15,-10-8 0 16,-10-4 0-16,-5-2 2 0,0-2 17 16,0 0 7-16,-20 4-9 15,-25 2-17-15,-17 2 0 16,-1 0-43-16,7-5-6 15,12-3-10-15,13-1-30 16,13-29-113-16,18-12-204 16</inkml:trace>
  <inkml:trace contextRef="#ctx0" brushRef="#br1" timeOffset="-55880.07">26190 11811 385 0,'0'0'429'0,"0"0"-265"0,0 0-82 15,0 0-61-15,0 0-15 16,0 0 6-16,-117 142 5 16,54-80-4-16,-2 2-12 15,8-3-2-15,7-15-94 16,17-23-264-16</inkml:trace>
  <inkml:trace contextRef="#ctx0" brushRef="#br1" timeOffset="-55213.83">27002 11530 616 0,'0'0'202'0,"0"0"-69"16,0 0-65-16,0 0-7 0,0 0-1 15,0 0-23-15,-10-90 11 16,10 87 0-16,0 3-15 16,0 0-27-16,0 10-6 15,-4 27-21-15,-9 18 21 16,-8 16 18-16,-5 9 11 15,0 2 13-15,3 1-9 16,9-5-12-16,14-8 1 16,0-8-11-16,0-12-7 15,14-7-1-15,6-10-3 16,0-8 0-16,5-9-5 16,4-12-52-16,8-4-50 0,3-10-93 15,-9-26-134-15,-12-13-425 16</inkml:trace>
  <inkml:trace contextRef="#ctx0" brushRef="#br1" timeOffset="-54429.9">26745 11811 531 0,'0'0'196'0,"0"0"-92"16,0 0-70-16,0 0-34 15,0 0 0-15,161-2 12 16,-48 2 1-16,1 0-10 15,-12 0 4-15,-19-15-6 16,-29-1 3-16,-21 0 0 0,-18 5 27 16,-13-3 54-1,-2 3 2-15,0 3-18 0,0 4-20 16,0 2-11-16,0 2-14 16,0 0-24-16,-11 13-8 15,-11 23-8-15,-7 19 7 16,3 16 6-16,3 7 2 15,9-2 2-15,10-8-1 16,4-9 0-16,0-18 1 16,0-11 1-16,7-17 1 15,7-12 2-15,10-1 6 16,16-12 25-16,12-23 4 16,3-9-19-16,-6-3-11 15,-9 7 5-15,-9 12 12 16,-13 14 5-16,-9 10 11 15,-7 4 14-15,-2 0-44 16,0 0-13-16,6 18-24 0,10 4 5 16,14 5 17-16,5-5 2 15,3-4 1-15,2-10 0 16,-2-8 0-16,-5 0 8 16,-4 0-4-16,-6-15 4 15,-10-6 1-15,-4-4-3 16,-7-5 2-16,-2-2-4 15,0-2-5-15,-5 2 2 16,-5 6 0-16,-1 8-1 16,3 8-1-16,6 6 0 0,2 4 1 15,0 0-1 1,0 0-1-16,0 0 0 0,-2 0-2 16,2 0 0-16,-2 0-8 15,0 0 5-15,-5 0-7 16,-4 0 1-16,-2 4 11 15,-6 9 0-15,6-1-5 16,3 9 2-16,0 8-6 16,4 9 5-16,1 4 5 15,5 4-1-15,0-2 1 16,0-6-1-16,23-4 1 16,12-11 1-16,12-6 4 15,18-11 6-15,10-6-4 16,8-6-7-16,1-18-39 15,-8-2-72-15,-15-9-79 0,-17-1-194 16</inkml:trace>
  <inkml:trace contextRef="#ctx0" brushRef="#br1" timeOffset="-32643.82">28907 11400 526 0,'0'0'219'0,"0"0"-72"15,0 0-64-15,0 0-40 16,0 0-36-16,0 0-3 16,0 0 8-16,-76 103 8 15,58-52 6-15,4 7 9 16,8 6-7-16,6 4-4 15,0-1-16-15,22-7-4 16,12-9 1-16,6-9 2 16,-1-21-5-16,2-15-2 0,-1-6 0 15,2-27 5-15,1-22 5 16,-1-9-6-16,-9-10 6 16,-12-4 4-16,-21-5 32 15,0 1 26-15,-23 6-23 16,-15 13-17-16,-7 20-15 15,-1 19-11-15,-8 18-6 16,1 1-8-16,6 34-19 16,14 9-85-16,17 8-101 15,16-6-109-15,0-5-280 16</inkml:trace>
  <inkml:trace contextRef="#ctx0" brushRef="#br1" timeOffset="-31463.39">29419 11633 570 0,'0'0'164'16,"0"0"-52"-16,0 0-77 16,0 0-35-16,0 0 22 15,0 0-7-15,-27 128 24 0,20-78-1 16,7 0-11 0,0-8-8-16,0-8-15 0,0-13 1 15,2-10-4-15,3-5 6 16,0-6 33-1,4-10 95-15,6-26-29 0,5-10-81 16,1-3-19-16,-6 9-2 16,-3 13 5-16,-8 11 9 15,-2 9 17-15,-2 7-25 16,2 0-10-16,7 27-29 16,5 13 27-16,9 10 2 15,9 4 3-15,3-5-3 16,12-10 0-16,1-9-14 15,-2-17 12-15,1-13 2 16,-5 0 1-16,0-31 4 0,-9-12 0 16,-8-7 4-16,-7-3 11 15,-15-5 13-15,-3-5 4 16,0 5 4-16,-21 8-16 16,-1 14-6-16,0 12 3 15,4 14-11-15,3 8-11 16,-1 2-5-16,0 10-6 15,-2 26 2-15,5 10 7 16,-1 6 1-16,6 8 2 16,6 7 0-16,2 2 2 15,0-5 5-15,17-3-8 16,26-11 5-16,17-18 5 0,17-18-10 16,17-14-24-1,9-14-41-15,1-33-130 0,1-13-213 16</inkml:trace>
  <inkml:trace contextRef="#ctx0" brushRef="#br1" timeOffset="-18913.22">2535 13789 435 0,'0'0'181'0,"0"0"-1"16,0 0-63-16,0 0-38 15,0 0-3-15,0 0-9 16,0 0-6-16,-18-50-7 16,18 50-13-16,0 0-9 0,0 0-25 15,11 1-7 1,29 25-17-16,22 8 17 0,6 7 1 15,-3 7-1-15,-15-7-2 16,-11 0-1-16,-15-5 0 16,-13 0-4-16,-11-8-12 15,0-4-9-15,-14-10 14 16,-3-9 14-16,-3-5 4 16,1-19 22-16,4-24 0 15,7-11-9-15,8-10-5 16,0 0-8-16,13 4-4 15,20 6-8-15,12 10-4 16,8 12-9-16,17 7-72 16,9 7-111-16,4 0-305 0</inkml:trace>
  <inkml:trace contextRef="#ctx0" brushRef="#br1" timeOffset="-18379.3">3388 14002 424 0,'0'0'136'16,"0"0"-21"-16,0 0-34 16,0 0-23-16,0 0 11 15,0 0-5-15,0-12-8 16,5-6-37-16,-1-2-4 15,0 2 2-15,-4 2 12 16,0 2 8-16,0 0-3 16,0 4 3-16,-4 0-3 0,-7 4-8 15,3-2-5-15,-2 4-8 16,-1 4-7-16,-2 0-6 16,-5 0-9-16,-2 2 1 15,0 14 6-15,4 3-2 16,5 0 1-16,9 6-5 15,2-1 3-15,0-3 3 16,0-1-3-16,9-2 2 16,16-4 3-16,10-1 4 15,9-8 1-15,12-5-5 16,6 0-63-16,5 0-92 16,-5-21-220-16</inkml:trace>
  <inkml:trace contextRef="#ctx0" brushRef="#br1" timeOffset="-17813.51">3860 13753 506 0,'0'0'165'0,"0"0"-40"15,0 0-22-15,0 0-50 16,0 0-53-16,0 0-2 16,-37 17-17-16,14 13 19 15,2 3 9-15,2-2 3 16,13-6 0-16,6-2-4 15,0-1-7-15,13-4 3 0,14 1 2 16,4-6 2-16,0 1 3 16,-4-4-1-16,-9 3 5 15,-7-10 5-15,-9 1 4 16,-2-2-6-16,0-2-8 16,0 0-3-16,-11 4-2 15,-24 6 1-15,-19 3-5 16,-6-4-1-16,0-4-120 15,16-5-146-15</inkml:trace>
  <inkml:trace contextRef="#ctx0" brushRef="#br1" timeOffset="-17296.87">4159 13830 326 0,'0'0'343'15,"0"0"-265"-15,0 0 35 16,0 0-76-16,0 0-19 16,0 0-13-16,0 80 6 0,-6-32 48 15,-1 9-8 1,0 2 1-16,5 4-10 0,2 5-2 16,0-4-18-16,0-1-9 15,0-8-9-15,0-10-2 16,0-11-2-16,-2-14-34 15,2-13-44-15,-3-7-37 16,1-11-18-16,2-31-67 16,-2-21-250-16</inkml:trace>
  <inkml:trace contextRef="#ctx0" brushRef="#br1" timeOffset="-17080.2">4053 13910 407 0,'0'0'239'0,"0"0"-20"0,0 0-91 16,0 0-51-16,0 0-31 15,0 0-28-15,129-86-6 16,-73 86-2-16,1 2-1 16,-8 16 3-16,-9 2-3 15,-15 0-5-15,-14 2-4 16,-11 5-5-16,-13 2 5 16,-37-1 2-16,-12 3 0 15,-7-9-2-15,7-8-71 16,13-10-62-16,18-4-122 15,15-18-365-15</inkml:trace>
  <inkml:trace contextRef="#ctx0" brushRef="#br1" timeOffset="-16727.16">4556 13752 211 0,'0'0'589'0,"0"0"-469"16,0 0-72-16,0 0-46 15,0 0-2-15,0 0 0 16,-23 87 4-16,23-52-4 16,0-3 3-16,9-4-6 0,11-5 3 15,3-14-4 1,4-4 4-16,4-5 11 0,2-3 6 15,-1-17 17-15,-10-4-10 16,-11 0 17-16,-9 2 5 16,-2-2 14-16,-2-2-15 15,-29 4-5-15,-14 2-13 16,-8 8-27-16,-1 12-4 16,10 0-2-16,15 0-106 15,22 0-178-15</inkml:trace>
  <inkml:trace contextRef="#ctx0" brushRef="#br1" timeOffset="-15264.13">4814 13806 235 0,'0'0'92'0,"0"0"9"16,0 0-3-16,0 0 10 16,0 0-25-16,0 0 5 15,-9-20-21-15,9 20-22 16,-2 0-20-16,2 0-10 0,0 0-15 15,0 20 4-15,7 7-3 16,9 6 16-16,-1 1 0 16,-1-1-6-16,-3-4-8 15,2-11 0-15,-4-5-2 16,-2-9 0-16,-3-4 1 16,-2 0 6-16,10-4 14 15,-1-25 77-15,6-5-76 16,1-5-16-16,-7 12-3 15,-1 9-4-15,-6 12 7 0,-2 6 8 16,0 0-15 0,11 4-14-16,8 20-10 0,5 8 24 15,12 2 0-15,5-6-2 16,3-4 2-16,6-8-5 16,1-14-7-16,-4-2-2 15,-7-2 13-15,-1-23 1 16,-10-8 5-16,-4-7-2 15,-6-4 8-15,-5-2 8 16,-7 0-1-16,-9 4 3 16,0 6-4-16,0 10-4 15,-13 9 10-15,-1 11-2 16,3 5-12-16,1 1-9 16,-2 0-6-16,3 7 1 15,3 10-6-15,6 1-1 16,0 3 1-16,0 3 6 15,21 7 5-15,8 2 1 0,3 6 0 16,-1 1 1-16,-2-2-2 16,-5-2-1-16,-5-6 1 15,-2-7 0-15,-5-9 2 16,-4-4 0-16,-3-10 2 16,-3 0 1-16,-2 0 1 15,0 0 6-15,0 0 1 16,-23 0-13-16,-10 0-20 15,-9-5-34-15,6-4 31 16,16-4 2-16,11-1 3 16,9-4-4-16,20-10-45 15,25 2-13-15,9 2 34 0,1 4 19 16,-2 2 9-16,-5 2 17 16,-4 2 1-16,-9 4 13 15,-6 0 27-15,-8 4 20 16,-11 6-8-16,0 0-11 15,-10 0-19-15,0 0-8 16,0 0-3-16,0 0-2 16,0 0-9-16,0 0 0 15,4 0 0-15,5 7 0 16,0 12 0-16,5-1 1 16,-6 6-1-16,3-2 1 15,-1 2-1-15,-4-4 1 16,0-4 4-16,1 1 0 0,-3-8-5 15,-1 2 0-15,0-5 0 16,-1-3 1-16,0 0 3 16,-2-3-4-16,0 0-14 15,0 0-107-15,0 0-80 16,0-18-193-16</inkml:trace>
  <inkml:trace contextRef="#ctx0" brushRef="#br1" timeOffset="-14963.98">5904 13672 448 0,'0'0'217'0,"0"0"-77"15,0 0-21-15,0 0-40 16,0 0-52-16,0 0 15 15,42-67-10-15,-38 55 17 16,-4 5 28-16,0-4-9 16,0 1-28-16,-15-2-27 15,-7 5-13-15,-3 0-5 16,6 5-3-16,0 2 2 16,9 0-36-16,0 0-67 15,10 10-55-15,0 1-126 0,12-10-207 16</inkml:trace>
  <inkml:trace contextRef="#ctx0" brushRef="#br1" timeOffset="-14012.17">6270 13416 302 0,'0'0'191'0,"0"0"-64"0,0 0-23 16,0 0-2 0,0 0-25-16,0 0-6 15,-39-41-28-15,39 41-4 0,-2 0-12 16,0 2-12-16,-3 6-14 16,1 15-1-16,-4 10-16 15,-4 19 16-15,-3 14 11 16,5 4 20-16,10 0-4 15,0-7 9-15,12-9-13 16,13-14-8-16,-4-13-6 16,-3-14-6-16,-9-9-3 15,-5-4 3-15,-4 0 8 16,2 0 27-16,-2 0 35 16,0 0-9-16,0-2-22 15,0 2-21-15,0 0-19 16,4 0-2-16,6 0-11 15,15 10 0-15,8 6 11 0,14 0 1 16,6-6 4-16,8-8-5 16,1-2-3-16,0-4-10 15,-6-17-11-15,-12-2-2 16,-15-4 8-16,-17 0 18 16,-12 1 3-16,-7-4 1 15,-35 2-4-15,-16-2-4 16,-9 10-2-16,-4 12 2 15,3 8 4-15,13 0-1 16,6 0-3-16,14 18-20 16,10-8-86-16,14 3-57 15,11-6-5-15,11-7-106 0,29 0-20 16</inkml:trace>
  <inkml:trace contextRef="#ctx0" brushRef="#br1" timeOffset="-13380.43">6885 13305 589 0,'0'0'238'0,"0"0"-80"16,0 0-62-16,0 0-31 16,0 0-36-16,0 0-29 15,0-21-3-15,0 35-9 16,0 22 10-16,0 17 2 0,4 9 17 15,5 10 3-15,-1 4 17 16,2 0-10-16,-4-5-3 16,1-15-2-16,1-12-4 15,2-11-9-15,1-14-8 16,2-9 4-16,3-4 1 16,4-6 4-16,6 0 8 15,7-2 5-15,8-18-1 16,-1-6-12-16,-4-4 1 15,-5-2-4-15,-7 0-3 16,-11 2 3-16,-7 4 6 16,-6 2 5-16,0 6-3 0,0 4-9 15,-12 0-2-15,-1 6-4 16,4 1-1-16,2 5 0 16,5 2-2-16,-3-1-1 15,1 1 0-15,-5-3 3 16,-4 2 2-16,-5-2 1 15,-4 2-2-15,1-3 0 16,2 4-2-16,3 0 1 16,3 0 1-16,1 5-7 15,-3 17-5-15,3 6 5 16,6 8-2-16,1 0 7 16,5 3-4-16,0-1 3 15,21-4 3-15,8-6 0 0,2-4-1 16,7-1 1-1,-1-9 0-15,9-1 0 0,-2-5-3 16,5-8-19-16,4 0 18 16,-2-23-3-16,1-8-30 15,-10 0-68-15,-11-7-59 16,-13-7-198-16</inkml:trace>
  <inkml:trace contextRef="#ctx0" brushRef="#br1" timeOffset="-10613.57">8529 13385 573 0,'0'0'157'15,"0"0"7"-15,0 0-66 0,0 0-29 16,0 0-9-1,0 0 1-15,0 0-37 0,6-87-23 16,-6 87-1-16,0 4-17 16,0 22-2-16,0 12 19 15,0 15 11-15,0 13-3 16,-9 8 10-16,1 8 13 16,0 4-1-16,4-1-5 15,2-6-8-15,2-4-10 16,0-11-3-16,16-16 1 15,8-7-5-15,0-17 4 16,-1-8-4-16,-8-10 5 16,-5-6-4-16,-6 0 8 15,-2 0 5-15,-2-16 40 16,0-12 27-16,0-10-63 0,0-12-7 16,0-5 2-1,-4-1-2-15,-3 0-4 0,2 10 1 16,3 6 12-16,2 7 14 15,0 6 8-15,0 3-9 16,0 4-10-16,0 12-6 16,0-1-17-16,0 8 0 15,7-2-1-15,17 3-71 16,17 0-62-16,23-2-30 16,12-1-67-16,0-10-169 0</inkml:trace>
  <inkml:trace contextRef="#ctx0" brushRef="#br1" timeOffset="-10197.43">9001 13644 167 0,'0'0'324'0,"0"0"-148"15,0 0-41-15,0 0-6 16,0 0-59-16,0 0-41 16,0-26-29-16,-5 45-18 15,-8 16 15-15,-1 7 3 0,4 2 5 16,5-2-4-16,5-3 4 16,0-14-4-16,9-6 6 15,7-11-4-15,-3-3-2 16,0-5 4-16,5-2 5 15,3-24 11-15,0-6 0 16,0-8-8-16,-13-3 2 16,-6 2 18-16,-2-3-2 15,0 5-9-15,-10 13-11 16,-7 10-3-16,2 16-8 16,-5 0-11-16,3 0-23 15,-2 18-72-15,13 3-17 16,6-6-91-16,6-9-54 15,26-6-42-15</inkml:trace>
  <inkml:trace contextRef="#ctx0" brushRef="#br1" timeOffset="-9930.65">9195 13582 377 0,'0'0'246'16,"0"0"-61"-16,0 0-46 16,0 0-43-16,0 0-44 15,0 0-34-15,92 1-6 16,-50 25 7-16,-1 6-6 15,-3 7 4-15,-9 7-5 16,-4-6-5-16,-13 0-1 16,-10-10-1-16,-2-8-3 15,0-8 1-15,-10-8 7 16,-9-6 5-16,-4 0 10 0,3-6-2 16,0-19 5-16,6-6 25 15,14-9-29-15,0-4-22 16,14-2-2-16,28 1-35 15,12 4-73-15,8-1-78 16,5-1-145-16</inkml:trace>
  <inkml:trace contextRef="#ctx0" brushRef="#br1" timeOffset="-9146.65">10228 13659 416 0,'0'0'239'16,"0"0"-64"-16,0 0-76 15,0 0-23-15,0 0-23 16,0 0-24-16,52-41-17 15,-10 41-4-15,3 4 3 16,-1 21 11-16,-8 14-7 16,-7 7-13-16,-9 2-2 0,-9-2 9 15,-11-8-9 1,0-12 3-16,0-10-3 0,0-10-7 16,0-6 7-16,-4-4 1 15,-3-24 25-15,1-16-18 16,6-12 2-16,0-6 16 15,10 2-15-15,22 5-11 16,10 10-1-16,9 6 0 16,12 13-16-16,5 8-80 15,2 9-106-15,-11 9-270 16</inkml:trace>
  <inkml:trace contextRef="#ctx0" brushRef="#br1" timeOffset="-8046.98">10930 13758 175 0,'0'0'441'16,"0"0"-376"-16,0 0-65 15,0 0-1-15,0 0 1 16,0 0 43-16,45 8 59 15,-21-12-15-15,-3-14-24 16,-6 0 8-16,-6-3-12 16,-4 0 7-16,-5-1-8 15,0-3-21-15,-2 2-17 16,-17 6-7-16,4 7 0 16,1 6-8-16,-3 4-5 0,-3 0-8 15,-3 19-5-15,1 15 7 16,4 7-2-16,10 8-3 15,8-5 5-15,0-2-3 16,21-7-4-16,22-8 7 16,15-11 2-16,15-15-17 15,12-1-10-15,5-17-32 16,-11-18-26-16,-5-7 10 16,-17 1 17-16,-18 1 62 15,-20 1 31-15,-16 3 75 0,-3 4-6 16,0 9-19-1,-7 6-19-15,-4 13-17 0,-9 4-21 16,-5 0-24-16,-10 28-12 16,-5 11 6-16,11 6 2 15,8 4 0-15,15-7-11 16,6-8-18-16,0-8-6 16,12-14 9-16,9-11 30 15,6-1 4-15,7-8 14 16,1-23 10-16,2-5-6 15,-6-3 6-15,0 3 24 16,-10 9-11-16,-2 9 5 16,-9 9 2-16,-7 8 7 0,-1 1-47 15,0 0-8 1,8 17-21-16,2 12 10 0,13 9 5 16,4-2-26-1,5-3-28-15,7-10-38 0,0-9-5 16,6-14-15-16,2 0 9 15,2-18-27-15,-4-18-68 16,-12-4 31-16,-12-8 69 16,-12-4 104-16,-11-9 140 15,0-7 20-15,0-8-21 16,-18-4-1-16,0-1-53 16,3 13-13-16,5 18 8 0,4 22 15 15,4 18-10 1,0 10-6-16,2 0-53 0,0 0-26 15,0 29-29-15,0 18 15 16,0 18 14-16,0 11 4 16,0 6-4-16,0 4 1 15,0-6-4-15,6-14 5 16,1-20-2-16,0-19 0 16,0-15 0-16,-5-12 0 15,-2 0 10-15,0-8 16 16,0-16 7-16,-2-8-29 15,-17-1-4-15,-5 12-3 16,-3 9-7-16,-1 12-6 16,-1 1-20-16,0 31-9 15,6 8-3-15,12 3 1 16,11-6 2-16,0-6-2 16,20-5 24-16,13-16 19 0,8-8 4 15,9-2 19-15,11 0 26 16,3-12-22-16,4 2-22 15,-6 5-1-15,-3 5-33 16,-3 0-82-16,0 0-200 16</inkml:trace>
  <inkml:trace contextRef="#ctx0" brushRef="#br1" timeOffset="-6546.53">12994 13687 593 0,'0'0'171'0,"0"0"-78"15,0 0-45-15,0 0-18 16,0 0-28-16,-129 27-1 15,97 3-1-15,6 6-5 16,5 0 4-16,10-5-2 16,9-6-10-16,2-7-6 15,0-10-8-15,0-6 19 0,15-2 8 16,14-9 66 0,7-18-8-16,9-9-20 0,-10-1 2 15,-8 12 3-15,-14 8 13 16,-8 9-3-16,-5 8-16 15,2 0-37-15,7 17-22 16,6 14 10-16,12 0 1 16,7-5-34-16,6-8 1 15,5-14 5-15,-3-4 17 16,0-4 16-16,-6-21 6 16,-3-4 6-16,-6-1 0 15,-12 6 44-15,-5 8 2 0,-4 8 14 16,-6 6-5-1,0 2-47-15,0 0-14 0,7 0-41 16,7 17-68-16,5 4 79 16,10-3-18-16,5-8 21 15,5-10 12-15,2 0 15 16,-5-20 3-16,-3-10 10 16,-10 2 35-16,-6 4 27 15,-8 7 13-15,-4 12-9 16,-5 2-5-16,2 3-51 15,0 0-23-15,7 3-21 16,9 16-51-16,9 4 46 16,13-5-21-16,11-10 6 15,6-8 6-15,3-1 35 0,1-29 0 16,-3-7 0-16,-5-6 2 16,-11-3-3-16,-15-2 2 15,-11-2 64-15,-9 0-12 16,-7-2-5-16,0 3-16 15,0 9-14-15,0 12 0 16,0 10 5-16,0 10 17 16,0 4 12-16,0 4-13 15,0-2-18-15,-2 2-10 16,2 0-11-16,-3 0-6 16,1 0-13-16,-2 6 7 0,-1 15 4 15,-2 7 6 1,3 4 2-16,0 2 1 0,4 8 1 15,0 2-2-15,0 6-1 16,6-2 1-16,14-4 0 16,5-8 0-16,-1-11 0 15,-4-14 0-15,-1-4 0 16,-11-7 7-16,-4 0 4 16,-1 0 4-16,-3 0 14 15,0 0 0-15,0-12-17 16,-29-6-12-16,-13 5-22 15,-16 8-22-15,-5 5-28 16,3 4-22-16,13 19-23 16,16 4 21-16,20-9 33 15,11-1 28-15,6-4 18 0,28-3 17 16,9-4 3 0,3-4 42-16,1-2 21 0,7 0-2 15,1 2-18 1,1 3-8-16,2 6-21 0,-5 3-15 15,-2-4-2-15,-2 0-4 16,5-6-110-16,0-4-112 16,3-4-310-16</inkml:trace>
  <inkml:trace contextRef="#ctx0" brushRef="#br1" timeOffset="-5613.91">15267 13668 588 0,'0'0'198'0,"0"0"-67"15,0 0-39-15,0 0-44 16,0 0-16-16,0 0-32 16,-17 8-9-16,9 25-1 15,3 10 10-15,3-5 3 0,2-4 0 16,0-14-3 0,2-8 0-16,7-8 0 0,0-4 10 15,7 0 17-15,3-16 49 16,6-4-22-16,-5-4-18 15,-7 8-3-15,-5 10 1 16,-6 4 10-16,0 2-37 16,11 0-7-16,12 8-25 15,10 10 24-15,15-2-2 16,2-6 2-16,9-10-11 16,1 0 9-16,-2-14 3 15,-6-11 3-15,-9-8 0 0,-14 3 7 16,-14 0 2-1,-12 2 37-15,-5-7 15 0,-7 2-27 16,-30-3-20-16,-15 1-13 16,-4 9-4-16,6 12-9 15,11 8-69-15,20 6-59 16,19 0-93-16,0 4-91 16,29 2-99-16</inkml:trace>
  <inkml:trace contextRef="#ctx0" brushRef="#br1" timeOffset="-5263.5">15901 13489 496 0,'0'0'264'0,"0"0"-83"16,0 0-82-16,0 0-24 0,0 0-25 16,132-23-28-16,-90 29-1 15,2 17 0-15,-5 7-3 16,-8 9-15-16,-9 2-2 15,-11 4 1-15,-9-1 0 16,-2-6 2-16,-4-4 2 16,-21-6-3-16,1-12 4 15,1-8-2-15,6-8 5 16,3-4 6-16,3-21 10 16,5-11-11-16,6-5 0 15,0-3 0-15,4-1-15 0,23 5-1 16,6 9-1-16,5 6-17 15,4 7 3-15,1 6 7 16,3 0-24-16,4 4-42 16,-6 3-31-16,-4 5-33 15,-16 0-92-15,-10 0-47 16,-7 15-56-16</inkml:trace>
  <inkml:trace contextRef="#ctx0" brushRef="#br1" timeOffset="-4929.09">16526 13553 206 0,'0'0'313'0,"0"0"-148"16,0 0-60-16,0 0-39 16,0 0-19-16,0 0-14 15,0 5-6-15,0-4 0 16,0-1 2-16,0 6-9 15,0 4-7-15,0 4-9 16,0 8 46-16,0 3-18 16,0 1 4-16,0-1-6 15,0 0-9-15,0-5-6 16,0-5-10-16,0-4 1 0,0-3-3 16,0-6 0-1,0 2-2-15,0-2-1 0,0 0-30 16,2 0-81-1,-2-2-36-15,0 0-64 0,0 0-38 16,0-8-59-16</inkml:trace>
  <inkml:trace contextRef="#ctx0" brushRef="#br1" timeOffset="-4627.78">16514 13364 617 0,'0'0'147'15,"0"0"-108"-15,0 0-39 16,0 0-2-16,0 0 2 0,0 0 33 16,60 21 13-16,-44-21 4 15,-5 0-3-15,0 0 14 16,-4-4 12-16,-5-6-1 15,-2 3 1-15,0-5-18 16,-4 1-31-16,-21-2-24 16,-10 0-1-16,-4 7-4 15,4 6-24-15,8 0-82 16,16 0-86-16,11 12-138 16</inkml:trace>
  <inkml:trace contextRef="#ctx0" brushRef="#br1" timeOffset="-4027.96">16630 13265 432 0,'0'0'249'0,"0"0"-66"0,0 0-61 16,0 0-30-1,0 0-31-15,0 0-27 0,0-26-21 16,0 31-13-16,6 28 0 16,6 11 14-16,-3 18 23 15,-3 6-2-15,-6 8 22 16,0 0-2-16,0-2-10 16,0-5-4-16,-2-9-3 15,-4-10-8-15,3-10-18 16,3-9-4-16,0-8-7 15,9-7 3-15,20-5 0 16,11-11 0-16,16 0-4 16,8-15-47-16,5-17-104 15,-1-8-106-15,-6-6-189 16</inkml:trace>
  <inkml:trace contextRef="#ctx0" brushRef="#br1" timeOffset="-3497.32">16617 13658 407 0,'0'0'288'0,"0"0"-179"16,0 0-27-16,0 0-9 15,0 0-26-15,0 0-11 16,-8 6-7-16,35-2-6 0,13-3 9 15,12 3 19 1,6-4-29-16,2 0-8 0,7 0 0 16,-5-1-3-16,-2-16-2 15,-10-2-2-15,-11 1 0 16,-10-3 4-16,-8 6 2 16,-10 2 7-16,-9-1 13 15,-2 0 16-15,0 0-19 16,0-4-23-16,-15-2-2 15,-6 2-3-15,1 5-2 16,7 4 0-16,4 5-4 16,2 4 0-16,0 0-3 15,-3 0-1-15,-9 2 5 0,2 16-2 16,-8 8 0 0,5 6-3-16,3 9 8 0,5 3 0 15,10 3 8-15,2 0 5 16,0-9-2-16,22-4-1 15,16-8-4-15,14-6-2 16,3-7 4-16,8-10-3 16,8-3-5-16,12-2-4 15,8-20-74-15,3-7-78 16,-6-7-83-16,-14-3-304 16</inkml:trace>
  <inkml:trace contextRef="#ctx0" brushRef="#br1" timeOffset="-363.96">17962 13389 545 0,'0'0'238'0,"0"0"-69"15,0 0-87-15,0 0 3 16,0 0-23-16,0 0-22 15,0 0-34-15,-60-40-6 16,16 56-3-16,-8 12-4 16,12 6 2-16,13 3-1 15,17-2-3-15,10 1 1 16,4 0-1-16,29 1 9 16,7-4 2-16,5-1 2 15,-5-6-4-15,-9-3 2 16,-8-6-2-16,-10-7 0 0,-9-3 7 15,-2-5 5-15,-2-2 1 16,0 4-1-16,-21 2-5 16,-29 0 14-16,-17 3 1 15,-7-6-22-15,3-3-15 16,9 0-78-16,14-24-103 16,21-8-320-16</inkml:trace>
  <inkml:trace contextRef="#ctx0" brushRef="#br1" timeOffset="353.39">18281 13800 318 0,'0'0'174'0,"0"0"-71"15,0 0-24-15,0 0-19 16,0 0-1-16,0 0-12 15,-27 30-28-15,27-24-19 16,0-3-2-16,0-2 2 16,0-1 4-16,0 0 6 15,2 0 27-15,7 0 21 16,0 0-4-16,-2 0-7 16,-7 0 11-16,0 0 2 0,0 0-9 15,0 0 3-15,0-1-14 16,0-4-21-16,-2 1-18 15,-3 2-1-15,5 2-6 16,-2 0 0-16,-5 0-6 16,-2 0-34-16,3 8 18 15,-1 0 5-15,4-5 5 16,3 0 4-16,0-3 7 16,0 0 7-16,0 0 15 15,3 0 11-15,8-6 8 0,-2-2-22 16,-5 2 6-16,-4 4 12 15,0 2 2-15,0 0-30 16,0 0-2-16,0 0-24 16,-4 0-108-16,-7 11-57 15,-3-9-125-15</inkml:trace>
  <inkml:trace contextRef="#ctx0" brushRef="#br1" timeOffset="6038.19">534 15538 687 0,'0'0'143'0,"0"0"-73"0,0 0-27 15,0 0-22-15,0 0 10 16,0 0-16-16,0 0-4 15,0 0-1-15,0 0-2 16,0 5-8-16,0 14 1 16,0 12 13-16,0 9 26 15,0 4 2-15,-7-5-14 16,1-1-4-16,4-7 0 16,2-5-4-16,0-12-11 15,0-6 1-15,0-4 0 16,0-2 9-16,0 1 1 0,0-2 2 15,0 8-6 1,8-6 0-16,1 1 1 0,9 2-1 16,11-6 13-16,29 0 17 15,34-10-4-15,28-20-20 16,11 3-12-16,-10-5-10 16,-28 15-26-16,-26 3-38 15,-22 10-7-15,-17 4-70 16,-5 0-72-16,-1-10-179 15</inkml:trace>
  <inkml:trace contextRef="#ctx0" brushRef="#br1" timeOffset="6803.35">1271 15538 193 0,'0'0'396'16,"0"0"-232"-16,0 0-60 15,0 0-13-15,0 0-22 16,0 0-12-16,-8 0-16 16,3 0-19-16,5 0-2 15,0 0-5-15,0 0 7 16,0 0 4-16,0 0-9 15,0 0 4-15,-2 0-6 16,0 0-6-16,2 0-1 16,-2 0 0-16,0 0-5 15,0 0 2-15,2 0-1 16,-3 0 2-16,3 0 5 0,0 0-2 16,0 0 4-16,0 0-2 15,0 0-5-15,0 0 3 16,0 0-9-16,0 0-1 15,0 0-5-15,0 0-6 16,0 0-6-16,0 9-7 16,7 5 7-16,12 4 18 15,8 4 25-15,2 0 5 16,5-4-10-16,-3 0-3 16,-4-9-2-16,-3 0-7 0,-6-1-5 15,-7-6 0 1,-4 2-1-16,-5-4-2 0,0 0 1 15,0 0-1-15,-2 0 2 16,3 0 3-16,-3 0 0 16,0 0 8-16,0 0-4 15,0 0 13-15,0 0 4 16,0 0-14-16,0 4-12 16,-16 10-6-16,-19 12-18 15,-21 16 24-15,-18 18 0 16,-1 12-27-16,10-13-120 15,32-31-196-15</inkml:trace>
  <inkml:trace contextRef="#ctx0" brushRef="#br1" timeOffset="9869.66">2339 15547 666 0,'0'0'263'0,"0"0"-128"16,0 0-37-16,0 0-25 16,0 0-13-16,0 0-12 15,0 0-15-15,-13-93-11 0,10 93-22 16,1 0-2-16,2 0-16 16,-2 23-3-16,-1 7 2 15,1 11 19-15,-2 9 0 16,4 3 2-16,0-5 10 15,0-4-3-15,0-2-5 16,0-8-3-16,0-5 3 16,0-8-3-16,0-13 4 15,0-6-2-15,0-2-3 16,0 0-11-16,2-18-16 16,9-22-2-16,3-15-111 15,3-12-10-15,-1 1-72 16,-11 7-46-16,-5 6 78 0,-9 9 190 15,-14 8 106 1,6 18 80-16,10 9 32 0,4 3-49 16,3 6-38-16,0 0-46 15,0 0-53-15,0 0-32 16,41 10-8-16,30 16 8 16,31 10 9-16,12 0 21 15,-5 0 8-15,-20 5-22 16,-29-10-8-16,-24 0-6 15,-18-3-2-15,-16-2 1 16,-2 0 0-16,-31 5 6 16,-31 1 16-16,-21-9-5 15,-13-2-7-15,9-15-11 0,10-6-64 16,21-9-119 0,39-28-204-16</inkml:trace>
  <inkml:trace contextRef="#ctx0" brushRef="#br1" timeOffset="10671.61">3152 15444 400 0,'0'0'287'0,"0"0"-123"16,0 0-45-16,0 0-52 0,0 0-29 15,0 0-17 1,-13 2-21-16,9 25-12 0,-3 12 12 16,0 10 30-16,-2 1 10 15,3-2 4-15,6-8-22 16,0-4-13-16,0-15-4 15,0-6-5-15,0-11-13 16,0-4-26-16,0 0 10 16,0-9 29-16,0-20-1 15,0-17 1-15,-7-8-1 16,0-12 1-16,7 2 11 16,0 5 5-16,7 15 12 15,15 14 17-15,7 6 1 16,16 11-18-16,19 2-28 0,21 9-3 15,3 2-1-15,-5 0 4 16,-20 17-3-16,-24 12-9 16,-25 7 2-16,-14 12-3 15,-33 2 5-15,-29 3 8 16,-7-13 14-16,13-16-12 16,23-12 4-16,21-8-2 15,12-4 5-15,0 0-5 16,0 0-4-16,2 0-30 15,21 6-10-15,10 6-6 16,7 6 33-16,3 0 6 16,-6 0 3-16,-8 0 4 15,-8-4 3-15,-13-1 18 16,-6-11-13-16,-2 3-3 16,-12 0 2-16,-38 4 16 0,-21-1 7 15,-18-2-30-15,-7-6-43 16,5 0-68-16,19-8-172 15</inkml:trace>
  <inkml:trace contextRef="#ctx0" brushRef="#br1" timeOffset="11420.25">3827 15404 491 0,'0'0'218'15,"0"0"-73"-15,0 0-53 16,0 0-51-16,0 0-10 15,0 0 4-15,0 0 1 16,0 0-6-16,0 0-7 16,0 0-20-16,0 4-3 15,0 11-12-15,0 6 11 16,0 12 1-16,0 2 17 0,0 1-1 16,0 9 9-16,0-9-9 15,0-6-7-15,0-12-2 16,0-10-2-16,0-2 0 15,0-6 6-15,0 0 30 16,2 0 40-16,-2-18 11 16,2-18-10-16,4-14-71 15,0-3-10-15,5 2 0 16,-2 8 1-16,0 7-2 16,-5 15 6-16,1 4 12 0,-5 11 3 15,2 6-5 1,-2 0-16-16,4 0-12 0,12 10-18 15,6 22-4-15,9 6 33 16,3 2-1-16,-2-13-23 16,-11-11-9-16,-3-10 18 15,-7-6 16-15,1 0 3 16,5-17 14-16,10-15-2 16,2-12-9-16,2-5-3 15,-4 10 2-15,-6 11-4 16,-9 10 5-16,-5 9 17 15,-5 9-1-15,0 0-22 16,8 5-21-16,5 21-18 16,10 12 37-16,2 6 3 15,-6 8-1-15,-5-6 0 16,-5 2 0-16,-7-3-1 16,-1-5 1-16,0-9-5 0,1-4-53 15,7-6-72-15,16-10-112 16,17-11-102-16</inkml:trace>
  <inkml:trace contextRef="#ctx0" brushRef="#br1" timeOffset="11770.12">4953 15316 648 0,'0'0'233'0,"0"0"-35"16,0 0-61-16,0 0-27 16,0 0-65-16,0 0-41 15,-43-32-4-15,17 52-22 16,-3 6 21-16,-2 6-2 16,10 2-5-16,10 0 0 15,6-2-12-15,5 0 5 16,0-5-9-16,16 0 23 15,5-1 0-15,-2-3 1 16,-1-2 0-16,-3-2-3 16,-5-1-5-16,-8-11 8 15,-2 4 1-15,0-3 1 0,-33 2 11 16,-25-2-13-16,-27-6-13 16,-17-2-157-16,-4-24-182 15</inkml:trace>
  <inkml:trace contextRef="#ctx0" brushRef="#br1" timeOffset="12620.13">5975 15494 371 0,'0'0'258'16,"0"0"-92"-16,0 0-31 16,0 0-45-16,0 0-22 15,0 0-33-15,0 0-18 0,0 0-13 16,0 4-4-16,0 6-15 16,0 11-7-16,4 2 22 15,3 9 26-15,0 2-6 16,0-1-7-16,-1-7-6 15,1-2 0-15,-3-7-5 16,1-4 2-16,-5-9-4 16,3-4-48-16,-3 0-59 15,0 0-9-15,0-23-26 16,0-12-248-16</inkml:trace>
  <inkml:trace contextRef="#ctx0" brushRef="#br1" timeOffset="12970.37">5975 15494 406 0,'-33'-80'196'16,"33"80"-89"-16,0 0-36 15,0 0-31-15,0 0-14 16,0 0-10-16,0 0 10 16,0 0 7-16,0-6 16 15,6-6-18-15,1-5-22 16,0-2 15-16,-5 5 11 15,-2 2-5-15,0 7 6 16,0 0-5-16,0 1-13 16,-2 0-14-16,-7 0-4 0,0 2-7 15,5 2 1 1,2 0-8-16,2 0-5 16,0 0 0-16,0 0-32 0,2 0-19 15,18 14 3-15,11-1 53 16,3-4 14-16,-1-5 0 15,-4-4-3-15,-12 0 0 16,-5 0-33-16,-8 0-65 16,3 0-107-16,-3-2-312 15</inkml:trace>
  <inkml:trace contextRef="#ctx0" brushRef="#br1" timeOffset="13353.51">6399 15312 487 0,'0'0'247'0,"0"0"-62"16,0 0-85-16,0 0-22 16,0 0-45-16,0 0-33 15,-14 8-11-15,-8 9-4 16,-5 10 15-16,5-4 0 15,13 0-3-15,9 3 0 16,0-4-6-16,22 6 9 16,12 2 2-16,8-6 2 15,2 1-2-15,1-6 0 16,-5 2-2-16,-4-5 1 0,-14 0 8 16,-7-12 7-16,-9 0-1 15,-6-2 5-15,0-2 2 16,0 0-4-16,-3 0-7 15,-33 4-8-15,-19 4-6 16,-17-2-17-16,1-3-53 16,9-3-18-16,18 0-92 15,19-17-147-15</inkml:trace>
  <inkml:trace contextRef="#ctx0" brushRef="#br1" timeOffset="13539.02">6590 15306 621 0,'0'0'278'0,"0"0"-162"15,0 0-94-15,0 0-21 16,0 0-1-16,-129 112 26 16,65-57-3-16,-8 1-16 15,3-1-2-15,0-2-5 16,11-17-64-16,14-18-218 15</inkml:trace>
  <inkml:trace contextRef="#ctx0" brushRef="#br1" timeOffset="14122.49">5924 15240 239 0,'0'0'95'0,"0"0"-41"16,0 0-12-16,0 0-20 16,0 0 8-16,0 0 41 15,38 12-7-15,-9-12 8 16,2 0-20-16,-3-3-17 0,-7-3-9 16,-13-1 2-16,-4 3 19 15,-4 2 24-15,0-2-13 16,-10-4-8-16,-17-6-42 15,-4 1-8-15,-5 8-5 16,5 5 1-16,4 0 1 16,6 5-24-16,7 17-16 15,7 8-31-15,7 7-38 16,9-9-45-16,29-7-112 16</inkml:trace>
  <inkml:trace contextRef="#ctx0" brushRef="#br1" timeOffset="15703.27">7960 15113 762 0,'0'0'206'0,"0"0"-85"15,0 0-50-15,0 0-45 16,0 0-26-16,0 0-4 16,-9 36-18-16,9 11 22 15,-2 11 14-15,0-2 25 16,2-4-12-16,0-10-14 15,0-10-9-15,0-10 0 16,0-12 0-16,0-5-3 16,0-5 7-16,0 0 19 15,0-11 9-15,0-15 8 0,-20-2-43 16,-16 4-2-16,-8 14-4 16,-16 10-23-16,-7 10-21 15,-1 33-6-15,4 13 16 16,15 1-3-16,20-4 14 15,23-9-27-15,6-16 18 16,27-12-12-16,17-14 40 16,12-2 9-16,6-18 12 15,1-10 35-15,-3-8 20 16,-10 6 10-16,-7 3 17 16,-9 10 5-16,-10 6-26 15,-2 7-26-15,3 4-37 16,6 0-10-16,6 11-9 0,4 14 3 15,-5 7-43 1,-1 3-77-16,3-7-51 0,1-12-88 16,5-14-312-16</inkml:trace>
  <inkml:trace contextRef="#ctx0" brushRef="#br1" timeOffset="16453.16">8424 15561 151 0,'0'0'377'15,"0"0"-287"-15,0 0-35 16,0 0-36-16,0 0-9 16,0 0 9-16,-5 0 17 15,5-9 41-15,7-9-28 16,4-4-40-16,-4 0 18 16,-5 5 7-16,-2-2 11 15,0 1-10-15,0 5-7 16,-9-2-6-16,-4 7-9 15,4 4-2-15,0-2 0 0,5 6-2 16,-5 0-9-16,-5 0-14 16,-6 18 10-16,-2 10 2 15,8 2-1-15,10 6-4 16,4 0-2-16,27-3-13 16,35-11 1-16,23-10 11 15,13-12 8-15,0 0 1 16,-11-17-3-16,-12-10 3 15,-17-7-2-15,-10 1 3 16,-17 1 2-16,-14 3 9 16,-10-2 25-16,-7 8 8 15,0 4-16-15,0 5-5 16,-16 11-11-16,-15 3-12 0,-11 3-13 16,-9 21 6-16,6 2-14 15,19 2-13-15,14-4-15 16,12 1 10-16,16 0 12 15,22 0 21-15,11-1 6 16,9 3 1-16,-3-3 0 16,-6 1-2-16,-11-5-17 15,-13-4 18-15,-15-10 3 16,-7-3 9-16,-3-3 11 16,0 0 4-16,-28 5 3 15,-24-1-4-15,-17-2-13 16,-5-2-13-16,14 0-39 15,9 0-21-15,10-14-35 0,18-13-82 16,15-9-146-16</inkml:trace>
  <inkml:trace contextRef="#ctx0" brushRef="#br1" timeOffset="16820.82">9250 15427 473 0,'0'0'155'0,"0"0"-65"16,0 0-19-16,0 0-8 0,0 0-19 15,0 0-5-15,0 0-6 16,0 0-5-16,0 0-3 16,0 0-5-16,0 0 6 15,0 0-3-15,0 0 6 16,2 0-1-16,-2 0-3 15,0 0-3-15,0 0-18 16,0 0-3-16,0 3-1 16,8 8-8-16,0 6 8 15,5 5 12-15,1-2 11 16,-5 3-10-16,2-3 2 16,-2-1-8-16,0-2-6 15,-3-12 0-15,-4 4 4 16,1-5-5-16,-3-4-60 15,0 0-63-15,0 0-45 0,0-10-67 16</inkml:trace>
  <inkml:trace contextRef="#ctx0" brushRef="#br1" timeOffset="17102.24">9212 15266 292 0,'0'0'89'0,"0"0"5"0,0 0-41 16,0 0 23-1,0 0 2-15,0 0 9 0,46 21 12 16,-34-24-19-16,-5-15-14 16,-3 0-7-16,2 0-11 15,-6 0-7-15,0 5-7 16,0 5-16-16,-17 7-18 15,-9 1-9-15,-8 0-8 16,-3 19-6-16,3 12-25 16,16-5-73-16,18-8-134 15,14-9-236-15</inkml:trace>
  <inkml:trace contextRef="#ctx0" brushRef="#br1" timeOffset="17720.12">9701 15418 569 0,'0'0'233'0,"0"0"-116"16,0 0-47-16,0 0-25 15,0 0-29-15,-134-39-16 16,107 43-4-16,3 17 0 16,8 5-7-16,7 6-5 15,9-4-9-15,0-2-2 16,14-8 1-16,5-9 13 16,2-5 13-16,-1-4 3 15,2 0 30-15,2-23 19 16,-1-3-5-16,-6 1 8 15,-3 2-9-15,-8 9 24 0,-3 5-3 16,-3 6-3-16,0 3-29 16,2 0-35-16,6 3-22 15,9 24-11-15,9 13 27 16,8 9 6-16,-1 5 0 16,-4 0-3-16,-14-6 2 15,-7-2 1-15,-8-6 10 16,-8-6 4-16,-32-5-5 15,-18-12 7-15,-11-9 5 16,-8-8-21-16,-1-4-2 0,2-26-85 16,9-11-103-16,25-14-198 15</inkml:trace>
  <inkml:trace contextRef="#ctx0" brushRef="#br1" timeOffset="18853.39">9999 15326 508 0,'0'0'233'15,"0"0"-52"-15,0 0-77 16,0 0-39-16,0 0-29 16,0 0-36-16,-2 20-20 15,2 8 4-15,0 6 16 16,11 4 7-16,0-4-5 15,3-10 0-15,-6-7-2 16,-3-14 2-16,-3-3-1 16,2 0 22-16,6-8 35 0,3-22 54 15,3-6-103-15,-3-4 4 16,-3 4 4-16,2 10 1 16,-7 11 1-16,-3 8 5 15,0 7-6-15,0 0-18 16,10 3-18-16,5 24-19 15,14 4 36-15,9 9 1 16,5-9-5-16,1-1-13 16,2-10-4-16,-6-12 2 15,-2-8 11-15,-2 0 9 16,0-16 11-16,-1-16-7 16,1-3 6-16,-9-7 5 15,-9 3 10-15,-9-1 18 0,-8 0-5 16,-3 0-9-16,-3 4-18 15,-18 5-10-15,-6 13-1 16,-2 12-8-16,0 6-5 16,0 5-2-16,4 22 2 15,3 13 5-15,6 9-2 16,10 5 5-16,6 4 1 16,0-3 1-16,19-4 0 15,20-10-1-15,12-10 0 16,11-17-6-16,14-9-40 15,4-5-26-15,3-10-23 16,-7-17 5-16,-9-9 34 0,-9-4 12 16,-12-10 20-1,-11-10 23-15,-8-8-2 0,-13-19 7 16,-7 5 10-16,-7 8 38 16,0 16 8-16,0 24 50 15,0 16 28-15,0 9-21 16,0 9-36-16,0 0-47 15,0 0-30 1,-7 9-18-16,-5 23-15 0,2 18 33 16,5 7-5-16,5 9 3 15,0-2 2-15,0-6-3 16,15-10 2-16,-1-17 1 16,-1-14 0-16,-6-7 2 15,-3-10 1-15,-1 0 7 16,-1 0 12-16,1-19 6 0,-3-6-17 15,0-4-11-15,-5 12-4 16,-22 10-11-16,-11 7-28 16,-2 21-22-16,-2 25 7 15,15 7-9-15,16 4 2 16,11-11 18-16,15-9-8 16,27-20 15-16,8-17 34 15,3 0 6-15,3-19 25 16,-5-14 33-16,-4 3 16 15,-7 8 27-15,-9 9 6 16,0 8-32-16,5 5-58 16,2 5-17-16,2 16-5 0,-4 15-46 15,-9 0-163-15,-3-9-163 16</inkml:trace>
  <inkml:trace contextRef="#ctx0" brushRef="#br1" timeOffset="21853.62">12936 14977 105 0,'0'0'495'0,"0"0"-271"15,0 0-85-15,13-109-36 16,-13 100-21-16,0 7-6 0,0 2-14 15,0 0-30-15,0 0-27 16,0 0-5-16,0 15-14 16,0 22 5-16,5 13 9 15,-5 16 19-15,0 14 12 16,0 11 1-16,-21 6 2 16,-3-3-3-16,1-4-7 15,12-23-6-15,11-10-8 16,0-20-5-16,27-7 1 15,11-13 2-15,9-3 0 16,2-12 3-16,4-2-11 16,-1 0-61-16,-4-10-65 0,-3-19-103 15,-11-4-169 1</inkml:trace>
  <inkml:trace contextRef="#ctx0" brushRef="#br1" timeOffset="22319.18">12651 15450 413 0,'0'0'376'0,"0"0"-205"16,0 0-92-16,0 0-45 16,0 0-7-16,142-27-9 15,-37-6-4-15,6 3-6 0,-12 4-6 16,-20 8-2-1,-14 4-22-15,-22 10-25 0,-16-3-9 16,-17 7 20-16,-10 0 16 16,0 0 4-16,0 0 8 15,0 0 7-15,0 0 1 16,0 0 0-16,0 0 10 16,0 0-3-16,0 11 6 15,-14 20-1-15,-1 10 17 16,7 8-15-16,8 1-8 15,0-2 1-15,15-12-4 16,20-6-5-16,8-12 4 16,4-12 1-16,2-6 5 15,-9-9 17-15,-9-19 13 0,-11-8-3 16,-11 0-4 0,-9-4 9-16,0 1 18 0,-38-5-28 15,-18 2-17-15,-12 11-13 16,-7 11-2-16,11 20-12 15,18 0-86-15,21 16-93 16,25 6-114-16</inkml:trace>
  <inkml:trace contextRef="#ctx0" brushRef="#br1" timeOffset="23121.22">14334 15243 351 0,'0'0'203'15,"0"0"-23"-15,0 0-54 16,0 0-29-16,0 0-59 16,0 0-38-16,-23 20-9 15,21 21 9-15,-1 3 10 0,3-2-4 16,0-5-2-1,5-14-4-15,3-7 1 0,-1-5-2 16,-3-11 2-16,-2 0 11 16,10-9 65-16,1-18 36 15,5-8-88-15,-3 3-1 16,-5 6 16-16,-8 12-13 16,-2 10 12-16,0 4-28 15,0 3-11-15,7 26-33 16,5 11 22-16,11 4 9 15,8-6-17-15,7-10-16 16,3-16-3-16,1-12 25 16,4 0 13-16,1-24 6 15,-3-14 2-15,-3-14 5 0,-10 2 5 16,-2-2 30-16,-9 12 8 16,-9 15-3-16,-2 14 0 15,-5 9 5-15,1 2-57 16,7 13-1-16,5 24-33 15,7 12 32-15,8 5 0 16,3-1-16-16,1-9-45 16,-1-8-62-16,4-8-23 15,-4-11-40-15,1-12-122 16,1-5-234-16</inkml:trace>
  <inkml:trace contextRef="#ctx0" brushRef="#br1" timeOffset="23722.27">15491 15205 592 0,'0'0'304'0,"0"0"-68"16,0 0-94-16,0 0-85 15,0 0-57-15,0 0-4 16,-98 79 4-16,61-22 0 16,8-2-2-16,10-7-20 15,17-9-39-15,2-15-19 16,2-10 17-16,23-14 39 15,2 0 24-15,2-23 19 16,4-13 7-16,-4-3 7 16,-2-1 27-16,-3 5 9 0,-6 7 5 15,-5 10 0 1,-3 7 8-16,-8 10-34 0,7 1-48 16,1 12-7-16,13 16-23 15,6 12 15-15,6 4-42 16,3-8-23-16,5-6-17 15,1-12-24-15,8-12 19 16,-1-6 8-16,-2-10-19 16,-8-22 37-16,-10-6 71 15,-12-3 5-15,-5-5 72 16,-7 17 40-16,-3 7 16 16,-4 16 24-16,0 6-30 15,0 0-115-15,0 18-7 0,0 21-46 16,0 11 33-1,0 4-18-15,2-1-5 0,16-13-2 16,11-13 2-16,2-23-6 16,9-4 42-1,9-25 8-15,0-17 20 0,1-16 3 16,-6-3 20-16,-9 6-1 16,-6 11 20-16,-8 13 19 15,-8 18-10-15,-2 11-25 16,4 2-54-16,10 24-14 15,4 20-3-15,2 10 10 16,-2 8-9-16,-2-3-58 16,7-6-72-16,1-12-107 15,7-19-267-15</inkml:trace>
  <inkml:trace contextRef="#ctx0" brushRef="#br1" timeOffset="24702.3">16929 15362 36 0,'0'0'594'0,"0"0"-359"0,0 0-116 16,0 0-34-16,0 0-23 16,0 0-23-16,-63-50-39 15,25 58-16-15,-11 18 16 16,0 11-4-16,15-2-4 15,17 1 0-15,14-4-5 16,3-6 1-16,14-8-10 16,17-10-14-16,7-8 23 15,7 0 13-15,-1-22 13 16,-2-8-3-16,-5 2 0 16,-12-1 22-16,-9 6 35 15,-9 13 25-15,-3 5-1 16,-4 5-22-16,0 0-69 15,5 0-15-15,11 27-22 0,13-1 30 16,13 7-22-16,11-12-33 16,8-11-10-16,1-10 11 15,5 0 20-15,-5-24 19 16,-2-6 5-16,-13-10 17 16,-13 5 7-16,-15-7 32 15,-17 3 52-15,-2 3-2 16,-10 0-24-16,-19 3-19 15,-11 13-30-15,-8 19-16 16,-2 1-7-16,0 15-1 16,13 20-5-16,16 1-22 15,19-7-35-15,2 4-5 0,12-12 18 16,16-6 22-16,9-9 11 16,-4-6 24-16,5 0 2 15,-5-6 7-15,-6-13-2 16,-7 2 17-16,-11 5 40 15,-5 6 31-15,-4 6-8 16,0 0-31-16,2 0-56 16,11 10 0-16,10 24-33 15,10 16 33-15,8 8 1 16,-3 4 2-16,-5 2 1 16,-11-3 4-16,-11-3 0 0,-11-8 0 15,-8-10-5 1,-33-4 2-16,-14-13-2 0,-17-15 7 15,-8-8 3-15,-2 0-13 16,1-31-116-16,10-15-219 16</inkml:trace>
  <inkml:trace contextRef="#ctx0" brushRef="#br1" timeOffset="25220.17">17858 15408 455 0,'0'0'104'0,"0"0"-28"15,0 0 37-15,0 0-21 16,0 0-26-16,124-34-27 16,-92 10 3-16,-6-2-3 15,-6 0 21-15,-6-4-1 16,-10 2 5-16,-4-3-3 15,0 4-24-15,-4-1-5 0,-15 3-10 16,2 9 1-16,1 5-3 16,5 5-6-16,3 3-11 15,-2 3-3-15,-3 0-10 16,-5 12 4-16,-1 19 0 16,-2 6 2-16,5 8 2 15,10 5 2-15,6-2 4 16,0-4 5-16,26-8-6 15,16-9 0-15,14-14 5 0,9-9-8 16,7-4 0 0,1-4-118-16,-9-24-114 15,-8-6-146-15</inkml:trace>
  <inkml:trace contextRef="#ctx0" brushRef="#br1" timeOffset="29452.51">19782 14909 59 0,'0'0'563'16,"0"0"-338"-16,0 0-94 15,0 0-47-15,0 0-19 16,0 0-22-16,0 0-43 16,-17-50-6-16,17 100-7 15,4 20 13-15,3 6 24 16,-3 2 3-16,-2-6 1 0,0-9-14 15,8-11-6 1,-1-16-2-16,-3-18-4 0,1-8 1 16,-7-8-3-16,0-2 11 15,0 0 9-15,-11-12 7 16,-29-14-22-16,-20 4-5 16,-14 12-4-16,-4 10-7 15,7 0 3-15,13 25 3 16,11 13-6-16,22 1-5 15,19-7-2-15,6-2 1 0,33-12 0 16,27-14 13 0,16-4 4-16,8-18 10 0,-3-16 4 15,-16-2 19 1,-18 8 27-16,-20 12 22 0,-17 8 4 16,-7 8-35-16,1 0-51 15,5 8-11-15,7 22 2 16,4 3 6-16,4 7-38 15,3-6-57-15,8-3-72 16,6-8-53-16,1-18-153 16</inkml:trace>
  <inkml:trace contextRef="#ctx0" brushRef="#br1" timeOffset="30102.7">20362 15343 618 0,'0'0'201'15,"0"0"-47"-15,0 0-101 16,0 0-22-16,0 0-31 16,0 0 0-16,-161 21-1 15,114 21-2-15,10 0 0 16,19 0-6-16,16-8-7 15,2-6-31-15,22-15 7 16,13-7 32-16,4-6 8 0,3-10 7 16,-2-17 4-1,-9-7 0-15,0 0 2 0,-6-2 27 16,-9 2 27-16,-3 4 4 16,-7 10 12-16,-2 8-12 15,-4 7-23-15,0 5-32 16,6 0-16-16,2 27-34 15,13 8 19-15,10 10 10 16,7-4-11-16,6-11-18 16,9-10-2-16,3-13 11 15,0-7 4-15,-7 0 14 16,-4-32 7-16,-10-8 3 16,-6-8 1-16,-11-6 1 15,-11-15 0-15,-7-4 23 16,0-12 23-16,-10-1-3 0,-9-3-17 15,-1 5-6-15,-1 21 10 16,8 14-10-16,5 26 3 16,2 17 8-16,4 6 0 15,-4 3-36-15,-5 33-25 16,-1 21 11-16,-1 19 14 16,5 14 4-16,3 11-3 15,5 7 8-15,0-8 13 16,15-4-4-16,19-16-5 15,9-12-8-15,5-14-1 16,6-15-4-16,-4-18-26 16,2-10-119-16,-9-11-35 0,-5-14-46 15,-12-27-160-15</inkml:trace>
  <inkml:trace contextRef="#ctx0" brushRef="#br1" timeOffset="30320.09">20671 15308 576 0,'0'0'318'0,"0"0"-181"16,0 0-59-16,0 0-12 16,0 0 4-16,0 0-19 15,98-17-36-15,-19 2-15 16,-2 5-1-16,2 6-52 15,-6 0-113-15,-15 4-122 0,-11 0-221 16</inkml:trace>
  <inkml:trace contextRef="#ctx0" brushRef="#br1" timeOffset="30719.69">21467 15383 670 0,'0'0'240'16,"0"0"-92"-16,0 0-100 16,0 0-8-16,0 0-20 15,0 0-20-15,-107-33-12 16,60 57 7-16,-4 12-4 15,11 2-6-15,13 0-6 16,16-8-21-16,11-8-8 16,4-13 4-16,28-8 28 15,3-1 18-15,10-8 15 16,-3-11 0-16,0-12 12 16,-11 9 24-16,-8 4 26 15,-9 8 17-15,-8 6 2 16,-6 4-22-16,2 0-74 0,7 0-2 15,7 14-19-15,6 13 20 16,5-4-32-16,2 1-95 16,2-10-97-16,0-12-165 15</inkml:trace>
  <inkml:trace contextRef="#ctx0" brushRef="#br1" timeOffset="31186.56">21723 14937 739 0,'0'0'254'0,"0"0"-109"0,0 0-26 15,0 0-72 1,0 0-47-16,0 0-17 0,9 67 17 16,0 2 13-16,-9 12-1 15,0 5 3-15,0-10-9 16,4-13 2-16,7-15-7 15,-1-21-2-15,-2-13 2 16,-3-9 3-16,-3-5 0 16,0 0 11-16,2 0 45 15,2-9 41-15,-2-1-44 16,0-3-48-16,-2 12 8 16,-2 1-7-16,3 0-10 15,1 0-17-15,8 6-10 16,5 14-1-16,10 4 27 0,4-6-19 15,7-5-12-15,9-13 11 16,7 0 15-16,3-5 0 16,-6-21-6-16,-11 0 12 15,-15 2 1-15,-17-2 8 16,-8-2-3-16,-10-2 3 16,-37 4-9-16,-20 0-4 15,-9 8-1-15,-4 12 2 16,7 6-20-16,8 4-88 15,11 20-131-15,23 2-90 16</inkml:trace>
  <inkml:trace contextRef="#ctx0" brushRef="#br1" timeOffset="31719.02">22622 15298 273 0,'0'0'508'0,"0"0"-287"16,0 0-141-16,0 0-15 15,0 0-32-15,0 0-33 16,-88-66-9-16,41 88-9 16,-3 14-13-16,2 7-1 15,13-2-15-15,17-7 17 16,18-6-10-16,0-10-13 15,29-10-6-15,6-8 7 16,10 0 52-16,-1-22 12 16,-1-12 21-16,-3 2 41 0,-7-5 4 15,-6 4 51-15,-6 9 1 16,-8 10 2-16,-7 6-36 16,-4 8-20-16,0 0-61 15,6 0-15-15,5 26-26 16,5 10 18-16,6 4-5 15,5 0-57-15,4-4-38 16,6-14-66-16,9-14-42 16,10-8-91-16,7-8-143 15</inkml:trace>
  <inkml:trace contextRef="#ctx0" brushRef="#br1" timeOffset="31986.26">23283 15176 499 0,'0'0'251'0,"16"-103"-55"0,-16 73-51 16,0 12 6-1,0 8-34-15,-16 10-67 0,-18 0-50 16,-7 20-8-16,-9 14-1 16,15 6-8-16,14 6-5 15,21-2-15-15,0 0 5 16,31-1 20-16,17-5 9 16,4-10 3-16,2-1 0 15,-9-10-1-15,-14-3 1 16,-13-6 2-16,-12-3 7 15,-6-5 13-15,0 0 11 16,0 0 6-16,-29 0-15 0,-28 0-16 16,-17 0-8-1,-13-5-41-15,5-11-179 0,18-7-262 16</inkml:trace>
  <inkml:trace contextRef="#ctx0" brushRef="#br1" timeOffset="32870.25">23548 15337 511 0,'0'0'156'16,"0"0"-31"-16,0 0-47 15,0 0-66-15,0 0 8 16,0 0-6-16,129-111 10 15,-111 78 18-15,-9 3 14 16,-9-1 8-16,0 4 3 16,0 5-16-16,0 5-3 15,-2 9-19-15,-12 4-21 16,-1 4-8-16,-7 0-8 16,-8 7 2-16,-1 19 1 15,4 10-8-15,7 10 3 0,11 3-5 16,9-1 7-1,0-2 6-15,29-6-2 0,13-9 1 16,12-14 2-16,11-17-4 16,7 0-10-16,3-17-8 15,6-25-11-15,-10-1 11 16,-7-9 23-16,-12-1 0 16,-19-3 21-16,-16 6 57 15,-11 6-3-15,-6 12-1 16,0 10-18-16,-25 12-33 15,-16 10-23-15,-3 0-7 16,0 16-2-16,13 16-34 16,17 10 10-16,14 8 5 15,2 0 10-15,31 7 8 0,8-3 8 16,-1-1 2-16,2-3 2 16,-9-9-2-16,-6-3-3 15,-7-14 3-15,-11-10 0 16,-5-7 8-16,-4-6 24 15,0-1 17-15,0 0 1 16,-23 0-28-16,-23-14-8 16,-22 0-14-16,-15-4-79 15,-2 0-111-15,16 1-104 16,17-2-337-16</inkml:trace>
  <inkml:trace contextRef="#ctx0" brushRef="#br1" timeOffset="33586.68">24571 15494 241 0,'0'0'84'16,"0"0"-73"-16,0 0 56 15,0 0-15-15,0 0 17 0,0 0-17 16,-12 63 9-1,12-59-23-15,0-4-10 0,0 0 8 16,0 0 19-16,3 0 28 16,4 0-6-16,-1 0-24 15,-4 0 14-15,0 0 3 16,-2 0-24-16,0 0-41 16,0 0-5-16,0 0-12 15,0 0-19-15,0 0-5 16,0 0 4-16,0 0 19 15,3 0 6-15,1 0-1 16,6 0 8-16,-4 0 3 0,3-4 8 16,-3 4-9-1,-4 0-2-15,-2 0 6 0,0 0 5 16,0 0 19-16,0 0 18 16,0 0 4-16,0 0-9 15,0-5-2-15,0 0-23 16,0-2-18-16,-2 1-26 15,-7-1-65-15,-6 7-33 16,-3 0-44-16,0 0-59 16,5 3-37-16,6 5-157 15</inkml:trace>
  <inkml:trace contextRef="#ctx0" brushRef="#br1" timeOffset="38953.87">417 17133 461 0,'0'0'228'0,"0"0"-92"15,0 0-34-15,0 0-46 16,0 0-23-16,0 0-12 16,0 0-15-16,-4 14-6 15,4 4-16-15,0 4 9 0,0 14 7 16,0 3 10-1,0 3-1-15,0 2-2 0,0 0 6 16,0-5 3-16,0-7 4 16,0-6-2-16,0-11-5 15,0-11-6-15,4-4 8 16,-2 0 8-16,0 0 20 16,11 0 10-16,25 0-1 15,28-9-8-15,35-4-26 16,24 0-14-16,4 7-4 15,-6-2-57-15,-12 8-67 16,-13 0-54-16,-6-10-114 16,-3-8-248-16</inkml:trace>
  <inkml:trace contextRef="#ctx0" brushRef="#br1" timeOffset="39752.43">1307 17197 466 0,'0'0'159'0,"0"0"-50"16,0 0-39-16,0 0-23 0,0 0-14 16,0 0-9-1,-7 0-3-15,7 0 4 16,0 0 6-16,0 0-2 16,0 0-10-16,0 0-5 0,-2 0-4 15,0 0-3-15,0 0 1 16,0 0-7-16,2 0 0 15,0 0 4-15,0 0-3 16,0 0 0-16,-2 0-2 16,2 0 0-16,-2 0 2 15,2 0 0-15,0 0-1 16,0 0 5-16,0 0 0 16,0 0 10-16,0 0 0 15,0 4-3-15,0-4-10 16,0 0-3-16,0 4-3 0,0 0-9 15,0 5-2-15,0 4-5 16,10 10 13-16,15 0 6 16,10 4 1-16,3-6 0 15,3 2 8-15,-6-6-2 16,-8-7 2-16,-12-2-3 16,-6-8 1-16,-6 0 2 15,-3 0 2-15,0 0 7 16,0 0 12-16,0 0 2 15,0 0-6-15,0 0-9 16,0 0-5-16,0 4-12 16,0 10-5-16,-25 16-14 0,-30 16 19 15,-19 16-1-15,-15 5-37 16,6-13-164-16,32-18-211 16</inkml:trace>
  <inkml:trace contextRef="#ctx0" brushRef="#br1" timeOffset="54136.97">2328 17201 441 0,'0'0'191'0,"0"0"-62"16,0 0-31-16,0 0-39 16,-5-113 5-16,5 99-11 15,0 7-2-15,-2 2-11 16,0 5 0-16,2 0-15 16,-3 0-22-16,3 0-3 15,0 8-19-15,0 24-10 16,0 13 28-16,0 3 1 15,0 2 8-15,0-2 0 16,5-2-1-16,4-2-2 16,-2-4 2-16,1-4-7 0,4-9-23 15,-1-9-83 1,4-10-49-16,6-8-45 0,3-13 66 16,-1-23-50-16,-10-14-63 15</inkml:trace>
  <inkml:trace contextRef="#ctx0" brushRef="#br1" timeOffset="54370.1">2328 17201 218 0,'57'-50'148'0,"-80"10"21"16,9 13 2-16,7 5-34 16,5 12-12-16,2 2-42 15,0 4-31-15,9 4-42 0,36 0-10 16,21 12-8 0,21 15 8-16,9 5 11 0,0-6 3 15,-11 5 3-15,-19-4 7 16,-24 1-11-16,-21 3-13 15,-21 0-6-15,-4 5 6 16,-55 8 8-16,-30 0 12 16,-27-8-4-16,-6-8-11 15,13-12-5-15,22-16-88 16,33-3-91-16,37-34-202 16</inkml:trace>
  <inkml:trace contextRef="#ctx0" brushRef="#br1" timeOffset="55054.8">3272 17012 554 0,'0'0'218'16,"0"0"-74"-16,0 0-66 0,0 0-42 16,0 0-23-16,0 0-13 15,-15 36 0-15,11 4 9 16,-6 14 36-16,4 1 1 15,-3 4-19-15,3-4 8 16,0-10-25-16,4-8-1 16,2-11-5-16,0-14-4 15,0-10-35-15,0-2-19 16,6-2 36-16,2-28 16 16,-1-15-3-16,-1-12-13 15,-6-7 2-15,0 2 6 16,0 7 0-16,0 11 10 15,0 18 10-15,0 12 51 16,-2 6-3-16,2 5-17 16,0 0-23-16,27 0-18 0,24 3-11 15,12 0 5 1,1 0 4-16,-15 9-3 0,-13 17-8 16,-19 1-11-16,-17 5-17 15,0-1 4-15,-24-5 24 16,-5-3 13-16,9-13 4 15,16-6-3-15,4-4 5 16,0 4-6-16,6 5-11 16,19 4-1-16,4 10 12 15,2 0 4-15,-2 4-4 16,-7-2 1-16,-10-3-1 16,-10 2 1-16,-2-7 5 0,-14-4-3 15,-30 1 12-15,-21-6-15 16,-11-8 0-16,1 0-136 15,10-8-219-15</inkml:trace>
  <inkml:trace contextRef="#ctx0" brushRef="#br1" timeOffset="55672.36">4032 17004 643 0,'0'0'184'16,"0"0"-90"-16,0 0-56 16,0 0-13-16,0 0-25 15,0 0 2-15,-16 34 1 16,10 2 10-16,4 5 7 15,-1 0-2-15,3-2-6 16,0-7 3-16,0-14-8 16,0-7 0-16,0-8-3 15,0-3 2-15,0 0 42 16,0-3 39-16,0-22 12 16,0-11-62-16,0-8-34 0,0-10 6 15,-4 1-6-15,4 7-3 16,0 12 0-16,0 12 2 15,0 11 8-15,0 11 9 16,0 0-19-16,15 9-25 16,14 24-6-16,10 11 31 15,-1 6-2-15,1-2 2 16,-5-8-1-16,-5-12-13 16,-11-14-26-16,-7-10 16 15,-3-4 24-15,8-6 11 16,7-33 23-16,6-6-21 15,4-10 9-15,-9 3-11 16,-3 12 0-16,-8 16 12 16,-8 8 19-16,-1 12 7 0,-4 4-43 15,11 0-6 1,11 26-36-16,7 14 33 0,11 4 2 16,0 10-2-16,5 4-36 15,7-5-68-15,3-11-49 16,7-17-85-16,10-12-22 15,-3-13-11-15</inkml:trace>
  <inkml:trace contextRef="#ctx0" brushRef="#br1" timeOffset="55953.52">5177 16804 536 0,'0'0'311'0,"0"0"-90"0,0 0-57 15,0 0-81-15,0 0-83 16,0 0-4-16,-77 12 3 15,44 24 0-15,8-1-4 16,17 2-7-16,8-3-1 16,8 2 1-16,21 0 9 15,9-4 3-15,-1 8 0 16,-3-4 0-16,-10-1-3 16,-9-3-1-16,-11-10 1 15,-4-4 3-15,-4-4 8 16,-40-2 9-16,-25-2 5 15,-24-2-22-15,-17-4-42 16,-1-4-165-16,2 0-166 16</inkml:trace>
  <inkml:trace contextRef="#ctx0" brushRef="#br1" timeOffset="56686.81">6249 17088 507 0,'0'0'224'0,"0"0"-100"15,0 0-40-15,0 0-21 16,0 0-14-16,0 0-9 15,0 0-26-15,-8-32-14 16,6 32-14-16,2 14-7 16,-4 8 21-16,4 6 8 15,0 3 29-15,0 1-10 16,0-6-13-16,0 0-8 16,0-2-4-16,8-6-2 15,-6 0-21-15,0-7-66 16,-2 0-70-16,0-7-62 15,-2-4-48-15</inkml:trace>
  <inkml:trace contextRef="#ctx0" brushRef="#br1" timeOffset="57403.18">6120 16918 402 0,'0'0'127'0,"0"0"-26"15,0 0-51-15,0 0-41 16,0 0-8-16,0 0 1 16,-4-39-1-16,4 30 9 15,2 1 24-15,0 6-6 0,-2-2 10 16,0 0 12-16,0 4 0 15,0 0-12-15,0-4-8 16,0 4-12-16,0-5-11 16,0 5-7-16,0 0 0 15,0 0 1-15,0 0 4 16,0 0-5-16,0 0-1 16,0 0-7-16,0 0-14 15,0 0-10-15,0 0 11 16,0 0 13-16,0 0 8 15,0 0 7-15,0-1 23 16,0-4 10-16,5-2 8 16,1-7 3-16,5 2-46 15,-6 1 3-15,-3 4-4 0,-2 5 8 16,0 2 1-16,0 0-13 16,0 0-5-16,0 0-5 15,0 0-9-15,0 0-4 16,0 0 2-16,0 0 4 15,0 0 3-15,0 0 1 16,0 0 1-16,0 0-1 16,0 0 0-16,0 0 11 15,0 0-7-15,0 0-5 16,0 0-5-16,0 0 3 16,5 0 10-16,-3 0 6 0,4-4 17 15,8-4 24 1,1-6 13-16,8-1-41 0,-6-2 3 15,-5 4-1-15,-12 9 20 16,0-1 9-16,-2 5-17 16,-23 0-27-16,-6 0-9 15,-5 0-4-15,9 0-12 16,9 9-30-16,10 9-34 16,8 0-83-16,4 5-46 15,29-2-86-15</inkml:trace>
  <inkml:trace contextRef="#ctx0" brushRef="#br1" timeOffset="57820.73">6611 16812 546 0,'0'0'273'0,"0"0"-118"15,0 0-79-15,0 0-41 16,0 0-35-16,0 0-4 16,-3 0-20-16,-11 18-20 15,-6 8 44-15,5-1 3 0,4 4-3 16,6-3-9-16,5-4-3 15,0-4 2-15,20 4 0 16,16-3 10-16,9-2 6 16,3 1-4-16,2-3-1 15,-13-2 1-15,-10-1 9 16,-12-2 9-16,-5-1-6 16,-8-5 2-16,-2 5-7 15,0 4-7-15,-29 5 2 16,-27 4 15-16,-15-4-19 15,-5-4-24-15,3-11-84 16,17-3-166-16</inkml:trace>
  <inkml:trace contextRef="#ctx0" brushRef="#br1" timeOffset="58020.3">6742 16768 675 0,'0'0'251'16,"0"0"-190"-16,0 0-47 15,0 0-1-15,-127 119 37 16,62-60-14-16,-11 7-10 16,-6 2-22-16,-5 7-4 0,15-12-66 15,24-22-246 1</inkml:trace>
  <inkml:trace contextRef="#ctx0" brushRef="#br1" timeOffset="60837.81">7845 16784 403 0,'0'0'204'16,"0"0"-14"-16,0 0-66 16,0 0-27-16,0 0-9 15,0 0-50-15,2-62-38 16,-2 94-24-16,0 18 16 15,0 25 8-15,0 14 22 16,0 5 8-16,0-1-8 16,2-13-15-16,23-16-7 15,4-20 0-15,0-18-16 16,-5-16-17-16,0-10 1 16,1-14 14-16,6-30 14 0,3-15-16 15,-5-12-11-15,-7-18 29 16,-5-5 2-1,2 6 9-15,-6 11 6 0,-2 24 37 16,-4 21 21-16,-5 20 14 16,-2 9 0-16,0 3-60 15,4 11-27-15,10 28-31 16,6 24 31-16,2 17 2 16,1 14 10-16,-8-4 7 15,1 2-3-15,-5-11 2 16,4-13-15-16,3-6 2 15,0-13-3-15,4-13-2 16,-4-13-41-16,-7-11-62 16,1-12-107-16,-4-4-115 0,-8-40-262 15</inkml:trace>
  <inkml:trace contextRef="#ctx0" brushRef="#br1" timeOffset="61053.37">7486 17223 475 0,'0'0'301'15,"0"0"-129"-15,0 0-64 16,0 0-32-16,0 0-38 16,151-55-33-16,-26 25-4 0,20 3-1 15,-3 8 0 1,-8 6-77-16,-11 4-59 0,-16-3-71 15,-18 6-164-15</inkml:trace>
  <inkml:trace contextRef="#ctx0" brushRef="#br1" timeOffset="62186.92">8682 17195 349 0,'0'0'331'15,"0"0"-161"-15,0 0-52 16,0 0-64-16,0 0-10 16,0 0-21-16,0-8-6 15,13-11 14-15,6-2-25 16,-1-6 0-16,-10-1 10 15,-3-2 2-15,-5-2 2 16,0 2-6-16,-19 6-3 16,-4 6-4-16,0 6-2 15,1 6-5-15,1 6-4 16,2 0 0-16,1 0-6 16,0 14 4-16,0 13 0 15,5 9-1-15,9 3 0 0,4 7 0 16,2 3-4-16,27-5 7 15,13-4 4-15,12-8-3 16,10-14 3-16,9-10 0 16,8-8 11-16,-1-4 1 15,-8-26 3-15,-10-6-5 16,-16 0-1-16,-15-4-4 16,-12-1 19-16,-15 2 24 15,-4 2-11-15,0 7-13 16,-9 10-1-16,-5 4-13 15,4 10 0-15,3 6-10 16,-5 0-4-16,-3 0-11 16,-5 22-3-16,-1 10-25 0,4 12-4 15,13-2 7-15,4-3 9 16,0-11 9-16,0-10 15 16,0-14-1-16,6-4 8 15,9 0 0-15,8-8 28 16,8-16 22-16,5-11-27 15,-7-1-10-15,-7 4 12 16,-13 14 26-16,-5 7 7 16,-4 5 9-16,0 6-24 15,0 0-43-15,0 0-18 16,0 13-7-16,14 9 0 16,9 6 25-16,10 3 0 15,5-5-3-15,4-8 0 16,-2-5 1-16,2-4 2 0,5-9 0 15,2 0 1-15,7 0 6 16,-8-12-7-16,-5-11-5 16,-16-1 5-16,-12-6 1 15,-12-2 0-15,-3-4-1 16,-3 2 0-16,-16 6-4 16,-4 10 1-16,7 7-2 15,3 6-2-15,7 1 2 16,4 4 5-16,2-2 0 15,0 2 5-15,0 0 0 16,0 0 1-16,0 0-4 16,0 0-2-16,11 0-11 0,7 0-18 15,11 22 13-15,8 11 14 16,1 6-1-16,0 7 1 16,-7 11 1-16,-4-4 1 15,-13-3 1-15,-8-6 0 16,-6-13 0-16,0-9 2 15,0-16 1-15,0-6 3 16,0 0 7-16,-4-6 13 16,-8-24-2-16,1-14-17 15,5-2-3-15,6-7-5 16,0 3-4-16,19 6-2 16,10 8-8-16,2 0-1 15,3 6-7-15,1 4-15 0,2 6-60 16,0 1-50-16,-1 8-68 15,-1 1-154-15</inkml:trace>
  <inkml:trace contextRef="#ctx0" brushRef="#br1" timeOffset="62503.71">10345 16517 448 0,'0'0'330'15,"0"0"-83"-15,0 0-107 0,0 0-32 16,0 0-27-16,0 0-21 16,-11-13-21-16,11 13-17 15,0 0-22-15,0 5-3 16,0 29-3-16,0 21 6 16,0 20 21-16,0 10 8 15,0 9 6-15,0 0-6 16,6-2-15-16,14-12 2 15,4-11 4-15,3-15-11 16,2-14-6-16,0-15-1 16,5-10 3-16,13-11-5 15,17-4 0-15,12-8-36 16,4-16-85-16,-11-7-108 16,-17-4-148-16</inkml:trace>
  <inkml:trace contextRef="#ctx0" brushRef="#br1" timeOffset="62705.2">10237 17088 467 0,'0'0'367'16,"0"0"-206"-16,0 0-50 15,0 0-15-15,0 0-21 16,0 0-41-16,87-8-26 15,5-5-8-15,15-2-12 16,-3-3-71-16,-4 1-83 0,-6-14-146 16</inkml:trace>
  <inkml:trace contextRef="#ctx0" brushRef="#br1" timeOffset="63870.39">11469 17062 398 0,'0'0'215'0,"0"0"-79"0,0 0-41 15,0 0-45-15,0 0-29 16,0 0-21-16,-71 8 1 16,40 24 0-16,4 3 1 15,8 5 1-15,9 1 2 16,10-5-1-16,4-5-4 16,35-12-9-16,9-8 9 15,13-11 14-15,5-4 1 16,-5-26 6-16,-12-2-4 15,-14-8 2-15,-22 4 11 16,-13-4 19-16,-4-1-8 16,-34 1-23-16,-15-4-9 0,-7 9-8 15,11-2 1-15,11 1 3 16,25-2 1-16,13-8 3 16,29-7-9-16,42-5-6 15,20 4-1-15,10 4-4 16,-15 14 0-16,-26 10 10 15,-25 14 1-15,-25 10 11 16,-10 2 7-16,0 0-14 16,0 14-4-16,-4 22 0 15,-14 12 17-15,-7 15 25 16,-6 9-5-16,2 13-6 16,5 12-3-16,12 7-7 15,12 13 2-15,0 11-3 0,25 6-3 16,15 5-8-16,9-1-3 15,5-8 0-15,-3-23-6 16,-6-32 0-16,-14-33 2 16,-14-33-2-16,-5-11 2 15,-6-54 36-15,-3-31 16 16,-3-19-46-16,-16-10-1 16,-27-4-2-16,-10 7 5 15,2 11 11-15,8 16 6 16,14 16 13-16,12 20 18 0,13 19-7 15,4 9-19 1,0 8-19-16,13 0-13 0,30 10-8 16,32 4-41-16,37 0-85 15,32 0-30-15,17 0-103 16,3-8-170-16</inkml:trace>
  <inkml:trace contextRef="#ctx0" brushRef="#br1" timeOffset="64469.81">13074 16575 622 0,'0'0'278'0,"0"0"-141"16,0 0-28-16,0 0-14 16,0 0-27-16,0 0-29 15,0-27-39-15,0 40-2 16,-5 27-21-16,-1 22 23 16,-1 21 38-16,1 8 8 15,6 8-13-15,0-9-9 0,6-10-11 16,21-18-5-16,2-7-7 15,0-22-1-15,-7-14-9 16,-2-13-44-16,5-6-40 16,4-14-3-16,2-30-94 15,-4-14-175-15</inkml:trace>
  <inkml:trace contextRef="#ctx0" brushRef="#br1" timeOffset="65105.21">12960 16834 466 0,'0'0'223'16,"0"0"-147"-16,0 0-50 0,0 0-22 16,0 0 1-1,0 0 31-15,173-8 40 0,-96-14-47 16,-13-6-8-16,-14-5-8 16,-15-1 14-16,-12 2 26 15,-12 6 38-15,-7 8-13 16,-4 10-3-16,0 8 0 15,0 0-72-15,0 12-3 16,-11 32-36-16,-5 18 36 16,5 15 0-16,9 5 0 15,2 2-4-15,13-8-5 16,14-14 3-16,2-21 5 16,-9-19-10-16,-9-18 6 0,-2-4 5 15,2 0 12-15,5-18 27 16,4-13 2-16,3 0-23 15,-11 8 14-15,-3 5 6 16,-7 15 17-16,0-2-16 16,-2 5-39-16,8 0-3 15,9 8-26-15,14 14 14 16,14 6 14-16,12-6-2 16,11-8 0-16,1-5-2 15,0-9-3-15,-7 0 5 16,-10-23 3-16,-12-4 6 15,-16-4-3-15,-9-9 10 16,-15-6 9-16,0-12 2 0,-8-1-6 16,-19 8-5-16,5 14-4 15,6 16-1-15,5 21 4 16,0 0-12-16,-4 8-13 16,-8 24 11-16,0 12-4 15,8 6 2-15,13 2 1 16,2-2 0-16,17-6 0 15,24-8 1-15,12-6 2 16,9-15 0-16,15-10-4 16,5-5-47-16,0 0-97 15,-10-9-114-15,-12-14-150 16</inkml:trace>
  <inkml:trace contextRef="#ctx0" brushRef="#br1" timeOffset="67086.98">15500 16874 592 0,'0'0'244'0,"0"0"-95"0,0 0-63 15,0 0-19-15,0 0-10 16,0 0-23-16,0 0-34 16,-20 0-10-16,15 28-13 15,-3 20 23-15,-3 6 17 16,4 0-9-16,5 6-4 15,2-10-4-15,0-6 0 16,0-11-81-16,11-16-30 16,-5-8-39-16,1-9 5 15,-5 0 122-15,0-26 23 16,-2-14 4-16,0-14 33 16,0-9 28-16,0-8 21 15,0-4-35-15,3 7 3 0,12 2 1 16,8 16 1-16,10 5 6 15,5 15-17-15,9 16-17 16,11 10-11-16,5 4-13 16,8 18-3-16,-3 21 2 15,-10 7-3-15,-10 6 0 16,-22-2 0-16,-19 4 0 16,-7-2 1-16,-22-2 4 15,-28-6 0-15,-12-3 0 16,-5-15 5-16,-4-7-10 15,2-10-21-15,9-6-47 0,6-3-47 16,17-3-43 0,16-29-162-16</inkml:trace>
  <inkml:trace contextRef="#ctx0" brushRef="#br1" timeOffset="68036.55">16242 16798 312 0,'0'0'158'16,"0"0"-61"-16,0 0-16 15,0 0 11-15,0 0-4 16,0 0 6-16,-7-18-26 16,5 18-13-16,0 0-32 15,-2 0-23-15,-3 18-12 16,-7 14 10-16,1 12 2 16,-1 0 14-16,8-4-1 0,4-4-9 15,2-7-2-15,0-14-2 16,0-5-12-16,0-6-19 15,2-4 3-15,-2 0 28 16,0-8 12-16,0-16 2 16,0-16-14-16,0-11 10 15,0-8 6-15,0-9-8 16,0 2 4-16,12 3 7 16,21 15-4-16,9 16 5 15,7 6-6-15,8 15-1 16,1 11-12-16,-6 0-1 15,-10 19-4-15,-15 17-2 0,-15 8-3 16,-12 6 4 0,-10 7 5-16,-34 1 0 0,-12-4 0 15,2-14-11 1,12-14-7-16,18-12 10 0,19-10 3 16,5-4 1-16,0 0 1 15,29 2-5-15,13 2 8 16,10 8 1-16,4 2 0 15,0 8-2-15,-6 0 4 16,2 2-1-16,-12 2 10 16,-9-4 18-16,-11-4-15 15,-18-5-10-15,-2 1-5 16,-18 0 1-16,-40 4 14 16,-28-6 14-16,-24-2-29 0,-10-6-7 15,-3-4-68 1,17 0-66-16,25-36-236 0</inkml:trace>
  <inkml:trace contextRef="#ctx0" brushRef="#br1" timeOffset="69352.75">17985 16762 199 0,'0'0'394'0,"0"0"-219"0,0 0-79 16,0 0-41-1,0 0-31-15,0 0-24 0,-63-36-18 16,28 53 14-16,-8 12 4 15,5 7 1-15,13-7-1 16,17 4-4-16,8 3-7 16,16-2 0-16,26 2 11 15,9-4 16-15,0-2 0 16,-4-1-1-16,-13-12 1 16,-14-9-3-16,-14-2 10 15,-6-2-10-15,0-4 0 16,-9 4 8-16,-37 5-6 15,-28-4 9-15,-27 4-8 16,-7-5-16-16,5-4-21 16,16 0-46-16,18 0-130 15,29-13-217-15</inkml:trace>
  <inkml:trace contextRef="#ctx0" brushRef="#br1" timeOffset="70219.12">18232 17056 383 0,'0'0'161'0,"0"0"-132"0,0 0-29 16,0 0-3-16,0 0 3 15,0 0 30-15,35 0 43 16,-4-18-4-16,5-8-38 16,-5-5-9-16,-4 0 11 15,-11-1-9-15,-9 1 13 16,-7 0 3-16,0 5-7 15,-5 4-5-15,-9 4-8 16,4 12-1-16,1 2 5 16,-3 4-24-16,-5 0-5 15,-8 18-2-15,-2 10 1 16,7 12 2-16,11 4-2 0,9 0 3 16,5-4-9-1,24-8 10-15,11-6 2 0,9-11 2 16,11-12 0-1,11-3 13-15,5-18-3 0,0-17 1 16,-10-9-7-16,-12-5-4 16,-16-1 18-16,-20 2 30 15,-16 2 6-15,-2 6-16 16,-13 9-16-16,-28 8-12 16,-7 10-12-16,-8 13-3 15,7 0-6-15,13 0 3 16,19 14-7-16,17 3-28 15,0 1-20-15,15 6 18 16,20 6 31-16,13-2 12 16,2 5 0-16,-2 9 0 0,-13 3-2 15,-12 7 2 1,-13 6 0-16,-10 0 26 0,0-3 11 16,0-7 16-16,-2-12-5 15,0-18-13-15,2-11-18 16,2-7-9-16,32 0 8 15,15-7 11-15,13-15-27 16,9 0-13-16,-2 0-165 16,1 0-140-16,-12-1-309 15</inkml:trace>
  <inkml:trace contextRef="#ctx0" brushRef="#br1" timeOffset="70621.7">19198 16808 513 0,'0'0'244'0,"0"0"-70"16,0 0-78-16,0 0-18 15,0 0-25-15,0 0-36 16,-2-6-17-16,16 34-1 15,13 16 1-15,2 0 30 16,0 6 0-16,-3-6-11 16,1-4-2-16,-7-12-9 15,-3-11-2-15,-5-8-4 0,-5-9 3 16,-3 0 11-16,8 0 54 16,5-14 52-16,6-16-53 15,3-9-38-15,-6-8 6 16,-4-5 0-16,-5-2-16 15,-2-4-7-15,-2 9-8 16,-1 9-4-16,3 13 0 16,-3 8-2-16,0 11-12 15,-4 8-51-15,0 0-78 16,2 4-93-16,5 19-122 16,1-1 29-16</inkml:trace>
  <inkml:trace contextRef="#ctx0" brushRef="#br1" timeOffset="87886.93">19736 16976 175 0,'0'0'208'0,"0"0"-170"0,0 0-23 15,0 0 7 1,0 0 55-16,0 0-16 0,0 0-16 16,85-3 0-16,-68-6 5 15,1-5 7-15,0-5 9 16,0-6-19-16,-1 0-7 15,-3-4-5-15,-3 3-2 16,-5 2 9-16,0 6 5 16,-6 6-4-16,0 8-3 15,0-1-15-15,0 5-16 16,0 0-9-16,0 0-9 16,0 0 0-16,0 0 6 0,0 0 1 15,0 0 1 1,0 0-4-16,-6 0 4 0,-5 0 0 15,-6 9 0-15,-3 9-3 16,2 8 1-16,0 6-7 16,2 4 5-16,3 4 3 15,5 0-2-15,8-6 1 16,0-2-4-16,13-6 2 16,24-12 5-16,13-5 6 15,8-9 3-15,4 0-6 16,-4-5-3-16,-1-21-23 15,-5-2-3-15,-5-11 14 16,-7 0 6-16,-5-3 6 16,-6-2 0-16,-6 0 2 15,-8 4 2-15,-9 8 22 0,-6 5 4 16,0 6-1 0,-8 6-6-16,-15 1-12 0,-3 10-11 15,2 0-1-15,3 4 0 16,8 0-9-16,9 0 1 15,4 14-20-15,0 0-2 16,0 8 13-16,4-1 11 16,9 2 5-16,8 0 1 15,6-2 1-15,8-2 0 16,5-5 5-16,-5 2 6 16,-6-2 1-16,-10 4-12 15,-11 8 7-15,-8 5-5 0,0 14 13 16,-22 5 16-1,-9-6 14-15,7-3-7 0,8-14-18 16,16-9-5-16,10-9-13 16,51-9 5-16,32 0 13 15,32-18-20-15,20-11-55 16,2-5-98-16,-13-12-88 16,-18-2-263-16</inkml:trace>
  <inkml:trace contextRef="#ctx0" brushRef="#br1" timeOffset="88703.12">21317 17259 1064 0,'0'0'295'15,"0"0"-159"-15,0 0-91 16,0 0-36-16,0 0-9 15,0 0-20-15,36-28-79 16,-36 28-114-16,0 10-216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6:24:29.9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1149 1514 560 0,'0'0'231'16,"0"0"-63"-16,0 0-56 15,0 0-46-15,0 0-49 16,0 0-17-16,0 0-25 16,-20 90 25-16,11-37 17 15,-2 3 8-15,0 0-2 16,-1-5 9-16,8-7-15 15,2-7-7-15,2-15-8 16,0-13 1-16,0-9-2 16,0-1 9-16,2-34 26 0,12-19 46 15,-1-14-72 1,-2-8 12-16,-6 2 1 0,-5 6-1 16,0 8 2-16,0 20 16 15,0 10 13-15,7 12-7 16,19 11-16-16,37 7-30 15,33 0-15-15,26 26 7 16,9 18 6-16,-17 11-1 16,-36 9-8-16,-33 4-4 15,-39 0 0-15,-14-2 6 16,-60 0 0-16,-28-3 9 16,-19-11 2-16,-5-12 6 15,10-20 2-15,27-20-10 16,28 0-8-16,24-38-86 0,31-13-111 15,15-16-248-15</inkml:trace>
  <inkml:trace contextRef="#ctx0" brushRef="#br0" timeOffset="621.02">1978 1613 89 0,'0'0'325'16,"0"0"-213"-16,0 0-25 15,0 0-40-15,0 0-30 16,0 0-16-16,0 6 0 16,0-5 9-16,0 0 13 15,0 2 11-15,0 3 0 16,0 2 3-16,0 2 0 15,0 8 8-15,-2 0-8 16,-7 6 2-16,0 2 3 16,2 0-5-16,0 1-8 0,7-7-8 15,0-3-9 1,0-4 2-16,0-5-6 0,0-7-4 16,0-1 3-16,3 0-7 15,17 0-1-15,9-18-82 16,2-5-110-16,-2-8-272 15</inkml:trace>
  <inkml:trace contextRef="#ctx0" brushRef="#br0" timeOffset="721.12">1978 1613 274 0</inkml:trace>
  <inkml:trace contextRef="#ctx0" brushRef="#br0" timeOffset="921.02">1978 1613 274 0,'-20'-49'287'0,"20"49"-148"0,0 0-10 0,0 0-68 16,0-2-39-16,5-4-15 16,3-4 4-16,1 0 2 15,-5-2 22-15,2 0 17 16,-6-1-1-16,0 2 3 16,0 0-14-16,0 4-12 15,0 3-3-15,-6 1-19 16,2 2-5-16,2 1-1 15,0-3-3-15,2 3 0 16,0 0-22-16,0 0-67 16,0 0-56-16,18 0-136 15,15 0 53-15,13 0 69 0</inkml:trace>
  <inkml:trace contextRef="#ctx0" brushRef="#br0" timeOffset="1316.99">2270 1285 112 0,'0'0'417'15,"0"0"-207"-15,0 0-32 16,0 0-68-16,0 0-33 16,0 0-34-16,0-34-38 15,0 34-5-15,0 12-15 16,-7 19-5-16,-8 14 20 16,-6 19 14-16,-2 15 23 15,-9 13 9-15,3 11 4 16,7 11 0-16,10 2-13 0,12-6-21 15,0-18-8 1,12-25-5-16,5-27 0 0,-3-24-1 16,-3-15 1-16,-2-1 8 15,4-17 14-15,0-28 9 16,1-21-13-16,-10-12-5 16,-4-4 9-16,0 0 9 15,-4 11-8-15,-10 13-5 16,8 14-2-16,1 18 16 15,3 12-5-15,2 8-6 16,0 6-18-16,0 0-6 16,0 0-13-16,9 0-47 0,20 13-46 15,18-6-19-15,11-7-103 16,2 0-132-16</inkml:trace>
  <inkml:trace contextRef="#ctx0" brushRef="#br0" timeOffset="1820.01">2655 1225 546 0,'0'0'179'0,"0"0"-16"16,0 0-60-1,0 0-50-15,0 0-28 0,0 0-13 16,-13-10-12-16,7 10-1 16,-4 12-14-16,-5 12 15 15,-5 13 3-15,-3 13 23 16,6 10 20-16,-6 13-11 16,3 16 11-16,3 8-11 15,3 3-2-15,7 3-5 16,7-8-13-16,0-9-6 15,0-18-3-15,0-26-4 16,7-20 1-16,2-18-2 16,4-4 6-16,12-20 23 15,6-26 21-15,7-16-31 0,-9-8-11 16,-15-2-4-16,-12 6 6 16,-2 5-1-16,-12 7-5 15,-9 8 6-15,-4 10 14 16,4 6 4-16,11 12 0 15,5 12-2-15,5 2-4 16,0 4-19-16,0 0-4 16,0 0-15-16,32 0-43 15,32 0-93-15,25-3 14 16,20-20-87-16,7-17-387 16</inkml:trace>
  <inkml:trace contextRef="#ctx0" brushRef="#br0" timeOffset="2932.66">2987 1770 216 0,'0'0'238'0,"0"0"-154"16,0 0-20-16,0 0-13 16,0 0-22-16,0 0 4 15,15 10 9-15,6-10 17 16,1 0-13-16,3 0-5 15,-3-16 8-15,-2-4-9 16,-4-3-5-16,-7 2-7 16,-9-3 3-16,0 5 17 15,0 0-24-15,-7 7 3 16,-2 6-12-16,0 5-15 16,-4 1 0-16,-7 0-13 15,-5 13 3-15,-2 15 3 16,0 4-3-16,10 2 6 0,8 0-3 15,6 0-3 1,3-4 2-16,18-3-3 0,28-9 7 16,20-14 4-16,14-4 0 15,5-18 0-15,-7-21-9 16,-15-3 9-16,-17-2 4 16,-17 0 1-16,-18 4 5 15,-11 7 24-15,0 3 12 16,-5 13-18-16,-12 9-12 15,-1 8-16-15,-3 0-13 16,2 6 2-16,5 16-4 16,10 6-10-16,4 4-19 0,6-1-2 15,21 2 10-15,4-1 10 16,-4-1 26-16,-6 3-1 16,-8 1 1-16,-11 1 0 15,-2-3 15-15,0-5 17 16,0-6 4-16,2-8-1 15,7-1-18-15,9-12-5 16,11-1-5-16,18-4 11 16,13-26-18-16,11-8-47 15,-2-10-126-15,-7-2-231 16</inkml:trace>
  <inkml:trace contextRef="#ctx0" brushRef="#br0" timeOffset="3549.99">3794 1858 218 0,'0'0'167'0,"0"0"-76"16,0 0-26-16,0 0-41 15,0 0-24-15,0 0-6 16,0 5 1-16,0-4 5 15,0-1 0-15,0 0 26 16,0 0 45-16,0 0 33 16,2-7 5-16,12-9-53 15,1-5-34-15,1-3-4 16,-5-2-10-16,3 0-1 16,-1-4 5-16,0 0-5 0,-2 0 7 15,-4 2 4 1,-3 4 9-16,-4 5 9 0,0 6 8 15,0 5-11-15,0 4-3 16,-4 2-13-16,-5 2-17 16,-5 0-8-16,-1 0-3 15,-3 0 7-15,3 13-4 16,-1 4-2-16,5 7-2 16,-1 6-1-16,1 7 9 15,3 7-4-15,1 1 8 16,4-3 0-16,3-5-7 15,5-9 4-15,33-10 3 16,18-8 8-16,13-10 2 16,6 0-10-16,-3-7-25 0,-12-14-71 15,-9-1-75 1,-8-9-115-16</inkml:trace>
  <inkml:trace contextRef="#ctx0" brushRef="#br0" timeOffset="4199.74">4277 1648 592 0,'0'0'236'16,"0"0"-111"-16,0 0-62 0,0 0-63 15,0 0-31-15,0 0 16 16,-20 104 15-16,14-58 8 16,-1-6 5-16,5-7-9 15,2-10-1-15,0-18 2 16,0-5-4-16,2-5 20 16,27-32 98-16,11-13-23 15,9-6-88-15,-4 7-4 16,-16 16-4-16,-11 14 13 15,-10 13 41-15,-8 6-1 16,5 2-53-16,3 28-41 16,4 10 22-16,8 10 19 15,9-2 0-15,6-4-2 0,12-11-30 16,9-17-26-16,7-16-40 16,3-13 17-16,1-35 66 15,-7-10 13-15,-8-10 2 16,-17-6 8-16,-12-6 40 15,-15-9 43-15,-8 1-2 16,-4 6-22-16,-18 14 4 16,-3 23-21-16,8 20 13 15,5 19-7-15,5 6-22 16,3 0-34-16,-2 24-17 16,-4 20-7-16,1 19 18 15,5 14 6-15,2 11 0 16,2 9 3-16,0 1-1 0,0 3 1 15,0-7 2-15,0-8-2 16,15-10-2-16,10-18-1 16,1-18 0-16,4-19-4 15,5-19-36-15,12-4-54 16,11-46-98-16,11-19-236 16</inkml:trace>
  <inkml:trace contextRef="#ctx0" brushRef="#br0" timeOffset="4483.42">4734 1619 407 0,'0'0'176'15,"0"0"-57"-15,0 0 4 16,0 0-55-16,0 0-40 16,0 0-10-16,-24 0 3 15,24 0 16-15,2 0 32 16,11 0 25-16,16 0-12 16,31 0-31-16,36 0-15 15,34 0-36-15,23 0-31 16,3-31-271-16</inkml:trace>
  <inkml:trace contextRef="#ctx0" brushRef="#br0" timeOffset="5233">6372 1146 715 0,'0'0'225'15,"0"0"-74"-15,0 0-30 16,0 0-55-16,0 0-31 16,0 0-35-16,-14 12-4 15,10 26-39-15,-7 17 41 16,0 15 2-16,-5 8 16 15,1 5 6-15,3 4 5 16,8-2-13-16,2-3-2 16,2-2-9-16,0-7-2 15,0-16 2-15,0-15-1 16,8-19-2-16,13-21-3 16,14-2-11-16,19-38-27 15,10-24-73-15,-1-13-169 16,-14-5-385-16</inkml:trace>
  <inkml:trace contextRef="#ctx0" brushRef="#br0" timeOffset="5800.05">5982 1642 581 0,'0'0'211'15,"0"0"-96"-15,0 0-48 16,0 0-67-16,0 0 3 15,167 2 15-15,-60-2-5 16,-5 0-13-16,-21-8-4 16,-28 2-23-16,-19 2 9 15,-19-1 18-15,-8 5 3 0,-7-1 21 16,0 1 25-16,0 0-1 16,0 0-1-16,0 0-23 15,0 0-18-15,0 0-6 16,0 0-9-16,0 1-10 15,0 18-8-15,0 7 12 16,0 10 13-16,0 0 2 16,0-1 0-16,7-10 1 15,3-7 7-15,2-10-7 16,5-8 4-16,12 0 12 16,11-26 45-16,12-14-23 15,-1-4-32-15,-9 0 0 16,-10 4-3-16,-16 12 4 0,-8 9 10 15,-8 10 14 1,0 6 15-16,0 3-22 0,0 0-25 16,0 15-20-16,0 20-16 15,0 15 28-15,0 13 8 16,0 10-1-16,0 9 1 16,0 6 3-16,2-4 0 15,-2-10 3-15,0-15-6 16,-8-14 3-16,-17-10 6 15,-13-15 1-15,-9-14 5 16,-7-6 8-16,-4-17-23 16,4-22-80-16,8-17-147 0,13-17-255 15</inkml:trace>
  <inkml:trace contextRef="#ctx0" brushRef="#br0" timeOffset="6467.84">7074 1648 319 0,'0'0'312'16,"0"0"-105"-16,0 0-58 15,0 0-53-15,0 0-23 16,0 0-21-16,0 0-25 15,0 0-27-15,0 0-4 16,0 6-15-16,0 22-10 16,0 14 19-16,-4 14 9 15,-6 16 2-15,-3 7 9 0,1 5 3 16,1-5 3-16,5-16-11 16,4-17-2-16,2-17-3 15,0-17-17-15,0-12-56 16,0-11-4-16,4-33 64 15,14-24-174-15,-2-15-36 16,-8-9 14-16,-6 4 87 16,-2 14 122-16,0 9 20 15,0 12 104-15,-2 11 33 16,-4 8 22-16,6 10-7 16,0 10-52-16,0 1-13 0,0 7-30 15,22 5-27 1,20 1-45-16,21 0-5 0,13 22-4 15,-7 10 2-15,-13 2 0 16,-23 4-8-16,-22 2-1 16,-11-2 0-16,-18-1 3 15,-33-2 8-15,-20-2 6 16,-10-10 8-16,6-9-14 16,9-11-50-16,24-3-92 15,18-12-124-15,22-19-469 16</inkml:trace>
  <inkml:trace contextRef="#ctx0" brushRef="#br0" timeOffset="7149.82">7617 1780 370 0,'0'0'212'16,"0"0"-71"-16,0 0-42 16,0 0-73-16,0 0-21 15,0 0-2-15,96-60-2 0,-82 40 11 16,-6-3 47-1,-4 0 15-15,-4-4-30 0,0 6-5 16,0 5-7-16,0 6-11 16,0 6-5-16,-4 4-16 15,-4 0-3-15,-9 0-13 16,-2 10 7-16,-8 12 3 16,0 8 2-16,5 2-5 15,0 2 7-15,10 0-4 16,6-2 4-16,6-1-1 15,4-5 3-15,30-7 0 16,15-8-4-16,13-11-27 16,3-11-43-16,2-25-20 15,-5-5-35-15,-6-8 84 0,-12-1 45 16,-8 0 19-16,-16 4 43 16,-12 8 61-16,-4 14-10 15,-4 8-33-15,0 12-11 16,-12 4-36-16,-17 0-33 15,-2 14-14-15,-1 13-2 16,10 11 5-16,20 5-4 16,2 3-3-16,27 1 5 15,22-3-16-15,3-3-12 16,-2-2 2-16,-10-6 17 16,-13-2 17-16,-11-9 5 15,-16-4-7-15,0-2 7 16,-43-6 17-16,-19-2 24 0,-16-4-11 15,-11-4-19 1,2 0-11-16,16-24-56 0,17-14-254 16</inkml:trace>
  <inkml:trace contextRef="#ctx0" brushRef="#br0" timeOffset="8435.07">9422 1521 581 0,'0'0'222'0,"0"0"-79"16,0 0-71-1,0 0-44-15,0 0-28 0,0 0-2 16,-104 81 2-16,75-35 0 16,8 2 2-16,13-4 2 15,8-8-1-15,0-10-1 16,0-8-2-16,10-11 0 15,13-7 11-15,13-7 7 16,3-26 43-16,4-16-37 16,-5-9-7-16,-13-8 2 15,-12-4 28-15,-3-8-2 16,0-8-21-16,5-5-10 16,5 4-3-16,7 12-10 0,0 12 1 15,-7 23-2 1,-2 17 15-16,-12 10 5 0,-4 11-3 15,-2 2-12 1,0 0-5-16,0 8-17 0,0 22-13 16,0 20 19-16,0 15 10 15,3 11 1-15,-1 11-3 16,-2 12 2-16,0 8 1 16,-7 4-1-16,-17 3 1 15,-5 10 6-15,0 8 4 16,2 2-1-16,5-4 6 15,8-17 6-15,6-27-15 16,8-25-4-16,0-26 2 16,0-19-1-16,10-16 2 0,6 0 10 15,9-41 25 1,8-24 30-16,5-17-55 0,-9-12-6 16,-18-6-2-16,-11-9 2 15,-9 3 4-15,-26 10-4 16,-3 16 3-16,2 23-1 15,12 19 5-15,10 13-5 16,8 17 6-16,6 3-1 16,0 5-3-16,0 0-4 15,0 0-9-15,0 0-1 16,0 0-7-16,0 0-1 0,0 0 6 16,0 0-3-1,0 0 2-15,0 0 4 16,0 0 0-16,0 0 2 15,0 0 0-15,0 0 2 0,0 0 1 16,0 0-4-16,0 0 0 16,0 0-1-16,0 0-3 15,0 0 2-15,0 0 0 16,0 0-1-16,0 0 1 16,0 0 2-16,0 0-1 15,0 0 1-15,0 0 0 16,0 0 2-16,0 0 0 15,0 0 0-15,0 0 1 16,0 0-4-16,2 0-1 0,27-4 0 16,33 0-9-16,42-6-38 15,48 0-51-15,22-14-158 16,0-20-210-16</inkml:trace>
  <inkml:trace contextRef="#ctx0" brushRef="#br0" timeOffset="11252.61">11229 1329 376 0,'0'0'296'0,"0"0"-76"16,0 0-70-16,0 0-38 16,0 0-18-16,0 0-46 15,0 0-33-15,0-6-15 16,0 32-20-16,0 14-8 16,0 16 28-16,-7 7 4 15,-6-1-3-15,4-6 2 16,2-11 1-16,5-9 0 0,2-17-4 15,0-9-8 1,0-10-29-16,0 0 30 0,0-17 7 16,0-25 24-16,0-14-19 15,-5-9-4-15,1-3 13 16,2-4 8-16,2 5 5 16,0 9 9-16,2 13-3 15,21 14 8-15,4 11-7 16,8 16-22-16,25 4-12 15,20 11-9-15,19 28 5 16,1 11 2-16,-15 8-4 16,-28 6 0-16,-31 5-5 15,-26-3-1-15,-19-1 5 16,-41-12 1-16,-23-5 6 0,-13-14 3 16,1-8 3-16,8-13-6 15,18-12-1-15,19-1-11 16,17-8-26-16,20-20-53 15,13-10-115-15,17-6-175 16</inkml:trace>
  <inkml:trace contextRef="#ctx0" brushRef="#br0" timeOffset="12049.99">11870 1346 203 0,'0'0'200'0,"0"0"-58"15,0 0-28-15,0 0-43 16,0 0-23-16,0 0-20 15,0 7-21-15,0 16 2 16,0 9 43-16,-6 5 6 16,-3 12-18-16,-2 1-4 15,0 6-11-15,0-2-5 16,6-8-9-16,1-6-7 16,4-14 1-16,0-14-2 15,0-7 0-15,0-5-3 16,0 0 16-16,0-28 22 0,0-14-16 15,0-13-21 1,0-7 9-16,0-7 14 0,0 0 7 16,0 0 1-1,4 13-12-15,16 12 1 0,5 14-2 16,1 12-1-16,8 10-16 16,11 8-2-16,5 0-8 15,0 12-1-15,-10 16 2 16,-20 6-11-16,-20 10-6 15,0 6-7-15,-41 2 16 16,-7 1 10-16,-2-9 4 16,15-12 0-16,18-10-3 15,14-10-21-15,3-4-45 16,11 2 24-16,16 4 42 0,2 1 0 16,2-1 1-1,-4 7 3-15,-7-5-2 0,-6 4 2 16,-8-3 0-16,-6-4 4 15,0 3 8-15,-6-2 3 16,-23-3 2-16,-7-9 9 16,-7-2-7-16,1 0-19 15,7-27-84-15,10-9-247 16</inkml:trace>
  <inkml:trace contextRef="#ctx0" brushRef="#br0" timeOffset="12733.33">12430 1401 491 0,'0'0'210'0,"0"0"-59"15,0 0-66-15,0 0-44 16,0 0-30-16,0 0-11 16,-7 8-12-16,-2 24 5 15,-6 10 7-15,-1 7 33 0,-1-1 8 16,3-2-10 0,3-9-6-16,7-12-10 0,4-9-5 15,0-10-6-15,0-6-2 16,0 0 12-16,0-2 34 15,0-26 74-15,0-14-59 16,13-13-55-16,0-4 3 16,3-3-3-16,-3 5-3 15,-4 11 5-15,-2 16 17 16,-5 12 13-16,-2 12 4 16,0 6-10-16,0 0-34 15,6 4-10-15,3 26-29 16,7 13 19-16,4 8 16 15,0 2-6-15,2-9-8 16,1-5-13-16,-6-18-20 0,-1-13 16 16,-1-8 8-1,10-8 27-15,6-30 23 0,3-11-8 16,1-6 9-16,-8 2 9 16,-4 7 1-16,-8 16-15 15,-6 13 7-15,-4 11 18 16,-3 6-15-16,2 0-29 15,10 15-23-15,3 19-7 16,8 10 30-16,-5 8 0 16,-7 5-3-16,-6 3 2 15,-7 2 1-15,0-5-1 16,0-4 1-16,-2-9-3 0,-3-13-7 16,5-16-34-16,0-12-56 15,7-3-48-15,22-27-6 16,6-14-258-16</inkml:trace>
  <inkml:trace contextRef="#ctx0" brushRef="#br0" timeOffset="13050.26">13364 1252 628 0,'0'0'361'0,"0"0"-116"15,0 0-83-15,0 0-68 0,0 0-61 16,0 0-33 0,-54-19-22-16,37 53 0 0,-4 12 18 15,8 6-1-15,13 3-19 16,0 1-1-16,11-8-2 16,20-3 8-16,-2-8 12 15,-2-11 7-15,-10-6 0 16,-5-6 1-16,-8-9 2 15,-4-5 18-15,0 0-10 16,0 0-6-16,-35 0 1 16,-37 3-4-16,-28 0-2 15,-14-3-147-15,5 0-204 0</inkml:trace>
  <inkml:trace contextRef="#ctx0" brushRef="#br0" timeOffset="15333.89">14435 1127 618 0,'0'0'191'0,"0"0"-50"0,0 0-50 16,0 0-34-16,0 0-54 15,0 0-3-15,0 0-30 16,3 90 30-16,-3-25 5 16,0-1 10-16,0 3 6 15,0-4-2-15,0-7-2 16,0-14-10-16,0-10-2 16,0-17-4-16,0-9 1 15,2-6 1-15,-2 0 11 16,0 0 37-16,0 0 49 15,0 0-9-15,0 0-31 16,0 0-25-16,0 0-35 16,0 0-4-16,0 11-13 0,4 1-8 15,14 4 21-15,8 0 4 16,21-10-15-16,20-6-6 16,12-2 10-16,-2-26-5 15,-10-9-17-15,-18 2 15 16,-22-1 18-16,-16 0 7 15,-11 4 25-15,-2-1-3 16,-30 11-24-16,-14 11-5 16,-22 11-12-16,-11 7 1 15,0 28 7-15,15 5-3 16,26 0-44-16,32-2-87 16,10-6-67-16,52-19-116 15,21-13-60-15</inkml:trace>
  <inkml:trace contextRef="#ctx0" brushRef="#br0" timeOffset="15917.25">15219 1420 302 0,'0'0'394'0,"0"0"-173"16,0 0-111-16,0 0-75 15,0 0-32-15,-147 54-2 16,101-12 0-16,17-2-1 15,18-6-9-15,11-8 4 16,0-12-18-16,9-12 2 16,17-2 15-16,12-19 6 0,4-18 29 15,1-3-4-15,-5 3 23 16,-14 9 11-16,-11 13 20 16,-8 7 3-16,-5 8-16 15,0 0-59-15,0 0-7 16,0 14-31-16,0 13 7 15,11 5 22-15,7-1-19 16,11-9-29-16,18-13-7 16,11-9 10-16,11-7 20 15,4-27 5-15,-9-12 5 16,-10-1 17-16,-14-3 0 16,-15 0 47-16,-17 2 42 15,-8 8-31-15,0 6 3 16,-10 15-15-16,-17 12-22 0,-9 7-24 15,-4 6-10-15,5 26 2 16,6 12-1-16,21 6-2 16,8 5-5-16,35-2-7 15,22 0-31-15,13-8-16 16,-2-1-3-16,-12-8 33 16,-18-11 19-16,-20-6-9 15,-16-13 28-15,-2-4 2 16,0-2 10-16,-22 0 33 15,-23 0 10-15,-12 0-17 16,-13 0-33-16,5 0-3 16,9-2-138-16,19-17-219 0</inkml:trace>
  <inkml:trace contextRef="#ctx0" brushRef="#br0" timeOffset="16783.49">16037 1554 45 0,'0'0'408'0,"0"0"-237"0,0 0-12 16,0 0-9-16,0 0-43 16,0 0-75-16,45-55-11 15,-23 27-8-15,-5 1 6 16,-3-5 0-16,-7 2 14 16,-7 3 0-16,0 10-6 15,0 8 0-15,-2 7-7 16,-11 2-20-16,-8 0-13 15,-12 19 2-15,-5 17 2 16,0 9 1-16,10 5 1 16,11 6 0-16,15-3 0 0,2-7 1 15,23-8-6-15,23-14-10 16,23-11-17-16,18-13-2 16,7-13-24-16,3-27-62 15,-9-12 38-15,-12-4 57 16,-10-7 32-16,-14 1 12 15,-16-1 68-15,-15-4 20 16,-13 1-19-16,-8 4-14 16,0 13 20-16,-17 18-19 15,5 14-6-15,4 15-16 16,-1 2-46-16,-6 20 0 16,-7 23-21-16,-7 19 18 15,2 10 2-15,4 6 1 16,8 0 7-16,9-7 2 0,6-11-5 15,0-20 2-15,0-14-4 16,4-19 3-16,5-7 2 16,3 0 21-16,3-21 58 15,1-9-35-15,-6-7-36 16,-7 3-12-16,-3 6-3 16,-16 9-10-16,-26 15-26 15,-12 4-33-15,-9 19-3 16,5 28 4-16,10 3 4 15,17 2-9-15,17-5-11 16,14-14 3-16,5-13 15 16,33-17 49-16,12-3 17 15,11-21 23-15,-3-13 25 0,-7 0 27 16,-13 6 29-16,-11 8 19 16,-9 8-24-16,-7 8-24 15,-3 4-33-15,11 0-42 16,3 10-13-16,2 16 6 15,-1 8-22-15,-5 1-70 16,-5-2-63-16,1-9-54 16,7-18-261-16</inkml:trace>
  <inkml:trace contextRef="#ctx0" brushRef="#br0" timeOffset="38866.92">17441 1433 167 0,'0'0'401'0,"0"0"-240"16,0 0-36-16,0 0-12 16,0 0-35-16,0 0-22 15,0 0-26-15,-11-38-30 16,4 51-19-16,-2 17-9 15,0 12 28-15,3 2 1 16,6 1 0-16,0-6-1 16,2-11 1-16,22-7-1 15,10-12 0-15,8-9 1 16,11-6 0-16,10-28 7 16,-1-12-5-16,-10-7 1 0,-21-3 1 15,-20 2 14-15,-11 6 23 16,-11 4 1-16,-30 14 7 15,-12 12-49-15,-16 18-1 16,-2 0-9-16,4 19 5 16,17 17-6-16,29-1-36 15,21-1-47-15,27-3-41 16,39-14-40-16,24-13 7 16,5-4-30-16,-15-9 50 15,-15-19 127-15,-23-2 20 16,-13-1 159-16,-7 5 49 0,-8 4-5 15,-5 9-55-15,-5 7-45 16,-4 6-21-16,0 0-64 16,0 7-18-16,0 25-37 15,0 12 36-15,0 15 1 16,0-3 3-16,2-6 0 16,8-9-2-16,-2-14 0 15,1-12-1-15,7-14 1 16,13-1 1-16,15-28 17 15,14-22-2-15,2-9-5 16,-4 3 13-16,-16 12 5 16,-15 16 20-16,-14 18 11 15,-9 9 17-15,-2 1-40 16,0 14-38-16,0 23-27 16,0 20 25-16,0 10 2 0,0 2 4 15,0 1-4-15,35-18-113 16,39-26-247-16</inkml:trace>
  <inkml:trace contextRef="#ctx0" brushRef="#br0" timeOffset="59083.35">19836 864 614 0,'0'0'194'0,"0"0"-24"16,0 0-68-16,0 0-12 16,0 0-20-16,0 0-32 15,0 0-33-15,0 0-5 16,27-20-22-16,-16 66 12 15,-2 14 10-15,-7 4 11 16,-2 0-6-16,0-5 6 16,0-7-3-16,0-6-2 15,0-12-3-15,0-9-2 16,0-14-1-16,0-7 1 16,0-4 1-16,-4 0 14 0,-12-4 12 15,-13-13 5 1,-11-4-24-16,-14 9-9 0,-8 12-3 15,-11 0 0 1,-1 24-5-16,9 18 2 0,17 6 1 16,19 0-8-16,17-3 1 15,12-9-3-15,0-14-8 16,23-10 6-16,10-12 17 16,12-5 1-16,10-24 27 15,-1-6 5-15,-7 5 27 16,-21 6 12-16,-12 13 23 15,-8 7-25-15,-6 4-29 16,0 0-36-16,4 0-5 16,6 4-23-16,5 18-1 15,8 6-17-15,8 0-54 16,9-5-20-16,9-6-48 16,9-13-93-16,5-4-129 0</inkml:trace>
  <inkml:trace contextRef="#ctx0" brushRef="#br0" timeOffset="59802.64">20295 1317 184 0,'0'0'186'0,"0"0"-35"0,0 0-3 15,0 0-28-15,0 0-9 16,0 0-41-16,0-16-13 16,0 16-14-16,0 0-4 15,0 0-12-15,0 0-25 16,0 0-2-16,-16 0-16 16,-10 20 10-16,-7 5 4 15,-2 9 2-15,9-5-3 16,13-2-4-16,10-10-2 15,3-4-14-15,0-9 4 16,16-4 16-16,16-3 3 16,10-23 8-16,2-7 3 15,-3-2 0-15,-8 3 24 16,-14 8 19-16,-7 12 22 0,-8 6-5 16,-4 6-5-16,0 0-55 15,0 0-11-15,0 22-25 16,0 8 20-16,0 2 5 15,9-2 0-15,16-4 0 16,12-6-19-16,17-9-14 16,11-11-14-16,6-3 11 15,1-31-9-15,-8-11 10 16,-4-7 8-16,-9-9 11 16,-12-6 16-16,-13-4 4 0,-13-9 13 15,-13-6 15 1,0 7 9-16,0 13 1 0,0 16 16 15,-2 20 13-15,-2 16-16 16,2 12-2-16,0 2-13 16,-1 0-40-16,-4 22-5 15,-2 22-18-15,-1 23 23 16,-4 10 5-16,3 13 13 16,2 4 6-16,0-1-4 15,2-1 1-15,5-7-9 16,-2-13-6-16,4-12-3 15,0-16-2-15,0-14-1 16,2-11-8-16,6-12-28 16,11-7-42-16,12 0-37 15,11-34-66-15,9-20-253 0</inkml:trace>
  <inkml:trace contextRef="#ctx0" brushRef="#br0" timeOffset="60021.32">20569 1221 813 0,'0'0'225'16,"0"0"-73"-16,0 0-27 15,0 0-120-15,0 0-5 16,165-34-10-16,-87 32 5 0,9 0-34 15,5 2-41-15,3-2-42 16,1-4-77-16,-14-5-153 16</inkml:trace>
  <inkml:trace contextRef="#ctx0" brushRef="#br0" timeOffset="60483.32">21465 1296 507 0,'0'0'238'15,"0"0"-38"-15,0 0-98 16,0 0-44-16,0 0-40 16,0 0-18-16,-163-8-5 15,112 43 1-15,7 5-3 16,9 5 1-16,16-1 0 16,10-8-28-16,9-8 0 0,0-12 13 15,13-15 20 1,23-1 1-16,13-17 27 15,11-22 24-15,1-5-14 16,-13 2 15-16,-15 10 42 0,-14 14 31 16,-13 9-22-16,-6 6-4 15,0 3-45-15,0 3-54 16,0 24-19-16,0 13 9 16,0 6 8-16,11 3 2 15,38-10-75-15,30-10-125 16,27-20-171-16</inkml:trace>
  <inkml:trace contextRef="#ctx0" brushRef="#br0" timeOffset="61633.49">22427 1245 416 0,'0'0'221'16,"0"0"-67"-16,0 0-56 15,0 0-5-15,0 0-32 16,0 0-10-16,-2-1-18 15,2 1-14-15,-2 0-19 16,0 15-9-16,-1 17-7 16,-3 9 16-16,2 4 22 15,-4 1-1-15,2-6 0 0,4-4-7 16,-3-11-5-16,3-11-4 16,2-8-3-16,0-6 2 15,0 0 4-15,0-2 19 16,0-30 71-16,15-12-19 15,8-10-73-15,-1 5-6 16,-2 11 1-16,-6 14 1 16,-6 14-2-16,-3 8 4 15,2 2-4-15,8 5-10 16,5 20-11-16,7 14 11 16,-1 1 4-16,-5 0 1 15,-1-8-2-15,-3-10-12 0,4-15-8 16,3-7 6-16,14-5 21 15,6-31 17-15,12-10-9 16,-4-1 7-16,-13 7 0 16,-14 11 7-16,-14 18 16 15,-9 8 20-15,-2 3-12 16,3 0-46-16,8 23-18 16,4 16 0-16,10 12 17 15,6 3 0-15,9-1-18 16,11-3-90-16,10-12-69 15,7-15-59-15,4-17-109 16</inkml:trace>
  <inkml:trace contextRef="#ctx0" brushRef="#br0" timeOffset="61950.16">23557 1271 585 0,'0'0'254'0,"0"0"-101"16,0 0-77-16,0 0-56 15,0 0-17-15,-123 46 3 16,97-4-6-16,3 8-1 16,10 0 1-16,9-1 0 15,4-11 0-15,0-10-5 16,27-14 2-16,10-12 3 16,10-2 11-16,4-13 11 15,-1-16-6-15,-6-9-8 16,-15-2 2-16,-9-4 5 0,-16 4 37 15,-4 3-16-15,-4 5-14 16,-31 11-9-16,-13 13-13 16,-5 8-6-16,8 0 1 15,14 1-17-15,17 15-103 16,14-4-64-16,16-8-141 16,36-4-53-16</inkml:trace>
  <inkml:trace contextRef="#ctx0" brushRef="#br0" timeOffset="62382.38">24163 902 558 0,'0'0'267'0,"0"0"-24"0,0 0-89 16,38-106-25 0,-36 99-35-16,-2 7-21 0,0 0-46 15,0 9-27-15,0 31-28 16,-2 20 13-16,-10 18 15 15,-1 7 0-15,2-1 2 16,4-6-2-16,3-10 0 16,2-18-2-16,2-15 1 15,-3-20-6-15,1-8-10 16,-4-7 11-16,-15-7 6 0,-16-17 12 16,-17-4-11-1,-8 8-1-15,4 8-7 16,9 10-6-16,10 2-15 15,14 12-14-15,4 16-20 0,15 0 9 16,6-2 16-16,0-5 12 16,4-9 8-16,19-8 17 15,12-4 5-15,9 0 17 16,8-13 25-16,-4-2 23 16,-5 1 9-16,-5 6-24 15,-3 2-30-15,6 3-17 16,-3 3-8-16,-1 0-4 15,1 0-54-15,-7 0-139 16,-4 3-138-16</inkml:trace>
  <inkml:trace contextRef="#ctx0" brushRef="#br0" timeOffset="63300.6">24357 1456 422 0,'0'0'139'0,"0"0"-90"16,0 0-30-16,0 0-11 15,0 0 19-15,0 0 21 16,77-57 2-16,-65 47 18 15,-1-2 0-15,-5 0-15 16,2 0-14-16,-4 0-1 16,3-2-13-16,-3 2-5 15,0 2 2-15,-2 0-1 0,1 4-1 16,-3 0 5 0,0 2-9-16,0 0-2 0,0 2-5 15,0 0-6-15,0 2-1 16,-3-2-2-16,-1 2 0 15,2 0 0-15,-2 0-5 16,-3 0 2-16,-7 0-2 16,-5 10 1-16,-2 10 3 15,-1 4 0-15,2 6-2 16,6 5 3-16,10 0-1 16,4 1-4-16,0-3 5 15,13-1 4-15,18-8-4 0,19-10-1 16,10-10-12-1,13-4-24-15,8-10-28 0,-1-26-3 16,0-8-14-16,-11-9-11 16,-9-5 52-16,-13-8 37 15,-11-6 4-15,-14-10 0 16,-7-5 3-16,-5-1 11 16,-4-2 17-16,-3 8 12 15,-3 10 42-15,0 17-22 16,0 15 10-16,-3 17 7 15,-3 10-14-15,1 7 13 16,2 6-24-16,1 0-47 0,0 0-8 16,-4 16-16-16,-1 18-2 15,-1 19 18 1,-2 11 15-16,4 12 20 0,1 6 8 16,-3 6 4-16,-2 1-7 15,-1-1-4-15,-3-4-12 16,1-6-9-16,3-3-12 15,0-11-2-15,6-11-1 16,-1-6-4-16,5-14-39 16,0-10-88-16,0-13-85 15,16-10-166-15</inkml:trace>
  <inkml:trace contextRef="#ctx0" brushRef="#br0" timeOffset="68982.82">25566 1177 486 0,'0'0'170'16,"0"0"3"-16,0 0-41 15,0 0-73-15,0 0-24 16,0 0-35-16,0 0-1 16,-24-31-13-16,-7 49 12 15,-5 9 2-15,-2 1 0 16,9 2-5-16,7-2 1 16,9 0-1-16,9-1-2 0,4 0 4 15,4 0 3-15,25 0 4 16,4 4 3-16,-2-4-4 15,-4-2 2-15,-9-5-5 16,-9-6 0-16,-5-8 4 16,-4-3-4-16,0-3 7 15,0 0 2-15,-13 0-4 16,-40 5-2-16,-28-1 12 16,-17 4-15-16,0-4-44 15,14-4-41-15,23 0-146 16,34 0-176-16</inkml:trace>
  <inkml:trace contextRef="#ctx0" brushRef="#br0" timeOffset="70700.12">26460 894 219 0,'0'0'230'0,"0"0"-99"15,0 0-26-15,0 0-42 16,0 0-36-16,0 0-27 0,0 0-3 15,-11 23-14-15,5-10 17 16,3 3 5-16,3-5 4 16,0-5-2-16,0-5-2 15,0-1 0-15,0 0 27 16,13 0 38-16,12-6-7 16,4-14-35-16,2-4-22 15,-9-2-2-15,-6 1 16 16,-7-2-1-16,-7 5-4 15,-2 6-5-15,0 6-3 16,0 5-7-16,-9 5-6 16,-18 0-5-16,-6 0 7 15,-3 19-2-15,7 3-33 16,11 6-67-16,18 4-81 0,8-2-93 16,34-4-69-16</inkml:trace>
  <inkml:trace contextRef="#ctx0" brushRef="#br0" timeOffset="71284.07">26445 1295 326 0,'0'0'114'0,"0"0"-80"0,0 0-15 16,0 0-16-16,0 0 21 15,0 0 1-15,-39 96-11 16,39-71 6-16,0-3-7 15,0-7-13-15,8-2 0 16,2-9 0-16,9-4 2 16,0 0 57-16,6-11 10 15,-3-9-16-15,-4-6-3 16,-9-1 13-16,-7-1-3 16,-2 3 5-16,0 5-7 15,-2 6-20-15,-7 4-12 0,4 6-21 16,3 4-5-16,2 0-4 15,0 0-10-15,0 0-73 16,0 0-97-16,0 0-113 16,20 0-194-16</inkml:trace>
  <inkml:trace contextRef="#ctx0" brushRef="#br0" timeOffset="71885.32">26653 1102 281 0,'0'0'206'16,"0"0"-73"-16,0 0-36 15,0 0-10-15,0 0-26 16,0 0-20-16,-19-11-16 16,19 11-7-16,0 0-3 15,0 0 4-15,-2 0-8 16,2 0 1-16,-2 0-3 16,-3 0 3-16,-2 0 4 0,0 0-5 15,1 0 8 1,0 0-8-16,3 0 4 0,1 0 2 15,2 0 0-15,0 0 3 16,0 0-1-16,0 0-2 16,0 0 1-16,0 0-11 15,0 0 6-15,0 0-2 16,0 0 6-16,0 0 7 16,13 0 10-16,18 0 4 15,23 0-16-15,17 0-21 16,12 0 0-16,-6 0-1 15,-8 0-7-15,-1 0-17 16,-10 1-8-16,-5-1 6 16,-8 0 5-16,-16 0-1 0,-14 0 11 15,-11 0 1-15,-4 0 8 16,0 0-5-16,0 0-23 16,-21 0-13-16,-8 0-10 15,-8 0-15-15,6 0 9 16,7 0-28-16,2 0-37 15,1 0 2-15,-4-1-37 16,2-3-55-16</inkml:trace>
  <inkml:trace contextRef="#ctx0" brushRef="#br0" timeOffset="72168.62">26614 1099 195 0,'0'0'144'16,"0"0"-21"-16,0 0-10 15,0 0-10-15,0 0-14 16,0 0-9-16,-40 0-21 16,40 0-14-16,0 0-22 15,0 0-10-15,0 0 2 16,0 0-7-16,0 0 2 15,13 0 1-15,40 0-11 16,35 0 9-16,22 0-2 16,6 0-7-16,-12 0-91 15,-27 0-116-15,-21 0-79 0</inkml:trace>
  <inkml:trace contextRef="#ctx0" brushRef="#br0" timeOffset="73033.36">26402 1333 244 0,'0'0'178'0,"0"0"-75"16,0 0-33-16,0 0-42 16,0 0-27-16,0 0-1 15,0 0-4-15,-42 22-2 16,38-10 1-16,1 1-4 16,3-4 4-16,0 1-2 15,0-1 4-15,0-5 3 16,5-3 7-16,3-1-6 15,6 0 31-15,8 0 31 16,7-10-42-16,2-7-9 16,-4-4-9-16,-9 1-2 15,-11 0 16-15,-5 4 3 0,-2 1 23 16,0 4-6-16,0 5-16 16,-13 6-21-16,-8 0-4 15,-3 0 1-15,-5 11 1 16,4 6-1-16,6-1-4 15,7-1-12-15,7-5-38 16,5 2-25-16,0-7-37 16,19-5 15-16,18 0-41 15</inkml:trace>
  <inkml:trace contextRef="#ctx0" brushRef="#br0" timeOffset="75199.17">1065 2608 436 0,'0'0'134'16,"0"0"-62"-16,0 0-3 15,0 0-3-15,0 0-21 16,0 0-21-16,-5 6 1 16,5-6-4-16,0 0 2 15,0 0 4-15,0 3 0 16,45-1 7-16,40-2 25 15,46 0 19-15,40 0-44 16,21-2-27-16,8-8-3 16,-6-2-1-16,-2-5-1 0,-3-1 7 15,-2-4-6 1,-16 0 1-16,-28 4-4 0,-35 4 0 16,-41 6 0-16,-34 3 2 15,-22 4-2-15,-11 1-2 16,0 0 1-16,0 0 0 15,0 0-3-15,0 0-4 16,0 0 1-16,0 0-1 16,0 0 8-16,0 0 1 15,0 0 1-15,0 0 0 16,0 0-2-16,0 0 0 16,0 0 0-16,0 0-1 15,0 1-3-15,20 6 4 0,22-3 0 16,34-2 18-1,35-2 19-15,30 0-24 0,15-15-6 16,4-4-1-16,-8-1-6 16,-17 3 6-16,-19 0-5 15,-16 5 2-15,-23 2-1 16,-22 0-2-16,-21 2 0 16,-21 2 0-16,-11 4 5 15,-2 0 6-15,0 2 8 16,0 0-9-16,0 0-6 15,-7 0-4-15,-1 0-7 16,-1 0 0-16,-3 0 6 0,4 4-2 16,-6 4-31-1,1 3-28-15,-2 0-8 0,-6 1-10 16,5 2-32-16,8-10-128 16,8-4-224-16</inkml:trace>
  <inkml:trace contextRef="#ctx0" brushRef="#br0" timeOffset="76316.5">5674 2578 308 0,'0'0'114'0,"0"0"-51"16,0 0 59-16,0 0-15 15,0 0-26-15,0 0-32 16,-6 3-20-16,6-3-3 16,0 0-14-16,4 0-5 15,14 0 2-15,9 0 10 16,19 0 9-16,21 0 0 0,29 0-4 16,34 0-2-16,26 0-17 15,15 0 2-15,1-4-7 16,-19 0-5-16,-24 1 0 15,-29 2-8-15,-30-4 3 16,-30 1 10-16,-21 1 1 16,-11 0 8-16,-8 3 16 15,0 0 18-15,0 0 6 16,0 0-21-16,0 0-13 16,-12-2-12-16,4 2-3 15,3 0-4-15,3 0 3 16,2 0-2-16,0 0-1 0,0 0-3 15,0 0-2-15,0 0 5 16,11 0-6-16,29 0 6 16,34-4 4-16,34-6 13 15,31-4-4-15,8-3-9 16,0-2 4-16,-11 1-7 16,-18 0 3-16,-20 0-5 15,-29 3 5-15,-24 2 0 16,-23 5 2-16,-18 2 11 15,-4 4 11-15,0 0 4 16,0 0-16-16,-2 2-12 16,-22 0-3-16,-12 0-8 0,-11 0-21 15,-4 6-57 1,2 6-54-16,4-2-127 0,14-8-230 16</inkml:trace>
  <inkml:trace contextRef="#ctx0" brushRef="#br0" timeOffset="77749.83">10600 2408 199 0,'0'0'132'15,"0"0"-65"-15,0 0-22 16,0 0 3-16,0 0 6 0,0 0-12 15,0 0-7 1,-73 8-1-16,71-5-2 0,2-3-2 16,0 1-1-1,0-1 7-15,0 0 1 0,0 0 5 16,0 0 13-16,0 0-21 16,42 0-21-16,52 0-5 15,57 0 23-15,55-16 7 16,37 0-33-16,10-2 2 15,3-2 0-15,-4 2-7 16,-11-2-4-16,-17 2 3 16,-18 1-10-16,-30 4 10 15,-38 2-12-15,-37 2 2 16,-46 4 9-16,-29 4 2 16,-19 1 1-16,-7 0 15 0,0 0 6 15,0 0 6 1,0 0-13-16,-2 0-10 0,-3 0-4 15,5 0-1-15,0 0 0 16,0 0 0-16,-2 0-4 16,2 6 0-16,0 2 3 15,0 0-5-15,0-2 3 16,27 2 0-16,33-6 3 16,36-2 16-16,31 0 22 15,31 0-15-15,12-14-17 16,4 5 4-16,-7 2 19 15,-20 3-29-15,-34 1-1 0,-35 3 1 16,-34 0 1-16,-25 0-1 16,-19 0-4-16,0 0 0 15,0 0 2-15,0 0-4 16,-16 0 1-16,-8 0 0 16,-10 0 2-16,-2 0-4 15,7 0-17-15,12 0-32 16,3 0-32-16,-1 0-94 15,-4 0-92-15</inkml:trace>
  <inkml:trace contextRef="#ctx0" brushRef="#br0" timeOffset="78698.98">15699 2344 456 0,'0'0'178'0,"0"0"-59"15,0 0 2-15,0 0-17 16,0 0-43-16,0 0-20 16,0 0-24-16,37 0-17 15,73-4 6-15,57-4-2 0,53 2 9 16,30-1-2 0,15 2-4-16,-7 1-5 15,-6 0 2-15,-18 2-4 0,-26 2 0 16,-28 0-1-16,-38-4 2 15,-34 2-1-15,-33-2 1 16,-26-2 2-16,-22 1 7 16,-18 1 24-16,-7 1 21 15,-2 1-1-15,0 2 0 16,0 0-20-16,0 0-17 16,0 0-8-16,0 0-9 15,0 0 0-15,0 0-1 16,0 0-5-16,0 0-1 15,0 0-1-15,0 0-5 16,0 0 5-16,0 0-2 0,20 0-5 16,22 2-2-16,27 5 17 15,25-1 4-15,15-3-4 16,14-3-4-16,2 0-12 16,-3-4 2-16,-13-8 1 15,-8-2-10-15,-22-2 3 16,-16 3 14-16,-22 4 6 15,-22 2 2-15,-15 3 1 16,-4 0 4-16,0-2-7 16,-17 1-2-16,-18 1-9 0,-13 1-4 15,-3 3-46 1,0 0-44-16,8 0-58 0,12 3-140 16</inkml:trace>
  <inkml:trace contextRef="#ctx0" brushRef="#br0" timeOffset="80116.32">20226 2238 362 0,'0'0'180'16,"0"0"-107"-16,0 0-24 16,0 0 9-16,0 0 4 15,0 0-6-15,0 0-16 16,-14 0-3-16,14 0 4 15,0 0 3-15,10 0-12 16,45 0-19-16,52-11 12 16,58-7-21-16,55 3 0 15,44-3 11-15,20 1-14 16,15 7 12-16,-5 6-11 0,-12 4 3 16,-27 0-5-16,-26 0-1 15,-39 6 0-15,-41 6-1 16,-46-4 2-16,-48 1 0 15,-28-7-1-15,-25-1-4 16,-2-1 0-16,0 0 2 16,0 0 2-16,-4 0-2 15,-3 0 3-15,3 0 7 16,4 0 18-16,0 0 9 16,0 0-5-16,0 0-3 15,31 2-2-15,25 1-10 16,33 3-7-16,34-1-3 0,23 3-4 15,22 1 0 1,13-1 2-16,-1-5 0 0,-9 2-2 16,-21-5-2-16,-26 0-5 15,-19 0 4-15,-20-5 2 16,-17-9 1-16,-14 0 0 16,-12 0 1-16,-11 0 2 15,-10 2 2-15,-11 6 0 16,-6 1 4-16,-4 2 9 15,0 3-10-15,0 0-2 16,2 0-6-16,2 0 0 16,3 0-10-16,13 0 0 15,11 0 7-15,11 0 3 16,2 0 2-16,-3 0-2 16,-14 0 2-16,-8 0-1 0,-7 0 0 15,-6 0 2-15,-3 0 1 16,-1 0 0-16,-2 0-1 15,0 0 3-15,0 0-5 16,0 0-1-16,2 0-1 16,4 0-1-16,8 0-2 15,8 0 0-15,7 0 3 16,7 0 1-16,0 0 0 16,-5 0 1-16,-2 0 0 15,-9 0-1-15,-7-1 2 16,-8-2-2-16,-5 1 4 0,0 2-4 15,0-1-1-15,0-2-4 16,0 3-5-16,0 0-3 16,0 0-13-16,0 0 5 15,0 0-6-15,-7 0-5 16,1 0 7-16,-8 0 5 16,-4 0 4-16,-6 0-10 15,-9-3-32-15,-4-8-45 16,4-1-91-16,11-2-167 15</inkml:trace>
  <inkml:trace contextRef="#ctx0" brushRef="#br1" timeOffset="200016.39">2711 3032 459 0,'0'0'251'0,"0"0"-65"0,0 0-89 15,0 0 0-15,0 0-15 16,0 0-11-16,0 0-32 16,0-44-21-16,0 44-1 15,0 0-17-15,0 0-2 16,-2 1-11-16,0 17-5 15,0 7 14-15,2 5 4 16,0 2 18-16,0 1 0 16,0 4-9-16,-3 3 3 15,-1 0-1-15,-1 0 1 16,0 0-3-16,1-7-6 0,2-9 3 16,0-9-1-1,2-9-4-15,0-6 1 0,0 0-1 16,0 0 12-16,0 0-13 15,0-17-18-15,4-11-89 16,12-13-244-16,6-1-472 16</inkml:trace>
  <inkml:trace contextRef="#ctx0" brushRef="#br1" timeOffset="200616.81">2555 2921 485 0,'0'0'187'0,"0"0"-47"15,0 0-27-15,0 0-35 16,0 0-39-16,0 0-30 15,-60-22-9-15,27 55-3 16,-7 12 3-16,-3 10 4 16,7 7 2-16,9 13 4 15,12 4-6-15,11 1-3 16,4-4 0-16,15-15 4 16,27-19-4-16,28-15 5 15,17-23 11-15,19-4-7 0,8-42-10 16,-5-19-16-1,-15-20 2-15,-20-3 3 0,-22-4 11 16,-23 4 8-16,-24 6 49 16,-5 2 4-16,-34 9 27 15,-18 15-41-15,-18 22-15 16,-18 24-6-16,-13 6-26 16,-4 28-5-16,7 24-2 15,22 11-1-15,36 7-88 16,40-6-121-16,29-24-117 15</inkml:trace>
  <inkml:trace contextRef="#ctx0" brushRef="#br1" timeOffset="201916.76">4061 2913 775 0,'0'0'209'16,"0"0"-61"-16,0 0-23 16,0 0-30-16,0 0-41 0,0 0-41 15,0-54-13 1,0 71-20-16,-4 20-21 0,-2 20 39 16,-6 17 2-16,1 12 3 15,5 0 1-15,0-6 1 16,6-12-3-16,0-21 2 15,6-19-4-15,7-15-5 16,9-13 5-16,16-13 1 16,15-41 12-16,21-27-5 15,-1-16-8-15,-6-6 0 16,-16 11 4-16,-18 18-2 16,-10 19 17-16,-14 18 19 15,-4 20 38-15,-5 11 5 16,0 6-35-16,0 0-46 0,2 12-8 15,4 24-16 1,5 20 12-16,3 16 12 16,-3 6 0-16,0 5 3 0,-2-5 2 15,-2-9-1-15,1-16-4 16,-3-21 1-16,-3-11-2 16,-2-13 0-16,0-8-5 15,0 0-19-15,-24-19 7 16,-30-12-42-16,-26-8-70 15,-12 3 11-15,-3 4-1 16,1 6 60-16,15 12 59 16,13 9-1-16,16 5 4 15,16 0 16-15,12 0 0 0,13 1 3 16,7-1-2 0,2 0 7-16,0 0 32 0,0 0 20 15,0 0-11-15,24-10-11 16,29-6-28-16,28-2-28 15,19 6-5-15,12 6 1 16,3 6-39-16,3 0-110 16,2-12-129-16,3-14-477 15</inkml:trace>
  <inkml:trace contextRef="#ctx0" brushRef="#br1" timeOffset="202400.55">4966 3214 455 0,'0'0'205'0,"0"0"-56"16,0 0-19-16,0 0-29 15,0 0-26-15,0 0-37 16,0 0-23-16,-7-26-15 16,7 26-8-16,0 10-14 15,0 13 6-15,-2 8 16 16,2 5 20-16,-2-1 18 16,0-4-3-16,2 0-9 15,0-9-11-15,0-4-5 16,0-8-4-16,0-6-6 0,0-4-8 15,4 0-79-15,11-4-28 16,5-24-54-16,3-10-431 16</inkml:trace>
  <inkml:trace contextRef="#ctx0" brushRef="#br1" timeOffset="202685.47">4886 3064 521 0,'0'-20'148'15,"9"2"-93"-15,13-2-35 0,2 3-8 16,-2 4-12 0,-8-1 8-16,-3 1 8 0,-7 3 65 15,-4 4 16-15,0 0-13 16,0 5-30-16,0 1-1 15,0 0-18-15,0 0-25 16,-4 0-10-16,0 0-9 16,0 0-24-16,4 6-81 15,0 14-52-15,17 1-49 16,24 0-124-16</inkml:trace>
  <inkml:trace contextRef="#ctx0" brushRef="#br1" timeOffset="203083.91">5275 3257 594 0,'0'0'118'0,"0"0"-50"16,0 0-11-16,0 0-51 15,0 0 8-15,0 0 12 16,39-21 17-16,-20-2-23 16,0-4 9-16,-11 1 18 15,-6 0 15-15,-2 2-11 16,0 6-6-16,0 5-11 0,0 10-3 16,-4 3-25-1,-16 0-6-15,-7 16-19 0,-9 19 4 16,1 12 4-16,4 9 8 15,13 5-8-15,9-1 5 16,9-2 6-16,0-10-4 16,33-10 3-16,12-16-2 15,18-18-8-15,10-4-19 16,7-19-67-16,-2-20-110 16,-12-15-82-16</inkml:trace>
  <inkml:trace contextRef="#ctx0" brushRef="#br1" timeOffset="203366.25">5721 3106 148 0,'0'0'377'0,"0"0"-114"16,0 0-61-16,0 0-55 16,0 0-53-16,0 0-44 15,0-29-35-15,0 35-15 16,20 24-16-16,14 7 16 16,6 15 9-16,0 3 3 15,-5-2-4-15,-10 0-8 16,-7-9 2-16,-16-8 0 15,-2-10-1-15,-4-7 4 16,-25-11 1-16,-4-6 6 16,-4-2 2-16,8-9-3 15,8-23 3-15,14-11 7 16,7-7-7-16,11-4-3 16,29 1-11-16,9 5 0 0,11 3-3 15,13 8-40 1,8 8-122-16,8 1-136 0,1 4-484 15</inkml:trace>
  <inkml:trace contextRef="#ctx0" brushRef="#br1" timeOffset="203849.69">6363 3248 587 0,'0'0'224'0,"0"0"-71"15,0 0-53-15,0 0-47 16,0 0-53-16,0 0-19 16,-99 39 14-16,62 5-2 15,6 2 5-15,8-2-3 16,14-4-8-16,9-12-18 0,0-10 5 16,3-10 19-16,21-8 7 15,10-2 8-15,3-27 39 16,6-12 17-16,-3-7-13 15,-9 1 35-15,-8 12-22 16,-8 10 6-16,-9 15-3 16,-6 8 9-16,3 2-41 15,-3 0-35-15,7 12-26 16,4 19-18-16,9 13 1 16,9 0-49-16,4-6-21 15,5-10-82-15,4-13-46 16,-3-15-115-16</inkml:trace>
  <inkml:trace contextRef="#ctx0" brushRef="#br1" timeOffset="204135.42">6726 3234 189 0,'0'0'440'15,"0"0"-195"-15,0-114-35 16,2 104-7-16,1 8-67 16,1 2-71-16,13 0-65 15,17 24-16-15,17 14 4 16,5 8 12-16,-5 8 0 15,-12 0-1-15,-15-4-3 16,-15-6-4-16,-9-10 6 16,0-9-7-16,-18-11 9 15,-7-10 0-15,-1-4 11 0,1-7 6 16,7-29-2 0,12-5-2-16,6-10-13 0,0 0 0 15,26 1-9-15,10 5-5 16,11 11-23-16,6 12-52 15,5 10-85-15,4 2-58 16,3 6-268-16</inkml:trace>
  <inkml:trace contextRef="#ctx0" brushRef="#br1" timeOffset="204833.16">7542 3056 618 0,'0'0'255'0,"0"0"-77"16,0 0-67-16,0 0-60 15,0 0-51-15,0 0-4 16,-123 82 1-16,90-24-1 16,6 5 4-16,6-2 8 15,13-7 8-15,8-11-7 16,4-12-4-16,36-12 2 0,25-19 8 16,15 0 6-16,11-22-21 15,3-21-39-15,-5-11-42 16,-6-12-29-16,-8-7-4 15,-10-13-36-15,-18 1 25 16,-20 3 48-16,-14 8 77 16,-13 11 82-16,0 15 84 15,-4 18-4-15,-9 12 12 16,3 10-35-16,6 6-39 16,2 2-27-16,-1 0-32 0,1 0-34 15,-4 14-7 1,-6 30-19-16,-3 18 17 15,-8 22 2-15,5 13 2 16,3 8 6-16,9-4-8 0,6-11 6 16,0-23-2-16,4-26-4 15,7-22 0-15,5-17 0 16,13-2 12-16,15-37 37 16,16-19 13-16,5-10-44 15,-12 6-9-15,-15 16-1 16,-18 20 31-16,-13 14 8 15,-5 10-18-15,4 0-25 16,8 22-4-16,6 21-11 16,9 9 11-16,2 2-2 15,-2-7-37-15,4-6-25 16,2-11-37-16,0-16-22 16,7-13-34-16,5-1-71 0,2-17-259 15</inkml:trace>
  <inkml:trace contextRef="#ctx0" brushRef="#br1" timeOffset="205183.14">8809 3282 400 0,'0'0'349'0,"0"0"-144"16,0 0-97-16,0 0-26 15,0 0-27-15,0 0-15 0,0-22-6 16,0 22-14-16,0 0-9 16,0 0-3-16,0 0-3 15,0 0-2-15,0 0-3 16,0 0-3-16,-2 3 1 16,0 7-4-16,0 4 6 15,2 6 1-15,-2 1 2 16,2 2 1-16,0 0 0 15,0-1 2-15,0-4 2 16,10-1-8-16,6-9-9 16,0-4-21-16,4-4-46 15,3 0-58-15,0-22-90 16,0-14-323-16</inkml:trace>
  <inkml:trace contextRef="#ctx0" brushRef="#br1" timeOffset="205433.6">8732 2985 704 0,'0'0'213'0,"0"0"-65"16,0 0-17-16,0 0-45 16,0 0-36-16,0 0-31 15,93-37-18-15,-61 22 4 16,-15 1 28-16,-9 4 37 0,-8 2 38 15,0 5-23-15,0-1-33 16,-8 1-50 0,-7 3-2-16,-6 0-47 0,5 0-134 15,16 0-131-15,0 3-245 16</inkml:trace>
  <inkml:trace contextRef="#ctx0" brushRef="#br1" timeOffset="206666.93">9493 3038 711 0,'0'0'243'0,"0"0"-102"16,0 0-14-16,0 0-47 15,0 0-56-15,0 0-24 16,-98 16-16-16,47 26 16 16,6 8 0-16,10 4-7 0,15-2 3 15,11-3-1 1,9-12 5-16,0-4-3 0,27-8 6 15,19-10 1 1,16-8-4-16,17-7-3 16,6-1-62-16,1-24-64 0,5-7-46 15,-4-5-89-15,-10-10-16 16,-15-5-10-16,-20-2 255 16,-13 4 35-16,-16 7 294 15,-8 18-66-15,-5 12 4 16,0 12-46-16,-31 1-71 15,-21 14-85-15,-8 24-21 16,-2 10 21-16,17 4-23 16,23 2-7-16,22-10-5 15,0-9 3-15,18-16-12 16,20-15 0-16,4-4 14 16,8-18 3-16,-4-22 9 0,-2-6-2 15,-8 2 32-15,-12 10 28 16,-8 14-17-16,-7 10 13 15,-7 10-11-15,2 0-55 16,12 14-5-16,9 18-10 16,17 7 15-16,16-4 1 15,15-11 0-15,12-14-2 16,9-10 1-16,-3-19-13 16,-2-29-7-16,-10-10 14 15,-17-9 6-15,-20-3 6 0,-17-8 0 16,-21-5 25-1,-4-7-4-15,-18-6 17 16,-18 4 7-16,1 18-4 0,10 25-11 16,10 25 11-16,11 20 21 15,1 4-30-15,3 0-36 16,0 8-2-16,-3 30-12 16,3 21 1-16,-2 23 11 15,2 12 4-15,0 8 2 16,0 11 6-16,8 3-7 15,13 0-4-15,6-6-1 16,2-10-27-16,2-13-85 16,7-14-84-16,16-30-198 15,15-28-540-15</inkml:trace>
  <inkml:trace contextRef="#ctx0" brushRef="#br1" timeOffset="208032.79">2620 4907 309 0,'0'0'270'0,"0"0"-105"15,0 0-18-15,0 0-36 16,0 0-35-16,0 0-22 16,0 0-21-16,0 0-26 15,62-73 2-15,-39 71 0 16,-6 2-9-16,-1 0-1 15,-3 15-10-15,1 16-1 16,-8 12 7-16,-6 9 1 16,-6 9 0-16,-30 0 4 15,-11 1 0-15,3-10 2 16,7-12-2-16,16-16 0 16,17-12-2-16,4-8 4 0,0-4-1 15,0 0 30 1,21-11 47-16,20-14-17 0,14 1-51 15,7 1-10-15,8-4 0 16,1 3-10-16,0-2-95 16,1-2-129-16,-8-6-221 15</inkml:trace>
  <inkml:trace contextRef="#ctx0" brushRef="#br1" timeOffset="208466.4">2811 4526 628 0,'0'0'234'16,"0"0"-89"-16,0 0-58 16,-131-24-59-16,73 28-19 15,-7 24-2-15,-4 14-6 16,3 14 4-16,-2 15-2 15,-3 14 6-15,4 18 0 16,14 4-5-16,19 6 4 16,30-4-2-16,8-13-4 15,54-12 2-15,23-14 5 16,26-22 7-16,17-24-5 16,11-24-11-16,0-16-4 15,-10-38-18-15,-13-18 0 0,-19-11-10 16,-20-8 17-16,-21-12 15 15,-35-1 8-15,-17-1 31 16,-48 11-1-16,-42 12-16 16,-24 22-3-16,-17 24-16 15,-5 22-3-15,13 14-1 16,19 14-1-16,23 24-72 16,33-2-106-16,30-8-291 15</inkml:trace>
  <inkml:trace contextRef="#ctx0" brushRef="#br1" timeOffset="209783.68">4371 4929 710 0,'0'0'222'15,"0"0"-98"-15,0 0-41 16,0 0-73-16,0 0-10 15,0 0-24-15,-62 152 24 16,35-82 15-16,6-5 0 16,8-9-7-16,11-12-3 15,2-14-2-15,0-16 0 16,0-8 3-16,0-6 0 16,0-7 22-16,0-29 64 15,5-15-29-15,-3-18-49 0,-2-5 6 16,0 0-4-16,0 5-3 15,0 15 3-15,0 19 13 16,0 12 13-16,0 12 1 16,0 7-1-16,0 4-23 15,0 0-19-15,0 0-17 16,24 30-17-16,21 13 24 16,21 17 10-16,13 7 3 15,1-4-3-15,0-7-4 16,-11-12-28-16,-15-14-21 15,-17-12 12-15,-12-15 19 16,-5-3 22-16,3-21 9 16,6-28 9-16,-3-15-3 15,-6-10 4-15,-16-6 15 0,-4-2 2 16,-15 3 4-16,-20 9 5 16,-4 12-18-16,6 16-1 15,13 14-8-15,9 13-5 16,6 13-7-16,5 2-6 15,0 0-10-15,0 0-84 16,0 19-110-16,25 14-35 16,17 4 73-16,16-9-175 15</inkml:trace>
  <inkml:trace contextRef="#ctx0" brushRef="#br1" timeOffset="210483.69">5391 5051 296 0,'0'0'303'0,"0"0"-164"16,0 0-11-16,0 0-28 15,0 0-34-15,0 0-15 16,-2-20 3-16,7-2-35 16,5-6-18-16,0 4 12 15,-4-6 3-15,-6-2 26 16,0-3 9-16,0 3-26 0,-16 8-4 16,3 8-9-16,5 12 10 15,3 4-22-15,-2 0 0 16,-2 0-10-16,-4 27-14 15,-5 13 14-15,1 13 4 16,1 6 4-16,3 3 2 16,5 2-2-16,8-10 4 15,0-11-2-15,32-7 0 16,28-23-1-16,27-13-10 16,15-7-30-16,10-32-70 15,-12-11-60-15,-22-10-68 0,-20-2-27 16,-18-7 106-16,-15 2 124 15,-10 0 36-15,-8 1 82 16,-4 8 73-16,-3 4-14 16,0 14 12-16,0 14 6 15,0 13-5-15,-3 10-13 16,3 3-37-16,0 0-45 16,0 0-37-16,0 0-22 15,-2 6-15-15,-1 20-4 16,1 14 12-16,0 16 7 15,-3 10 16-15,-3 4 14 16,1 10 8-16,-2 3 3 0,0-7-14 16,7-7-4-1,2-19-14-15,0-13-4 0,0-8-5 16,4-11-2-16,19-6-3 16,10-11-22-16,19-1-25 15,19-17-91-15,6-28-197 16,6-11-560-16</inkml:trace>
  <inkml:trace contextRef="#ctx0" brushRef="#br1" timeOffset="210700.06">5784 4959 632 0,'0'0'319'0,"0"0"-136"0,0 0-5 15,0 0-70-15,0 0-74 16,0 0-30-16,71-20-4 16,14 10-43-16,15 6-8 15,-2 0-58-15,-9 0-55 16,-11-4-87-16,-9-9-198 16</inkml:trace>
  <inkml:trace contextRef="#ctx0" brushRef="#br1" timeOffset="211266.08">6403 4961 482 0,'0'0'312'15,"0"0"-137"-15,0 0-66 16,0 0-51-16,0 0-58 16,0 0-13-16,-18 75-17 15,9-27 30-15,7-3 4 16,2-8-4-16,0-10-2 15,9-9 1-15,13-12-6 0,9-6 7 16,5-11 16-16,4-26-4 16,-2-6-6-16,-9 1 6 15,-11 5 31-15,-7 13 20 16,-6 12 13-16,-3 8 7 16,-2 4-30-16,2 0-53 15,7 4-11-15,11 21-21 16,13 12 19-16,16 3 9 15,9-10-1-15,0-10-11 16,0-10-20-16,-4-10 1 16,-8-10 29-16,-1-24 6 15,-7-11 2-15,-9-11 0 0,-16-5 8 16,-11 3 22-16,-2 2 7 16,-22 4-10-16,-23 8 0 15,-8 7-20-15,-9 17-9 16,2 18-7-16,8 2-35 15,19 19-87-15,24 17-82 16,9-5-121-16</inkml:trace>
  <inkml:trace contextRef="#ctx0" brushRef="#br1" timeOffset="211982.99">7377 4910 197 0,'0'0'315'16,"0"0"-158"-16,0 0-42 16,0 0-24-16,0 0-12 15,0 0-14-15,0-37-17 16,-5 37-37-16,-6 1-11 15,-9 26-21-15,-6 14 19 16,-1 9 1-16,11 5 2 16,7-5-1-16,9-11 4 0,0-8-3 15,13-12-1 1,16-10 1-16,7-9-1 0,7-4 9 16,-1-26-6-16,-3-8-1 15,-7-10 1-15,-14 1 0 16,-14-4 4-16,-4 3 37 15,-9 4 10-15,-26 10-8 16,-8 10-20-16,-3 11-26 16,6 13 0-16,9 0-34 15,12 18-88-15,13 9-24 16,6 0-85-16,15-3 2 16,23-11 19-16,5-9-22 15,-3-4 232-15,-3 0 90 16,-3-18 138-16,2-5-8 15,-1 1-21-15,1 3-33 0,-5 5-63 16,-2 6-27-16,-4 5-7 16,4 3-30-16,2 3-27 15,-2 25-12-15,-1 13-5 16,-10 12 5-16,-11 7-1 16,-7 0 1-16,0-3 1 15,-11-13 1-15,-7-17 0 16,7-13-1-16,0-14-1 15,4-1 12-15,0-33 23 16,5-19-18-16,2-18 3 16,0-8-4-16,27-5-10 15,9 8-6-15,1 18-1 0,4 16-3 16,-3 13-17-16,-1 13 2 16,-1 11-26-16,2 5-76 15,-4 0-39-15,-1 0-164 16</inkml:trace>
  <inkml:trace contextRef="#ctx0" brushRef="#br1" timeOffset="212300.52">8283 4439 288 0,'0'0'555'0,"0"0"-314"0,0 0-69 15,0 0-65-15,0 0-53 16,0 0-45-16,-12-13-9 16,12 28-18-16,0 20 7 15,0 15 11-15,0 10 5 16,0 10 14-16,0 8 14 16,0 2 3-16,0 4 2 15,-6-1-15-15,-2-9-14 16,1-14-4-16,5-16-3 15,2-14-2-15,0-12-7 16,0-5-50-16,6-10-36 16,17-3-26-16,10 0-25 0,9-7-39 15,8-28-102-15,8-15-77 16</inkml:trace>
  <inkml:trace contextRef="#ctx0" brushRef="#br1" timeOffset="212633.18">8838 4709 308 0,'0'0'490'16,"0"0"-219"-16,0 0-90 16,0 0-63-16,0 0-64 15,0 0-47-15,-69 19-7 16,9 14 0-16,-14 12 0 16,-1 8 4-16,4 1-4 15,11-2 1-15,12-8 0 0,15-11 0 16,10-12-2-1,13-9 2-15,8-8 1 0,2-4 6 16,0 0 4-16,0 0 8 16,0 0 51-16,0 0 7 15,0 0-8-15,0 0-10 16,0 0-23-16,0 0-16 16,0 0-19-16,8 7-1 15,37 16-2-15,31 4-6 16,31 9 3-16,10-13-89 15,2-9-100-15,-1-3-176 16,11-11-544-16</inkml:trace>
  <inkml:trace contextRef="#ctx0" brushRef="#br1" timeOffset="214035.77">2435 6567 359 0,'0'0'292'16,"0"0"-122"-16,0 0-71 15,0 0-6-15,0 0-23 16,0 0-9-16,0 0-6 15,4-33-2-15,16 28-18 16,12 1-23-16,7 2-12 16,1 2-2-16,-3 0-1 15,-14 0 0-15,-4 16-6 0,-13 4-9 16,-6 6-15 0,0 4 9-16,-27 4 14 0,-2 1 8 15,6-12 2 1,4-7 0-16,17-8-1 0,2-4-3 15,0-1-9-15,0 2 2 16,11 5-4-16,18 4 15 16,6 4 12-16,6 0-9 15,-5 1-1-15,-12-5 1 16,-11-3-3-16,-13 1-5 16,0-4 5-16,-4 5 1 15,-38 1 10-15,-18 1 15 0,-14-4-10 16,1-5-9-1,10-6-7-15,16 0-31 0,11-17-34 16,14-23-69-16,22-13-98 16,3-18-238-16</inkml:trace>
  <inkml:trace contextRef="#ctx0" brushRef="#br1" timeOffset="214432.58">2773 6138 493 0,'0'0'245'16,"-114"-38"-72"-16,50 28-78 0,-9 10-41 15,-8 0-29 1,-6 14-7-16,-4 22 2 0,-3 14-14 16,6 13 2-16,5 14-2 15,19 15-6-15,19 21 0 16,27 11 5-16,18 6 5 15,38-3-4-15,40-17 2 16,31-16 4-16,22-17-5 16,12-30-7-16,7-28-18 15,1-19-38-15,-5-38-1 16,-11-28 37-16,-19-19 0 16,-23-9 7-16,-26-13 13 15,-27-9 19-15,-29-6 43 16,-13 4 11-16,-55 10-21 0,-35 10-1 15,-38 25-25 1,-18 21-21-16,-6 27-5 0,7 25-5 16,18 9-3-16,19 27-60 15,23 2-129-15,31-6-162 16</inkml:trace>
  <inkml:trace contextRef="#ctx0" brushRef="#br1" timeOffset="-214297.53">4076 6629 445 0,'0'0'237'0,"0"0"-80"0,0 0-45 15,0 0-48-15,0 0-47 16,0 0-17-16,0 0-6 15,-73 56-1-15,46-10 6 16,12 2 0-16,8-2 1 16,7-5 0-16,0-7 0 15,27-12 2-15,14-12-1 16,5-10 9-16,8-4 5 16,1-30-2-16,-6-8-1 15,-11-8-6-15,-14 0 40 16,-14 0 21-16,-10 3 0 0,-3 3-20 15,-31 8-9-15,-14 8-38 16,-14 12-3-16,-3 14-4 16,7 2-1-16,17 6-59 15,20 16-67-15,21 0-25 16,19-10-95-16,41-11 54 16,17-1-15-16</inkml:trace>
  <inkml:trace contextRef="#ctx0" brushRef="#br1" timeOffset="-213797.02">4436 6391 321 0,'0'0'239'0,"0"0"-26"16,80-135-19-16,-67 107-66 16,-4 10-4-16,-5 11-20 0,-1 4-23 15,-3 3-47-15,0 0-34 16,0 22-20-16,0 30-15 16,0 22 35-16,0 19 8 15,0 7 7-15,0-2 1 16,0-8-9-16,0-16-1 15,0-18-2-15,4-23-3 16,1-15-2-16,-1-15 2 16,-2-3 0-16,0 0 19 15,1 0 6-15,-1 0 44 16,-2-4 18-16,0-1-44 16,0 1-11-16,0 4-1 15,0 0-25-15,0 0-7 16,0 0-9-16,2 0 7 15,10 0-11-15,15 0-15 0,12 0 5 16,17 0 13-16,11-8-5 16,2-21-13-16,-5-6-7 15,-12-1 8-15,-17-3 16 16,-16 2 11-16,-17 0 8 16,-2 5-6-16,-16 2 2 15,-24 8-4-15,-12 8-11 16,-10 11-3-16,-3 3 8 15,1 0-1-15,1 21-4 16,1 5-36-16,0 2-19 16,4 4 7-16,11-6-14 15,13-6-2-15,19-8-3 0,15-6-40 16,44-6-78-16,45-4 40 16,32-28-167-16</inkml:trace>
  <inkml:trace contextRef="#ctx0" brushRef="#br1" timeOffset="-213280.69">5296 6673 336 0,'0'0'245'0,"0"0"-76"16,0 0-30-16,0 0-46 15,0 0-24-15,0 0-5 16,-5-28-12-16,5 26-19 16,0 2-11-16,0 0-6 0,-2 0-12 15,2 0-4-15,-2 6-10 16,2 20-6-16,-2 10 16 16,-3 13 9-16,-4 1 39 15,0 1-3-15,-1-2-3 16,-2 0-9-16,3-8-12 15,1-5-3-15,0-6-11 16,4-5-6-16,-3-7 3 16,5-9-3-16,0-5-1 15,-12-4-20-15,-10 0-30 16,-9-22-27-16,-10-12-77 16,8-6 15-16,10-12-124 15,16-9-193-15</inkml:trace>
  <inkml:trace contextRef="#ctx0" brushRef="#br1" timeOffset="-212896.92">5296 6407 44 0,'0'0'385'0,"0"0"-256"16,0 0-38-16,0 0-34 16,0 0-34-16,0 0-21 15,-5 7-2-15,5-7 0 16,0 0 11-16,5 0 41 15,8 0 42-15,1-11-18 16,-4 0-9-16,-8 0-3 16,-2-3 14-16,0 3-10 15,0 2-20-15,-17 3-27 16,-3 3-21-16,-5 3-8 16,0 0-4-16,8 9-48 15,13 14-80-15,4-1-67 16,33-1-135-16</inkml:trace>
  <inkml:trace contextRef="#ctx0" brushRef="#br1" timeOffset="-212130.41">5589 6655 307 0,'0'0'209'15,"0"0"-97"-15,0 0-45 16,0 0-44-16,0 0-19 15,0 0-2-15,-2 12 3 16,2-12 8-16,10 0 13 0,11 0 36 16,6-14-6-1,2-5-30-15,-8-6-8 0,-11 1-1 16,-8 0 25-16,-2-1 4 16,0 4-19-16,-10 4-13 15,-6 5-4-15,-2 10-3 16,-4 2-7-16,-5 0-9 15,-2 8 5-15,0 17-4 16,3 5 8-16,3 7 0 16,7 2 1-16,8 1 5 15,6-1-3-15,2-6-2 16,2-1 6-16,25-10 0 16,15-4 0-16,18-14-4 15,16-4-3-15,11-8-66 16,4-26-101-16,-2-7-228 0</inkml:trace>
  <inkml:trace contextRef="#ctx0" brushRef="#br1" timeOffset="-211846.6">6178 6417 574 0,'0'0'227'0,"0"0"-60"15,0 0-45-15,0 0-27 16,0 0-35-16,0 0-38 16,0 0-22-16,-38 1-8 0,9 28-4 15,-7 9 12 1,3 11 3-16,4 3 12 0,7 7 5 16,8-2-6-16,10-10 5 15,4-8-14-15,2-11 0 16,36-10 1-16,22-10-5 15,21-8-1-15,12-8-98 16,5-29-97-16,-9-13-177 16</inkml:trace>
  <inkml:trace contextRef="#ctx0" brushRef="#br1" timeOffset="-211563.35">6623 6061 616 0,'0'0'253'0,"0"0"-79"0,0 0-33 16,0 0-48-16,0 0-72 15,0 0-21-15,-22 0-9 16,18 35-2-16,1 13 11 16,-1 12 27-16,-2 2 7 15,1 6 4-15,0 1 6 16,1-1-15-16,2 2 1 15,2-2-7-15,0-8-1 16,0-7-10-16,4-18-10 0,12-7-2 16,11-10 0-1,17-11-31-15,20-7-54 0,17-13-108 16,13-28-242-16</inkml:trace>
  <inkml:trace contextRef="#ctx0" brushRef="#br1" timeOffset="-211346.25">6501 6486 863 0,'0'0'217'16,"0"0"-45"-16,0 0-39 15,0 0-57-15,0 0-60 16,0 0-16-16,67 3-3 0,28-3-27 15,35-4-75-15,14-18-111 16,8-12-208-16</inkml:trace>
  <inkml:trace contextRef="#ctx0" brushRef="#br1" timeOffset="-210361.1">7856 6442 336 0,'0'0'271'0,"0"0"-91"0,0 0-57 16,0 0-49-16,0 0-42 15,0 0-30-15,-23 5-2 16,6 25-17-16,-6 16 13 16,-1 12 4-16,8 4 0 15,16-2 1-15,0-10-2 16,25-11 5-16,21-15-1 15,10-17 5-15,9-7-2 16,-3-16 9-16,-4-25-4 16,-14-9-5-16,-17-7 6 0,-20-1 22 15,-7-2 23-15,-22 5-6 16,-32 8-30-16,-10 8-18 16,-5 17-3-16,5 11-9 15,18 11-28-15,22 0-57 16,24 25-34-16,6 1-88 15,48-2 37-15,18-7-10 16,1-9-20-16</inkml:trace>
  <inkml:trace contextRef="#ctx0" brushRef="#br1" timeOffset="-210063.41">8152 6447 268 0,'0'0'239'16,"0"0"4"-16,0 0-43 16,0 0-71-16,0 0-31 15,0 0-31-15,56-88-21 0,-25 88-23 16,16 0-23-1,4 15-4-15,7 24 1 0,-11 11-5 16,-12 10 8-16,-17 6-3 16,-16-4 3-16,-2-8 3 15,0-12-3-15,-10-17-7 16,2-12-20-16,4-13-21 16,0 0 43-16,4-28 5 15,0-18 1-15,0-14-1 16,8-5-3-16,26 7 2 15,6 1-3-15,11 11 3 16,7 10-7-16,6 7-20 0,4 10-22 16,-1 8-33-16,-5 8-46 15,-9 3-84-15,-10 0-98 16</inkml:trace>
  <inkml:trace contextRef="#ctx0" brushRef="#br1" timeOffset="-209779.81">9015 6421 364 0,'0'0'245'0,"0"0"-81"16,0 0-39-16,0 0-53 15,0 0-30-15,0 0-22 16,0 4-13-16,0 0-7 16,0 8-4-16,-5 4 4 15,0 8 8-15,1 4 44 16,-1-1-3-16,3 2-13 0,2-3-4 15,0-4-1-15,0-6-16 16,0-6-7-16,0-6-2 16,0-2-4-16,0-2 3 15,0 4-5-15,0 0-26 16,0 2-22-16,0 2-59 16,4-8-45-16,15 0-173 15</inkml:trace>
  <inkml:trace contextRef="#ctx0" brushRef="#br1" timeOffset="-209463.45">8898 6238 327 0,'0'0'243'16,"0"0"-95"-16,0 0-97 15,0 0-43-15,0 0-7 16,117-66-1-16,-94 55 5 16,-7 3 0-16,-9-3 49 15,-7-1 64-15,0-2-24 16,0-2-26-16,-11 0-14 16,-12-1-28-16,-1 4-15 15,-3 5-11-15,5 4 0 16,8 4-6-16,6 0-2 15,6 5-46-15,2 20-35 0,15 5 3 16,34 2-42-16,18-7-39 16,9-14-264-16</inkml:trace>
  <inkml:trace contextRef="#ctx0" brushRef="#br1" timeOffset="-208447.41">9433 6617 366 0,'0'0'154'0,"0"0"-61"16,0 0-19-16,0 0-22 16,0 0-47-16,0 0-3 15,43-64 1-15,-30 39 16 16,1-6 37-16,-8 1-7 0,-4-1 2 15,-2-1-17-15,0 5-3 16,-4 3 10-16,-12 7-7 16,-1 11 1-16,-6 6-25 15,-4 0-10-15,-4 4-7 16,-4 25-5-16,6 8 9 16,4 13 0-16,14 9 0 15,11-1 3-15,0-2-9 16,25-6 9-16,19-14-5 15,7-16 2-15,10-11-2 16,3-9-13-16,5-21 12 16,2-21-1-16,-4-10-14 0,-7-6 0 15,-11 6 21 1,-15 10 3-16,-14 18 20 0,-16 13 29 16,-4 11 18-16,0 0-23 15,0 0-47-15,0 21-27 16,0 13 12-16,0 10 15 15,0-1 0-15,5-12 0 16,19-6-9-16,3-18-2 16,4-7 9-16,-2-2 2 15,-3-28 8-15,1-4 5 16,-9 1 41-16,-5 10-2 16,-3 9 1-16,-8 10 12 15,0 4-16-15,-2 0-49 16,11 8-9-16,9 19-25 15,12 12 34-15,10 1 2 0,13-8-2 16,12-7-1-16,14-19-8 16,-2-6-16-16,2-17-20 15,-10-25 6-15,-9-10 19 16,-14-8 19-16,-13-5 1 16,-17-3 23-16,-16-3 20 15,-2-8-11-15,0-1 2 16,-20 0-14-16,0 11 4 15,2 21 8-15,4 20-2 16,8 16 28-16,2 12-16 0,4 0-42 16,-5 0-10-1,-6 15-9-15,-2 20 5 0,0 14 13 16,-1 6 1-16,5 7 2 16,5 11-1-16,0 3 11 15,-2 8 1-15,4 7-4 16,2-3 10-16,0-6-9 15,0-10-5-15,10-16-1 16,9-13-4-16,4-18-24 16,8-13-50-16,7-12-66 15,7-2-81-15,3-32-259 16</inkml:trace>
  <inkml:trace contextRef="#ctx0" brushRef="#br1" timeOffset="-208212.87">10445 6429 693 0,'0'0'324'0,"0"0"-197"16,0 0-10-16,0 0-46 15,122-2-71-15,-28-8-4 16,3 2-3-16,2-1-10 15,-5-2-15-15,-8 0-26 16,-3 0-71-16,-10-8-150 16,-1 3-253-16</inkml:trace>
  <inkml:trace contextRef="#ctx0" brushRef="#br1" timeOffset="-207430.12">11234 6575 283 0,'0'0'125'0,"0"0"-28"15,0 0 16-15,0 0-8 16,0 0-3-16,0 0 0 15,15-47-92-15,3 17 28 0,-3 3 4 16,-3-2 17-16,-6 0-4 16,-6-2-15-16,0 5-13 15,0 4-6-15,-6 6-7 16,-6 8-8-16,6 4 0 16,-1 4-6-16,3 0-6 15,-10 3-11-15,-3 18 0 16,-2 16 14-16,4 6-9 15,6 10 11-15,9-1 1 16,0-4 0-16,36-8 2 0,27-18-1 16,23-18 4-1,25-5-5-15,8-43-22 0,-5-15-13 16,-10-5 0-16,-19-5 6 16,-21 1 28-16,-13-2 1 15,-20-4 10-15,-13 3 35 16,-15 9 3-16,-3 18 4 15,0 22 5-15,0 16 12 16,0 6-12-16,-9 0-57 16,-9 32-9-16,-4 17-9 15,-5 17 15-15,5 10 3 16,8 2 4-16,9-1-4 16,5-8 2-16,0-7-2 15,0-17 1-15,10-11 4 16,-1-18-5-16,-7-11 0 0,-2-5 1 15,0 0 15-15,0-19 12 16,-13-5-18-16,-24-4-10 16,-15 13-9-16,-9 15-2 15,-5 11-17-15,6 35-13 16,12 14-20-16,15 0 5 16,22-4 10-16,11-14-1 15,24-13 22-15,36-20 25 16,21-9 3-16,10-8 65 15,5-17 13-15,-7 3-1 16,-4 5 6-16,-5 12-36 16,-4 5-26-16,-9 0-21 0,-12 19-3 15,-15 12-26 1,-13 4-68-16,-12 0-91 0,3-9-194 16</inkml:trace>
  <inkml:trace contextRef="#ctx0" brushRef="#br1" timeOffset="-205696.9">2665 8412 257 0,'0'0'199'16,"0"0"-20"-16,0 0-26 15,0 0-30-15,0 0-48 16,0 0-21-16,0 0-26 16,0-5-28-16,-14 14-10 15,-7 19-14-15,-10 10 24 16,-9 8 3-16,3 0 14 16,3-2 1-16,14-5-4 15,9-11-11-15,11-9 3 16,0-5-4-16,38-10 2 15,20-4 24-15,25 0-5 0,1-19-12 16,-2-8-11-16,-6 1-23 16,-16 2-33-16,0 2-37 15,-4 2-165-15,2-2-303 16</inkml:trace>
  <inkml:trace contextRef="#ctx0" brushRef="#br1" timeOffset="-205246.52">2753 8466 366 0,'0'0'185'16,"0"0"-34"-16,0 0-24 16,0 0-10-16,0 0-32 15,0 0 5-15,0-6-13 16,0 6-8-16,-2 0-10 16,0 0-19-16,2 0 0 15,0 0-14-15,0 0-13 16,0 0-10-16,0 0-3 0,0 0-6 15,0 0 0-15,0 0-6 16,0 0-3-16,0 2 4 16,0 18 0-16,0 10 10 15,-2 12 1-15,-1 4 8 16,-3 3 2-16,2-2-4 16,4 0-6-16,0-8 0 15,0-6-7-15,0-11-67 16,0-8-88-16,0-10-47 15,0-4-200-15</inkml:trace>
  <inkml:trace contextRef="#ctx0" brushRef="#br1" timeOffset="-204679.66">2580 8075 326 0,'0'0'313'16,"0"0"-136"-16,0 0-57 15,0 0-58-15,0 0-51 16,-152-16-11-16,105 66-2 16,-6 24 2-16,2 18 5 15,1 16 4-15,4 13 5 16,8-1 3-16,11 0-5 15,20-5-1-15,7-17-4 16,34-22-3-16,33-23-4 16,20-32-7-16,17-21-19 0,17-24 10 15,14-41 16-15,0-22 3 16,-6-15-3-16,-11-16 2 16,-25-11 13-16,-17-11-5 15,-29 1 17-15,-32 10 1 16,-15 14 10-16,-50 27 11 15,-38 21 13-15,-19 23-35 16,-26 25-20-16,-10 19-6 16,7 8-2-16,16 36-29 15,39 17-132-15,46 17-51 16,35 14-202-16</inkml:trace>
  <inkml:trace contextRef="#ctx0" brushRef="#br1" timeOffset="-204113.68">2686 8418 130 0,'0'0'166'0,"0"0"-78"0,0 0 9 16,0 0 25-16,0 0-15 16,0 0 3-16,45-46-57 15,-54 46-24-15,-11 0-21 16,-6 2-8-16,-6 14 0 16,-1 1-1-16,6 0 1 15,2 5 1-15,5-2-1 16,7 0-39-16,2 1-35 15,4-2-49-15,7-8-66 16,0-11-139-16</inkml:trace>
  <inkml:trace contextRef="#ctx0" brushRef="#br1" timeOffset="-203945.52">2686 8418 252 0</inkml:trace>
  <inkml:trace contextRef="#ctx0" brushRef="#br1" timeOffset="-203730.23">2686 8418 252 0,'23'-5'142'0,"-21"2"0"0,-2-1-14 0,0-1-39 0,2 4-5 0,-2 1-3 15,2-1-19 1,0 1-17-16,-2 0-22 0,0 0 1 15,0 0-1-15,0-3 1 16,3 3-1-16,-3 0-8 16,0 0 4-16,0 0 10 15,0 0-8-15,0 0-6 16,0 0-15-16,0 4-6 16,0 24-21-16,0 14 2 15,0 16 25-15,0 2 6 16,0 1-1-16,0-3-5 15,0-4-2-15,2-6-123 16,5-10-126-16,-2-14-273 16</inkml:trace>
  <inkml:trace contextRef="#ctx0" brushRef="#br1" timeOffset="-200580.64">4423 8197 454 0,'0'0'204'16,"0"0"-109"-16,0 0-27 15,0 0-56-15,0 0-6 16,0 0-3-16,-21 135 61 15,15-67-12-15,-2 4-8 16,4 0-13-16,2-3-10 16,2-11-10-16,0-14-9 15,0-12 4-15,0-14-6 0,0-9-30 16,2-9-3 0,-2-7 33-16,0-28 14 0,-17-9-10 15,-14-7 6-15,-3-6 21 16,3-5 1-16,8-7 17 15,19-4-1-15,4-7-10 16,46 3-10-16,39 15-23 16,20 18-3-16,15 26-4 15,8 18-5-15,-15 10 3 16,-15 30-1-16,-26 12-7 16,-30 7 6-16,-38 7-21 15,-19 4-16-15,-66 1-3 16,-41 6 21-16,-34-7 10 15,-4-9 4-15,23-17 9 16,44-21 2-16,46-10 7 0,33-13-2 16,14 0 29-16,0 0 30 15,0-4 4-15,25-12-17 16,13-2-51-16,20 8 0 16,14 6 0-16,5 4 0 15,2 0 11-15,-6 1-5 16,-9 16 5-16,-3-3 9 15,-10 2-17-15,-9-2-2 16,-6-4-1-16,-3 1-74 16,3-5-98-16,0-6-121 15,2 0-455-15</inkml:trace>
  <inkml:trace contextRef="#ctx0" brushRef="#br1" timeOffset="-199980.14">5323 8644 540 0,'0'0'168'0,"0"0"-36"15,0 0-33-15,0 0-84 0,0 0-15 16,0 0 0 0,89-90-2-16,-72 66 6 0,-7 1 0 15,-10 4 27-15,0 5 25 16,0 6-1-16,0 4-17 15,-19 4-28-15,-7 0-10 16,-8 0-11-16,-3 20 2 16,5 5 5-16,8 2-6 15,5 3 6-15,9 0 4 16,3 0-7-16,7 0 5 16,0 1 0-16,13-3 2 15,30-4 11-15,17-8-2 16,20-11-9-16,13-5 0 15,7-14-92-15,-3-26-151 16,-13-10-175-16</inkml:trace>
  <inkml:trace contextRef="#ctx0" brushRef="#br1" timeOffset="-199730.53">5904 8235 433 0,'0'0'232'16,"0"0"-42"-16,-38-128-24 15,33 112-50-15,1 7-5 16,4 6-27-16,0 3-25 15,0 0-35-15,0 0-24 16,0 12-13-16,0 28-21 16,0 18 19-16,0 16 15 15,-4 5 19-15,-3-1 15 16,1 1-8-16,-2-8 3 16,4-3-8-16,4-10-4 0,-2-11-16 15,2-14 6-15,0-8-7 16,0-9-22-16,8-7-80 15,17-6-91-15,11-3-41 16,13-10-347-16</inkml:trace>
  <inkml:trace contextRef="#ctx0" brushRef="#br1" timeOffset="-199130.42">6227 8499 663 0,'0'0'277'0,"0"0"-146"16,0 0-60-16,0 0-71 16,0 0-16-16,-125 79 16 15,87-29-1-15,14-3-4 16,13-11-4-16,9-15-32 16,2-10-3-16,4-11 31 15,25-2 13-15,7-28 24 16,8-6 14-16,-8-2 5 15,-8 5 31-15,-5 13 14 16,-15 10-14-16,0 10-8 16,-4 0-18-16,-2 0-48 15,9 8-10-15,9 14-18 0,7 9 22 16,7 2 4 0,5-2-27-16,4-8 2 0,6-10 1 15,0-13 1 1,2 0-1-16,3-20-4 0,-1-19-2 15,-1-6 15-15,-6-12 2 16,-15-3 15-16,-15-4 0 16,-13-8 3-16,-3-9 13 15,-10 2 26-15,-14-3-10 16,0 20 20-16,1 17-21 16,8 21 0-16,7 13 12 15,8 11 0-15,-2 0-33 16,2 0-10-16,-2 17-20 15,-4 17-2-15,4 18 20 16,-3 16 2-16,5 12 12 0,0 11 8 16,-2 3 13-16,2-2 5 15,0-1-10-15,0-8-11 16,0-8-13-16,9-15-3 16,13-16-1-16,5-16-47 15,9-18-56-15,6-10-6 16,3-1-134-16,-1-36-209 15</inkml:trace>
  <inkml:trace contextRef="#ctx0" brushRef="#br1" timeOffset="-198880.29">6744 8480 409 0,'0'0'386'16,"0"0"-167"-16,0 0-60 16,0 0-36-16,0 0-43 15,0 0-39-15,-21 0-5 16,48-2-4-16,34-10-32 16,34-5-1-16,26 2-16 15,8-1-78-15,-7-1-94 16,-14-2-97-16,-17-3-307 15</inkml:trace>
  <inkml:trace contextRef="#ctx0" brushRef="#br1" timeOffset="-197296.51">4373 8644 92 0,'0'0'102'0,"0"0"-38"16,0 0-21 0,0 0-10-16,0 0-8 0,0 0-3 15,0 0-5-15,0 0 4 16,0 0 5-16,0 0 2 15,0 0 27-15,0 0 4 16,0 0-9-16,0 0-5 16,0 0-5-16,0 0-5 15,0 0-8-15,0 0-9 16,0 0-16-16,0 0-2 16,0 0 5-16,0 0-2 15,0 0 7-15,0 0 25 16,0 0 6-16,0 0 0 15,0 0-19-15,0 5-9 0,0-4-9 16,0 7-2-16,0 5-1 16,-6 4 3-1,-6 12 29-15,-1-2 0 0,2 5-5 16,-1-1-12-16,4 0-5 16,4 0-6-16,4-3-1 15,-3 0-4-15,3-8 1 16,0-3-1-16,0-5 1 15,0-7 0-15,0-1 1 16,0-2-2-16,0 2 5 16,0 4-3-16,-2 2-1 15,0 2 1-15,2 1 1 16,-2-3-2-16,2-5 1 0,0-1 0 16,0-2-1-1,0-2 2-15,-3 0-1 0,3 3-2 16,0-2 0-16,0 5-4 15,0 0 4-15,0-1 0 16,0-1 0-16,0-3 0 16,0-1 2-16,0 0-1 15,0 0 4-15,0 0 1 16,0 0 7-16,0 0 1 16,0 0-6-16,0 0 8 15,0 0 1-15,0 0-2 16,0 0-7-16,0 0-2 15,0 0 2-15,0 0-8 0,0 0 5 16,0 0 2 0,0 0-1-16,0-4-1 0,0-8-5 15,0-1-61-15,0-2-61 16,0-1-146-16,0-4-325 16</inkml:trace>
  <inkml:trace contextRef="#ctx0" brushRef="#br1" timeOffset="-195746.91">7442 8606 403 0,'0'0'254'16,"0"0"-131"-16,0 0-6 15,0 0-46-15,0 0-47 16,0 0-12-16,0 0 0 16,0 16 2-16,0-14 0 0,0-2-6 15,0 2-2 1,0 3-4-16,-3 2-2 0,0 8-6 15,-1 4 6-15,-2 3 13 16,1 1 7-16,1-3-2 16,2-6 4-16,2-4-10 15,0-6-9-15,0-2 4 16,0-2-1-16,0 0-3 16,0 0 10-16,0 0-13 15,0 0-6-15,11 0-20 16,7 0-32-16,3 0-22 15,2 0-141-15,-5 0-129 16</inkml:trace>
  <inkml:trace contextRef="#ctx0" brushRef="#br1" timeOffset="-195230.15">7352 8319 289 0,'0'0'200'15,"0"0"-25"-15,0 0-44 16,0 0-46-16,0 0-36 16,0 0-28-16,0-9-10 15,0 9-9-15,0-3-1 0,18-8 8 16,11-3 8-1,6-6-15-15,-6-4 2 0,-8-3-4 16,-13-3 9-16,-8-6 6 16,0 2 19-16,-2 4-16 15,-15 8-8-15,1 8 6 16,5 12 3-16,-1 2-19 16,-1 0-11-16,-5 24 5 15,1 12-5-15,1 8 9 16,9 0 1-16,7-9-2 15,0-10-5-15,0-13-15 16,0-7 6-16,7-5 16 16,7-6 1-16,7-23 17 15,0-7-14-15,-5-6 0 16,-12 5 4-16,-4 1 3 0,0 13 15 16,-10 9-11-16,-5 12-14 15,-3 2-8-15,-6 20-28 16,2 20-41-16,11 10-72 15,11 0-105-15,17-6-185 16</inkml:trace>
  <inkml:trace contextRef="#ctx0" brushRef="#br1" timeOffset="-193997.14">7866 8562 305 0,'0'0'235'0,"0"0"-130"15,0 0-66-15,0 0-28 16,0 0-2-16,0 0 4 15,-77 129 1-15,63-88-3 16,8-2 2-16,6-9-8 16,0-6-2-16,16-12 5 15,17-12 9-15,9 0-2 16,7-18 24-16,-2-19-28 16,-7-2 8-16,-16-5 35 0,-12-1 26 15,-12 4-4 1,-14 0-19-16,-26 7-20 0,-16 12-28 15,-6 10-9-15,0 12-5 16,6 0-1-16,14 8-4 16,21 14-3-16,19 2-58 15,4-2-31-15,50-8-10 16,21-14 19-16,16 0-87 16,-2-10-31-16,-13-14 83 15,-19-2 128-15,-19 2 92 16,-14 7 111-16,-10 6 0 15,-8 7-19-15,-4 4-89 16,0 0-82-16,0 21-13 16,3 14 0-16,-1 13 8 15,-2 5 1-15,0-6 5 0,2-8-9 16,2-16-3 0,3-10 4-16,-3-13-4 0,12 0 10 15,9-20 42-15,12-24 64 16,10-11-59-16,-4 4-16 15,-8 11-19-15,-12 15 15 16,-12 15-2-16,-7 10 24 16,-4 0-36-16,9 10-25 15,4 24-42-15,10 14 40 16,4 6 2-16,6 1 0 16,5-10-36-16,8-10-39 15,10-17-18-15,13-16-26 0,11-2-36 16,3-12-102-1,-10-20-63-15,-15-8-83 0</inkml:trace>
  <inkml:trace contextRef="#ctx0" brushRef="#br1" timeOffset="-193463.25">9108 8604 327 0,'0'0'255'0,"0"0"-50"15,0 0-36-15,0 0-51 16,0 0-41-16,0 0-60 16,-76-50-17-16,30 84-8 15,3 6 8-15,17 4-2 16,12-5 0-16,14-7 0 15,0-10-14-15,6-13-18 16,21-9 13-16,9 0 21 16,7-25 4-16,3-9 4 15,-9-3-5-15,-2 9 6 16,-14 9 31-16,-7 8 15 0,-9 9 22 16,-3 2-28-16,6 0-49 15,13 13-16-15,6 10 10 16,12 4 6-16,3-5 4 15,8-7-3-15,6-11 1 16,6-4 0-16,7-11-1 16,2-25-1-16,-3-8 0 15,-8-9 0-15,-14-9 3 16,-15-5-2-16,-20-16 5 16,-11-11 4-16,-11-6 8 15,-26-7 8-15,-3 3 4 16,-1 3-11-16,8 21 2 0,8 24 1 15,12 26 1 1,9 22 32-16,4 8-27 0,-2 0-28 16,-3 13-21-16,0 28-13 15,-4 22 34-15,1 15 0 16,1 17 2-16,-2 17 11 16,6 11 4-16,3 4 6 15,0-8-14-15,0-10-1 16,0-15-5-16,10-10-3 15,7-11-10-15,4-16-72 16,0-18-54-16,6-26-146 16,0-13-196-16</inkml:trace>
  <inkml:trace contextRef="#ctx0" brushRef="#br1" timeOffset="-192263.91">7390 8558 241 0,'0'0'79'0,"0"0"-1"15,0 0-7-15,0 0 19 16,0 0-15-16,0 0 3 16,13-36-1-16,-13 36-23 15,0 0-19-15,0 0-6 16,0 0-10-16,0 0-12 16,0 0-4-16,0 0-3 0,0 0-1 15,0 0-2-15,0 0 0 16,0 0 2-16,0 0 1 15,0 0 0-15,0 0 5 16,0 0 5-16,0 8 7 16,0 12 27-16,-4 4-18 15,2 3-4-15,2 9-5 16,0-2-6-16,0 2 3 16,0-5-2-16,0-2 3 15,4-5-11-15,0-2-1 16,-1-4 0-16,-3 0-1 0,0 1 0 15,0-5 9-15,0-1-1 16,0-5 3-16,0-4-7 16,0-4-4-16,0 0 6 15,0 0 2-15,0 0 10 16,0 0 6-16,7 0 6 16,-1-12 18-16,1-4-46 15,-3 2-3-15,0 2 0 16,-1-3 1-16,2 3 0 15,-1-1-2-15,3-1-2 16,-3 3-13-16,4 4-6 16,0 2-15-16,-4 4-8 15,1 1-3-15,-3 0 8 16,0 0-2-16,0 0-1 0,-2 0 30 16,0 0-24-16,0 1-94 15,0-1-4-15,2 0-231 16</inkml:trace>
  <inkml:trace contextRef="#ctx0" brushRef="#br1" timeOffset="-191813.25">7377 8587 191 0,'0'0'209'15,"0"0"-122"-15,0 0-26 0,0 0-7 16,0 0-32 0,0 0-22-16,0 12-2 0,0-7 0 15,0 5 2-15,0 4 22 16,0 7 22-16,0-2-9 15,-3 1 12-15,-4 0-15 16,3 1-7-16,4-3-19 16,0 0-4-16,0-2-2 15,9-12-126-15,20-4-196 16</inkml:trace>
  <inkml:trace contextRef="#ctx0" brushRef="#br1" timeOffset="-142313.25">1042 10479 581 0,'0'0'210'16,"0"0"-58"-16,0 0-53 16,0 0-15-16,0 0-45 15,0 0-35-15,0 0-4 16,0 0-6-16,-140 42-1 16,111-6 3-16,5 4 1 0,24 3-8 15,0-3 6 1,31 0 4-16,24-4 1 15,3-2 4-15,0-8 0 0,-11-5 3 16,-16-8-7-16,-18-5-2 16,-8-4-1-16,-5-2 3 15,-2 0 3-15,-43 2 20 16,-29 0 15-16,-30 3-10 16,2-1-21-16,19-6-2 15,29 0-1-15,32 0 1 16,17-13 10-16,5-15-15 15,23-11-32-15,42-4-55 16,24 3-18-16,9 4-12 16,-7 7-10-16,-15 12 48 15,-18 3 46-15,-14 4 33 0,-10 5 0 16,-7 4 12 0,-12 1 27-16,-3 0 16 0,-2 0-8 15,-3 0-17-15,2 0-5 16,-4 0-7-16,-3 1-5 15,2 5-3-15,-2-1-3 16,3 3-5-16,-1 2 10 16,1-1 7-16,-3 8 9 15,1-3 3-15,-1 3-3 16,2 0 4-16,0-1-3 16,-2 1-11-16,1-2-2 0,-3-1-1 15,0-2-1 1,0-1 2-16,0-2-11 0,0-1 4 15,0-4 0 1,2-2-9-16,-2-2 7 0,2 0-5 16,-2 0-2-16,4 0-38 15,6-6-74-15,3-18-44 16,7-8-276-16</inkml:trace>
  <inkml:trace contextRef="#ctx0" brushRef="#br1" timeOffset="-141963.42">1369 10419 338 0,'0'0'183'16,"0"0"-100"-16,0 0-14 15,0 0-30-15,0 0-5 16,0 0 6-16,0 10 27 16,0-10 6-16,0-10-32 15,0-6 7-15,0-2-13 16,0 4-6-16,0 2-5 16,0 6-11-16,0 6 2 15,0 0-15-15,-6 0-15 16,-3 0-1-16,-4 12 12 15,4 4-3-15,4-4-30 0,5 0-68 16,0-2-50-16,23-1 27 16,10-9-71-16</inkml:trace>
  <inkml:trace contextRef="#ctx0" brushRef="#br1" timeOffset="-141563.31">1601 10518 470 0,'0'0'199'16,"0"0"-143"-16,0 0-14 16,0 0-25-16,-2 101 60 15,9-54-16-15,-5-1-21 16,0-5-16-16,0-5-8 15,-2-15-12-15,0-7-1 16,2-10 2-16,2-4-2 16,0 0 54-16,4-27 82 15,8-8-59-15,4-11-75 16,3 4-5-16,-4 8 1 16,-5 14 0-16,-6 11-1 15,-3 9 0-15,-3 0-3 16,5 0-19-16,6 21-7 0,3 5 23 15,4 4 6-15,0 0 0 16,-5-2 1-16,1 0-2 16,2-5-2-16,-2 0-109 15,6-7-82-15,5-10-109 16,7-6-220-16</inkml:trace>
  <inkml:trace contextRef="#ctx0" brushRef="#br1" timeOffset="-141146.56">2335 10587 331 0,'0'0'216'15,"0"0"-63"-15,0 0-23 16,0 0-21-16,0 0-41 16,0 0-3-16,-21-22-11 15,15 22-24-15,-3 0-3 16,-7 0-23-16,-1 0-4 15,-4 13 0-15,-1 10 0 0,3 5 4 16,2 5 2-16,7 4 9 16,2-4 7-16,6-1-1 15,2-7-6-15,0-7-11 16,10-5-4-16,19-5 3 16,13-6 4-16,11-2-7 15,5 0-36-15,3-18-134 16,-1-10-213-16</inkml:trace>
  <inkml:trace contextRef="#ctx0" brushRef="#br1" timeOffset="-140730.78">2634 10650 450 0,'0'0'195'0,"0"0"-108"16,0 0-31-16,0 0-27 16,0 0-18-16,0 0 16 15,-4 7 24-15,4-7 6 16,6-4 33-16,2-13-65 16,7-7 4-16,-3-1-14 15,-5 1 8-15,-1 4-6 16,-6 5 1-16,0 5 2 0,-2 4 2 15,-11 1-4-15,-5 5-18 16,5 0-1-16,-3 0-16 16,-5 21 5-16,2 7 6 15,-4 3 6-15,3 6 3 16,7 2 3-16,2-2 19 16,4-3-1-16,7-6-13 15,0-3 0-15,3-6-5 16,30-5-4-16,22-10-2 15,28-4-3-15,13-6-109 16,2-28-199-16</inkml:trace>
  <inkml:trace contextRef="#ctx0" brushRef="#br1" timeOffset="-139577.75">3150 10820 239 0,'0'0'227'0,"0"0"-107"16,0 0-37-16,0 0-36 15,0 0-40-15,0 0-7 16,-7 6-5-16,7-4-4 16,0-2 0-16,0 0 1 0,0 0 2 15,0 0 6 1,0 0 1-16,0 0 26 0,0 0 4 15,0 0 12-15,0 0 16 16,2 0 11-16,5-6-7 16,0-2-28-16,-2 1-6 15,-5 6-3-15,0 1 2 16,0 0-13-16,0 0-15 16,0 0-12-16,-12 0-4 15,1 4-14-15,-2 8 18 16,1 0 4-16,8-3-13 15,4-6-37-15,0 0 9 16,0-2 6-16,0-1 16 16,0 0 27-16,0 0 14 0,0 0 26 15,0 0 18-15,4 0-1 16,5-10-44-16,-4 4-12 16,-3 2 5-16,-2 2-6 15,0 2-1-15,0 0-3 16,0 0-1-16,-2 0-4 15,-3 0-4-15,1 0 4 16,2 0 7-16,2 0-25 16,0 0 4-16,0 0 5 15,0 0 12-15,0 0 6 16,0 0 4-16,0 0 7 16,2 0-3-16,-2 0-7 15,0 0 2-15,0 0 1 0,0 0-4 16,0 0 12-1,0 0 7-15,0 0 4 0,0 0 4 16,0 0-4-16,0 0 0 16,0 0-5-16,0 0-7 15,0 0-2-15,0 0-2 16,0 0 0-16,0 0-7 16,0 0-2-16,0 0-6 15,4 2-5-15,1 8 2 16,4 4 11-16,0 2 13 15,-3 4-6-15,-4 2-1 16,-2 9-6-16,0 4-5 16,-28 11 4-16,-13-1-64 15,4-5-137-15,8-18-306 0</inkml:trace>
  <inkml:trace contextRef="#ctx0" brushRef="#br1" timeOffset="-138447.39">3845 10419 415 0,'0'0'151'16,"0"0"-60"-16,0 0 23 16,0 0-31-16,0 0-46 15,0 0-12-15,0 0 13 0,42 7-6 16,-6-7-12-16,15 0-6 15,3 0-4-15,2-1-9 16,1-3-1-16,-10 2-56 16,-9 2-106-16,-11 0-72 15,-25 0-83-15</inkml:trace>
  <inkml:trace contextRef="#ctx0" brushRef="#br1" timeOffset="-138196.52">4068 10441 64 0,'0'0'489'15,"0"0"-312"-15,0 0-52 16,0 0-23-16,0 0-41 0,0 0-61 16,-4 4 0-1,4 6-26-15,0 4 7 0,0 6 19 16,0 0 1-16,0 4 14 15,0 0-10-15,0 2 5 16,0-2-10-16,0 2-2 16,2-2-112-16,14-9-128 15,1-5-171-15</inkml:trace>
  <inkml:trace contextRef="#ctx0" brushRef="#br1" timeOffset="-137997.1">3932 10799 540 0,'0'0'282'0,"0"0"-113"15,0 0-51-15,0 0-36 16,0 0-42-16,0 0-38 16,27 0-2-16,15 0-3 15,16 0-6-15,7 1 3 16,-1-1-96-16,-1 0-86 15,-5-6-181-15</inkml:trace>
  <inkml:trace contextRef="#ctx0" brushRef="#br1" timeOffset="-137163.39">4057 10586 285 0,'0'0'75'16,"0"0"-20"-16,0 0-1 0,0 0-25 15,0 0 0-15,0 0-4 16,-4 7 6-16,2-4-8 16,2-2 0-16,0 2-3 15,0-2 2-15,0 4-5 16,-4 2-3-16,4 4 3 16,0 1 5-16,0 2-5 15,0-1 17-15,0 4-14 16,0-1 5-16,0 1-3 15,0 0-3-15,0 2 5 16,0-6-11-16,0 1-8 16,0-1 4-16,0-6-7 15,0-3-1-15,0-4-2 0,6 0-20 16,-4 0-27-16,7-7-18 16,3-22-109-16</inkml:trace>
  <inkml:trace contextRef="#ctx0" brushRef="#br1" timeOffset="-136509.72">4375 10221 439 0,'0'0'155'16,"0"0"-69"-16,0 0-17 16,0 0-27-16,0 0-23 0,0 0 5 15,-2 8 5 1,2-6 1-16,0 1-16 0,0 7-9 15,0 7 0 1,0 6 11-16,0 6 14 0,0-1 5 16,0 0-11-16,0-2 0 15,4-2-17-15,3-6-4 16,-3-6 5-16,2-4-6 16,0-2-2-16,-2 0-9 15,7 1-90-15,3 4-66 16,-1-3-110-16,3-2-77 15</inkml:trace>
  <inkml:trace contextRef="#ctx0" brushRef="#br1" timeOffset="-135627.31">4641 10521 311 0,'0'0'188'0,"0"0"-77"16,0 0-32-16,0 0-53 16,0 0-26-16,0 0-14 15,-2 26-5-15,2-10 19 16,0 4 27-16,0 3 14 15,0-1 11-15,0 1 0 16,0 0-4-16,0-3-22 16,0-5-6-16,0-2-11 15,0-7-4-15,0-4 4 16,0-2 1-16,0 0 11 16,0 0 21-16,0 0 51 15,0-18 10-15,0-8-59 16,0-4-39-16,2 3-5 0,4 7 1 15,-1 7 2-15,-3 7-3 16,0 3 1-16,-2 3-1 16,6 0-13-16,2 5-15 15,3 16 1-15,7 6 12 16,-3 1-6-16,-1-6-9 16,-5-9-3-16,-3-4 0 15,1-9 15-15,2 0 17 16,11-13 1-16,9-23 29 15,8-3-28-15,4-2 1 16,-6 9-2-16,-8 10 0 16,-12 12 0-16,-1 10-4 15,-1 0 4-15,8 12-14 0,2 14 14 16,0 4 8-16,-3-2 0 16,-7-1 20-16,-1-3-21 15,-5 0-4-15,-5 4-3 16,-2 0-42-16,0 0-121 15,8-9-126-15</inkml:trace>
  <inkml:trace contextRef="#ctx0" brushRef="#br1" timeOffset="-134429.62">6015 10600 585 0,'0'0'188'16,"0"0"-77"-16,0 0-23 15,0 0-25-15,0 0-44 16,0 0-19-16,0 0-19 0,-82 36 17 15,44-3 2-15,4 1 0 16,15-3-3-16,14-8 0 16,5-4-8-16,0-6-39 15,16-13 4-15,13 0 45 16,8-9 1-16,8-22 14 16,-3-5-4-16,-8 3-4 15,-10 4 40-15,-11 10 25 16,-7 9 11-16,-4 3 9 15,-2 7-18-15,0 0-46 16,0 0-27-16,4 9-21 16,3 16 1-16,8 8 20 15,9 1 1-15,14 0-1 0,22-8-8 16,27-13-121-16,19-13-130 16</inkml:trace>
  <inkml:trace contextRef="#ctx0" brushRef="#br1" timeOffset="-132396.5">8057 10633 365 0,'0'0'182'0,"0"0"-49"15,0 0-20-15,0 0-43 16,0 0-36-16,0 0-28 15,0 0-6-15,-108 4 2 16,73 16-4-16,3-1 4 16,10 1-4-16,9-4-1 15,9-4 2-15,4-4-10 16,0-6 1-16,10-2 6 16,22 0 4-16,10-10 14 15,3-14 3-15,-6 2-13 16,-7 1 9-16,-16 8 42 15,-8 6 8-15,-5 7 19 0,-3 0-39 16,0 0-43-16,0 13-14 16,0 13-4-16,10 4 18 15,6 0 0-15,7-4-17 16,8-8-34-16,7-11-20 16,6-7-10-16,1-3-51 15,-3-25-33-15,-11-10 15 16,-4-8 66-16,-7-8 84 15,-4-11 0-15,-8-9 35 16,0-4 64-16,-8 1-16 16,0 6 18-16,0 17 20 0,0 13 21 15,-10 14-30-15,4 13-1 16,1 7-28-16,3 5-30 16,-2 2-25-1,-1 0-28-15,1 20-22 0,-3 20-1 16,2 14 23-16,1 8 4 15,4 5 4-15,0 0 5 16,0-2 5-16,0 2 2 16,2-8-9-16,14-6 1 15,-1-9-10-15,6-7 2 16,3-12-4-16,8-9-3 16,12-10-33-16,10-6-50 15,8-8-82-15,5-24-169 16</inkml:trace>
  <inkml:trace contextRef="#ctx0" brushRef="#br1" timeOffset="-132180">8141 10521 730 0,'0'0'219'15,"0"0"-112"-15,0 0-27 16,0 0-48-16,0 0-30 16,120 0-4-16,-51 0-8 15,7-2-49-15,9-5-46 0,2-4-95 16,-3-3-209-16</inkml:trace>
  <inkml:trace contextRef="#ctx0" brushRef="#br1" timeOffset="-131731.12">8932 10542 502 0,'0'0'242'0,"0"0"-84"16,0 0-78-16,0 0-18 15,0 0-53-15,0 0-9 16,-156 29-2-16,114 9-1 16,9 2 1-16,14-1-2 15,11-7 0-15,8-6-16 16,0-10-13-16,15-10 20 15,16-6 11-15,9 0 2 16,7-25 22-16,5-12-11 16,-6-3-1-16,-8 2 1 0,-12 7 27 15,-7 9 47 1,-13 10 9-16,-4 8 4 0,-2 4-15 16,0 0-74-16,0 6-9 15,0 22-26-15,7 8 26 16,7 7-2-16,7-2-17 15,20-5-96-15,17-17-84 16,11-17-239-16</inkml:trace>
  <inkml:trace contextRef="#ctx0" brushRef="#br1" timeOffset="-117279.31">7170 10455 262 0,'0'0'133'16,"0"0"-15"-16,0 0-21 15,0 0-17-15,0 0-12 16,0 0-7-16,0 0-8 15,0-30-7-15,0 24-26 16,0-1 13-16,2 0-2 16,-2 3-15-16,0 2 10 15,0 2-11-15,0 0 4 16,0 0-10-16,0 0-9 16,0 0-2-16,0 0-2 0,0 0-5 15,0 0-3-15,0 6 3 16,0 14 9-16,0 4 0 15,0 3 0-15,0 6 0 16,0 4-1-16,0 0 3 16,0 2 1-16,0-8 4 15,0-2-7-15,0-5 5 16,0-10-3-16,2-4-2 16,2-6-21-16,3-4-58 15,2 0 12-15,4-16 33 16,-4-16-33-16,-9-12 24 15,0-8 34-15,-13-9 9 16,-18 1 8-16,6 4 28 16,7 8 34-16,9 12 26 0,9 10-34 15,0 5 7 1,0 8-12-16,41 6-26 0,32 7-31 16,34 3 3-16,25 26-3 15,-1 14 9-15,-13 7-6 16,-24 4-3-16,-25 2-3 15,-25-2 1-15,-33 1-2 16,-13-2-3-16,-64 0-9 16,-42-1 16-16,-32-4 4 15,-17-6-4-15,11-12-4 16,26-14-12-16,39-16-28 16,46-11-16-16,35-44-57 0,37-17-367 15</inkml:trace>
  <inkml:trace contextRef="#ctx0" brushRef="#br1" timeOffset="-115695.89">9511 9681 526 0,'0'0'215'16,"0"0"-82"-16,0 0-21 16,0 0-28-16,0 0-51 15,0 0-33-15,0 0-13 16,-20 32 5-16,3 34 8 15,-6 14 9-15,-4 12 32 16,5 14-9-16,4 12-6 16,2 8 20-16,6 4-18 15,1 1-8-15,-3-3-1 0,-1-6 0 16,-1-12-11-16,-5-15-4 16,-2-19-1-16,1-16 6 15,5-18-9-15,3-16 4 16,6-14-2-16,6-8-2 15,0-4 3-15,0 0-2 16,0 0 3-16,0 0-4 16,0 0-12-16,0 0-48 15,14-4-47-15,5-15-87 16,-1-13-127-16</inkml:trace>
  <inkml:trace contextRef="#ctx0" brushRef="#br1" timeOffset="-114696.11">9713 10343 360 0,'0'0'172'16,"0"0"4"-16,0 0-65 15,0 0-3-15,0 0-76 16,0 0-32-16,0 4-9 15,-10 25-4-15,-9 14 13 16,0 9 16-16,-4 5-6 16,6 1 13-16,1-2-1 15,12-4-13-15,4-8-2 0,0-10-3 16,0-13-4-16,2-13-6 16,9-8-29-16,-2 0-6 15,4-25 32-15,-2-17-32 16,-9-8 2-16,-2-5 24 15,0 0 15-15,-13-1 15 16,0 3 11-16,6 12 19 16,7 8-2-16,0 11 4 15,0 4 6-15,25 5-20 16,22 9-26-16,20 4-7 16,12 0-6-16,2 7 5 15,-15 15 1-15,-23 8-8 0,-27 8-18 16,-16 6-34-16,-38 2 27 15,-27-4 28-15,-9-5 5 16,14-13 3-16,22-12 3 16,25-6-6-16,11-6-2 15,2 0 0-15,2 2-4 16,27 3 4-16,11 2 2 16,14 0 8-16,-6 4-8 15,-7 1-2-15,-14 1 2 16,-18-6-2-16,-9 3-8 15,-9 0 8-15,-38 0 2 16,-20 0 17-16,-13-3-17 16,-2-3-21-16,10-4-140 0,19 0-174 15</inkml:trace>
  <inkml:trace contextRef="#ctx0" brushRef="#br1" timeOffset="-114213.3">10144 10513 388 0,'0'0'103'0,"0"0"-69"16,0 0 92-16,-16 105-45 15,14-67-27-15,0-4-9 16,2-6-21-16,0-8-15 16,0-8-9-16,9-9 14 15,9-3-8-15,4-4 16 16,4-25-7-16,3-7-9 15,-2 1-4-15,-6 1 10 16,-4 12 19-16,-7 7 25 16,-6 8 20-16,-2 5-14 15,-2 2-12-15,0 0-50 0,7 9-23 16,1 14 0-16,8 8 23 16,1 0 3-16,6 0-1 15,0-5-1-15,3-8-1 16,6-7-54-16,5-11-43 15,7 0-15-15,4-15-70 16,3-16-40-16,-2-4 13 16,-4-1-91-16</inkml:trace>
  <inkml:trace contextRef="#ctx0" brushRef="#br1" timeOffset="-113713.89">10808 10497 342 0,'0'0'225'0,"0"0"-36"16,0 0-18-16,0 0-65 15,0 0-39-15,0 0-51 16,-29-52-16-16,8 72-11 15,4 8 9-15,5 4-1 16,12 0-1-16,0 3-1 16,21-5 5-16,6-1 0 15,2 2 2-15,-5-7-4 16,-4-4 2-16,-4-2-1 16,-5-6 1-16,-5-2-1 15,-4-6 0-15,-2-2-1 16,0-2 1-16,0 0 1 15,0 0 2-15,-15 0-2 16,-12 0-9-16,-2 0-14 16,10-6 16-16,16-10 3 0,3-6-28 15,34-3-48 1,17-2-50-16,11 1 62 0,0 2 33 16,-6 1 22-16,-6 7 13 15,-13 3 7-15,-10 4 69 16,-12 6 23-16,-3 0-13 15,-10 3-27-15,3 0-35 16,-3 0-23-16,2 9-1 16,3 9 8-16,-1 2-4 15,-1 3 1-15,0 1-4 16,-3-1 4-16,2 1 0 16,-4-2 2-16,0-1 7 0,0-7-5 15,0-1 6 1,0-7 0-16,0-4-10 0,0-2-3 15,0 0 11-15,0 0 5 16,0 0-6-16,0-14-12 16,0-6-191-16,0-6-178 15</inkml:trace>
  <inkml:trace contextRef="#ctx0" brushRef="#br1" timeOffset="-113427.31">11115 10375 513 0,'0'0'94'16,"0"0"-43"-16,0 0 6 16,0 0-23-16,0 0-12 15,0 0 5-15,123 24 19 16,-110-34 6-16,-6-5 19 15,-7 0 7-15,0 1-22 16,0 0-28-16,-16 8-28 16,-8 2-3-16,-3 4-22 15,5 0-74-15,15 0-138 16,7 0-169-16</inkml:trace>
  <inkml:trace contextRef="#ctx0" brushRef="#br1" timeOffset="-109746.45">11425 10590 349 0,'0'0'197'0,"0"0"-54"15,0 0-57-15,0 0-10 16,0 0-27-16,0 0-28 15,0 0-21-15,0 16-9 16,0 10 2-16,0 5 7 16,-9 9 23-16,0 0 9 15,2-5-5-15,5-3-10 0,2-10-8 16,0-8-5 0,0-9 1-16,0-5-3 0,4 0 11 15,13-12 16-15,9-23 4 16,8-7-32-16,-3-4 2 15,-6 4 3-15,-6 8-4 16,-7 9-1-16,-8 13 9 16,0 6 30-16,-4 6-5 15,0 0-35-15,0 0-8 16,3 25-25-16,3 6 31 16,10 6 2-16,1-3 2 15,6-7-1-15,6-2 0 0,-2-8 4 16,2-9-1-16,-2-5-3 15,-1-3 11-15,5 0-1 16,-2-17 2-16,2-13-5 16,-8 1-7-16,-5-5 7 15,-7 2 6-15,-7-1-3 16,-2 5 9-16,-2 5 0 16,0 4-8-16,0 10 1 15,0 2-8-15,-2 6-2 16,-7 1-3-16,-1 0-19 15,-4 5 9-15,-4 13 5 16,0 4-5-16,7 0 9 16,0 5-5-16,6-4 6 0,5 2 0 15,0-3 3 1,0-2 1-16,2-3 2 0,21-7-3 16,8-3 7-1,15-7-4-15,15 0-6 0,13 0-92 16,5-17-114-16,-2-8-217 15</inkml:trace>
  <inkml:trace contextRef="#ctx0" brushRef="#br1" timeOffset="-109377.7">12461 10415 394 0,'0'0'261'0,"0"0"-50"0,0 0-82 15,0 0-29 1,0 0-15-16,0 0-66 0,-11-41-19 16,-23 58-24-16,-12 11 24 15,-3 6 6-15,9-2-6 16,13 1-1-16,21-1-1 16,6-4-1-16,8 0 3 15,30-2 2-15,9-7 3 16,4-1-5-16,-6-3-1 15,-10-3-11-15,-12-7 11 16,-12 1-6-16,-7-4 7 16,-4-2-4-16,0 3 1 15,0-3 2-15,0 4-1 16,-9 2-3-16,-24 4 5 0,-12 2 6 16,-4-3-6-16,4-5-27 15,12-4-33-15,14 0-8 16,13-17-18-16,6-20-63 15,39-4-194-15</inkml:trace>
  <inkml:trace contextRef="#ctx0" brushRef="#br1" timeOffset="-109061.33">12875 10391 688 0,'0'0'231'0,"0"0"-113"0,0 0-83 15,0 0-35-15,0 0 0 16,0 0 2-16,-137 80-1 16,119-52-2-16,15 1 0 15,3 0 0-15,9 0 1 16,24-2 0-16,8 0 3 16,1-4-3-16,-4 2-1 15,-5-6-1-15,-13 0 1 16,-7-7-3-16,-10-6 3 15,-3-4 2-15,0-2 11 16,-3 0 16-16,-41 0-1 16,-22 0-5-16,-21 0-15 15,-1 0-7-15,17 0-45 16,16-8-113-16,28-17-191 16</inkml:trace>
  <inkml:trace contextRef="#ctx0" brushRef="#br1" timeOffset="-107896.56">13976 10281 232 0,'0'0'409'16,"0"0"-172"-16,0 0-103 16,0 0-61-16,0 0-59 15,0 0-14-15,0 74-12 16,-22-10 12-16,-16 12 25 15,-11 3 1-15,0-4-2 16,11-12-5-16,14-13-12 16,12-19-5-16,10-17-2 0,2-9 2 15,0-5 8 1,20-28 30-16,18-24 27 0,16-23-67 16,-4-13 2-1,-2-7 1-15,-13-8 18 0,-8 11-2 16,-7 13-4-16,-7 22 43 15,-4 15-8-15,-2 19 0 16,-4 13 0-16,-3 8-21 16,0 2-25-16,4 8-4 15,5 30-20-15,4 25 8 16,9 20 9-16,5 14 3 16,-2 3-1-16,4 1 2 15,-5-8-1-15,-2-14 0 16,0-14 0-16,-5-19-1 0,-9-17-3 15,-1-15-11 1,-7-9-20-16,0-5-16 0,0 0 16 16,0-11 10-16,-5-16-27 15,-28-12-156-15,-23-3 27 16,-17-2-3-16,-18 2 8 16,-13 4-13-16,7 6 110 15,7 7 79-15,24 7 106 16,17 6 55-16,20 2-27 15,13 6 0-15,10 3-23 16,6 1-38-16,0 0-12 16,0 0-16-16,20-3-14 15,49-1-3-15,39-3-16 0,42-2-11 16,4 5-1-16,-5 4-3 16,-13 0-40-16,-14 0-122 15,-8-12-203-15</inkml:trace>
  <inkml:trace contextRef="#ctx0" brushRef="#br1" timeOffset="-106914.09">14598 10553 203 0,'0'0'286'16,"0"0"-130"-16,0 0-30 15,0 0-37-15,0 0-44 16,0 0-45-16,-2 48-4 15,-1-20 4-15,-1 9 45 16,-3 0-10-16,5-2-13 16,2-7 2-16,0-10-13 15,0-9-5-15,0-8-2 16,2-1 8-16,16-5 24 0,9-24 75 16,6-11-105-16,0-4 7 15,-8 4-3-15,-10 7 15 16,-7 13 1-16,-6 12 26 15,-2 8 13-15,0 0-57 16,0 0-8-16,2 26-33 16,5 13 19-16,3 7 14 15,11 0 0-15,10-6-9 16,9-11-52-16,11-12-10 16,5-15-27-16,4-2-14 0,-7-16-10 15,-3-18 28 1,-11-6 69-16,-10-6 25 0,-8 4 35 15,-8 7 65-15,-11 11-18 16,-2 12 9-16,0 10 11 16,0 2-41-16,-26 6-61 15,-17 20-14-15,-5 13 10 16,7 3 3-16,17-2-3 16,17-9-2-16,7-10-32 15,0-13-17-15,14-8 22 16,21-2 33-16,9-25 14 15,3-8-6-15,-5 3-4 16,-8 5 28-16,-10 10 6 16,-10 8 25-16,-3 8-18 15,4 1-41-15,8 0-4 0,8 18-10 16,7 6 7 0,5-2-4-16,-1-6-23 0,3-8-1 15,1-8 23-15,3 0 2 16,-5-28-3-16,-4-13 6 15,-9-10 3-15,-14-12-1 16,-11-11 1-16,-6-13 0 16,-6-7 6-16,-17-10 16 15,-2 2 0-15,4 16-11 16,5 26 10-16,5 29 25 16,4 22 20-16,3 9-31 15,-6 22-35-15,2 25-38 0,-3 20 36 16,6 11 4-1,5 6-1-15,0 7 3 0,14-2-3 16,13-2 5-16,4-7-6 16,-2-8 1-16,-6-11-2 15,2-9-24-15,0-12-102 16,6-16-33-16,9-21-151 16,5-3-317-16</inkml:trace>
  <inkml:trace contextRef="#ctx0" brushRef="#br1" timeOffset="-106376.77">16064 10476 409 0,'0'0'188'0,"0"0"-36"16,0 0-35-16,0 0-16 16,0 0-21-16,0 0-28 15,5-33-31-15,-5 35-21 16,0 22-20-16,0 10 7 0,0 9 13 15,0-2 0-15,0-9 3 16,0-5-3-16,6-14 0 16,9-6 5-16,10-7-4 15,4-9 16-15,4-20-2 16,1-16-5-16,-5-1 2 16,-7 0 7-16,-6 8 20 15,-7 14 11-15,-7 10-5 16,-2 11 12-16,0 3-28 15,0 1-29-15,4 35-36 16,3 18 15-16,2 17 21 16,-2 5 0-16,-5 2 1 15,-2-6-1-15,-2-8 2 16,-27-11-4-16,-11-16 4 16,-12-15-1-16,-10-11 6 0,-7-11 0 15,-1-11-7-15,4-26-37 16,12-13-94-16,23-15-109 15,24-3-311-15</inkml:trace>
  <inkml:trace contextRef="#ctx0" brushRef="#br1" timeOffset="-105663.68">16713 10217 753 0,'0'0'243'0,"0"0"-68"16,0 0-63-16,0 0-73 15,0 0-39-15,0 0-25 16,-52 40 7-16,25 4 13 16,7 6 4-16,9-2-9 15,9-2 5-15,2-4 4 16,4-5 1-16,21-5 1 15,4-6 3-15,2-5 1 16,0-2-2-16,-6-4-3 16,-8-1 0-16,-9-2-1 15,-8-1-7-15,0 3 1 16,-23-2-2-16,-17 0 9 0,-9-6 2 16,-3-6-2-1,10 0-38-15,9-17-21 0,13-21 3 16,13-13 22-16,7-18-12 15,21-6-8-15,25-6-40 16,12 3-22-16,2 9 74 16,0 11 42-16,-4 13 36 15,-5 4 38-15,-4 5 24 16,-5 4-11-16,-9 3-15 16,-4 0-8-16,-10 9 5 15,-7 4-11-15,-4 6-3 16,-8 5-1-16,0 5-15 0,0 0-18 15,0 0-21 1,0 0-9-16,0 0 0 0,0 0-7 16,0 5 0-16,0 13 1 15,0 6 15-15,0 9 0 16,0 2 0-16,0 11 0 16,0 6 2-16,0 10 4 15,0 9 1-15,4 7 8 16,1 3-1-16,-3-6-7 15,0-5 2-15,-2-10-5 16,0-11 2-16,0-14-6 16,0-10 1-16,4-12-2 15,19-7-2-15,12-6-4 0,15 0-8 16,12-14-99 0,11-20-158-16,0-6-336 0</inkml:trace>
  <inkml:trace contextRef="#ctx0" brushRef="#br1" timeOffset="-105446.7">17006 10447 555 0,'0'0'251'0,"0"0"-90"16,0 0-32-1,0 0-34-15,0 0-28 0,0 0-29 16,12 4-9-16,41-4-17 16,23 0-12-16,22 0-26 15,10 0-151-15,4 0-201 16</inkml:trace>
  <inkml:trace contextRef="#ctx0" brushRef="#br1" timeOffset="-99627.42">17864 10674 402 0,'0'0'179'0,"0"0"-70"15,0 0-43-15,0 0-19 0,0 0-33 16,0 0-12 0,0 0-2-16,0 0-26 0,-11 0-64 15,11 0-64-15,0 0-25 16,0 0 85-16,0 0 43 15,2 0-74-15</inkml:trace>
  <inkml:trace contextRef="#ctx0" brushRef="#br1" timeOffset="-98546.95">17764 10700 252 0,'0'0'68'0,"0"0"-36"0,0 0 19 16,0 0-6-16,0 0-28 16,0 0-14-16,0 3-3 15,0 0-2-15,0-3 2 16,0 0 3-16,0 0 2 15,0 0 21-15,0 0 18 16,2 0 4-16,7-3-37 16,-3-4-8-16,0 3 8 15,-6 2 13-15,0 2 6 0,0 0-27 16,0 0-3 0,0 0-15-16,0 0-13 0,0 4 21 15,0 2 5-15,0-3 2 16,0-3-9-16,0 0-2 15,0 0 3-15,0 0 8 16,0 0 5-16,0 0 4 16,6 0-6-16,3-3 2 15,-7-7-4-15,0 4 3 16,-2 0-1-16,0 2 2 16,0 4 9-16,0 0-14 15,0 0-6-15,0 0-9 16,-9 0 15-16,-1 6 0 0,0 2 1 15,10-2-1-15,0-1-2 16,0-3-12-16,0 0 4 16,2-2 5-16,10 0 1 15,1 0 4-15,-2 0 0 16,-4 0 0-16,0 0 4 16,-7-4-4-16,0-5 2 15,0-1-2-15,0 2-4 16,0 2-1-16,-9 3-4 15,-5 3 0-15,1 0 4 16,-5 0 1-16,3 13 1 16,7-1 2-16,6-1-5 15,2-4-6-15,0-1-19 16,2-2-15-16,19-4-18 0,3 0-23 16,3 0-149-16</inkml:trace>
  <inkml:trace contextRef="#ctx0" brushRef="#br1" timeOffset="-98429.11">17804 10692 144 0,'0'0'75'0,"0"0"-43"15,0 0-27-15,0 0-5 16,0 0-31-16,0 0-100 16</inkml:trace>
  <inkml:trace contextRef="#ctx0" brushRef="#br1" timeOffset="-62546.53">18749 9934 233 0,'0'0'163'0,"0"0"-6"15,0 0-20-15,0 0-58 16,0 0 20-16,0 0-29 16,0 0-22-16,0 0 3 15,-18-4-1-15,18 4-14 16,0 0 8-16,0-2-2 15,2-8 18-15,39-8 3 16,23-6-19-16,22-6-44 16,15 3-1-16,-9 5-6 15,-15 8 3-15,-15 10-53 0,-19 4-53 16,-19 0-35-16,-16 13-128 16,-8 1-119-16</inkml:trace>
  <inkml:trace contextRef="#ctx0" brushRef="#br1" timeOffset="-62113.54">18963 9886 64 0,'0'0'175'0,"0"0"-100"16,0 0 14-16,0 0 10 15,0 0-1-15,0 0-13 16,-2 0-12-16,2 0 7 16,0 0-16-16,0 0-19 15,0 0-2-15,0 0-16 16,-2 0-2-16,2 4-21 15,-4 12-4-15,0 10 0 16,0 8 26-16,-5 6 17 16,-2 4-2-16,2 2-9 0,0 1-7 15,1 0 0-15,-2 0-17 16,6-3 7-16,-1-8-6 16,3-8-2-16,2-8-4 15,0-6 2-15,0-4-5 16,0-4-66-16,0 0-108 15,0-6-119-15,0 0-229 16</inkml:trace>
  <inkml:trace contextRef="#ctx0" brushRef="#br1" timeOffset="-61913.28">18612 10431 401 0,'0'0'368'0,"0"0"-177"0,0 0-49 16,0 0-24-16,0 0-63 16,0 0-34-16,99 10-15 15,-5-8-6-15,21 2-1 16,15-4-44-16,5 0-133 16,8-21-233-16</inkml:trace>
  <inkml:trace contextRef="#ctx0" brushRef="#br1" timeOffset="-60694.4">20447 9613 547 0,'0'0'155'15,"0"0"53"-15,0 0-91 16,0 0-24-16,0 0-93 15,0 0-14-15,0 0 3 16,-19 170 11-16,4-70 3 0,-1-3 21 16,8-7-16-16,5-7-2 15,3-14 6-15,0-12-11 16,11-21 5-16,-1-19-3 16,-6-12-1-16,-2-5 3 15,-2-12 16-15,0-20 5 16,-4-8-16-16,-35 4-8 15,-9 9-2-15,-17 13-7 16,1 14-2-16,-1 2 8 16,7 31-8-16,13 9 3 15,16 4 6-15,20 2-14 16,9-8 8-16,3-9 5 0,26-17-1 16,8-11 2-1,13-3 0-15,8-16 13 0,4-16-7 16,-4 0 1-16,-7 3 35 15,-16 8 2-15,-10 10 1 16,-11 5-8-16,-3 6-30 16,5 3-7-16,10 21-15 15,10 6 15-15,6 1 1 16,4-2-1-16,8-9 3 16,4-13-6-16,2-7-21 15,-4 0-8-15,-4-23 1 16,-12-12 19-16,-7-10 12 15,-10-5 6-15,-15-3-4 16,-8 5 20-16,0 10-3 16,-8 12 3-16,-13 11 1 0,-1 9-15 15,2 6-8-15,-2 0-4 16,1 15-8-16,0 17 7 16,-2 9 0-16,1 4 4 15,3 3 1-15,6-5 2 16,9-3 3-16,4-8 7 15,0-9-11-15,31-9 9 16,23-8 2-16,28-6 3 16,23-6-15-16,18-23-19 15,6-17-154-15,-5-8-297 0</inkml:trace>
  <inkml:trace contextRef="#ctx0" brushRef="#br1" timeOffset="-59930.26">21478 10162 408 0,'0'0'189'15,"0"0"-38"-15,0 0-53 16,0 0-93-16,0 0-3 16,0 0-4-16,-125 143-2 0,116-93 4 15,9-8 5 1,2-8-5-16,25-14-12 0,5-16-8 16,3-4 6-16,-2-14 14 15,-1-22 7-15,-8-8 1 16,-3-4 36-16,-8 2 28 15,-5 10-6-15,-2 12 6 16,-4 10 3-16,-2 9 4 16,0 5-25-16,4 0-54 15,2 20-31-15,15 12 11 16,10 7 20-16,17-7 4 16,13-9 0-16,5-10 7 15,6-13-5-15,-5-6-4 16,-7-32 0-16,-2-16-2 15,-9-11 4-15,-11-9 0 0,-12-6-3 16,-14-8 3 0,-12-12 12-16,0-7 4 0,-12 1 19 15,-12 15-16-15,0 32-3 16,3 26 14-16,11 24 8 16,1 9-27-16,-9 16-15 15,-7 32-19-15,-6 30 18 16,0 28-2-16,8 15 3 15,10 7 3-15,5-5 11 16,8-8 11-16,0-12-11 16,0-15-9-16,6-19-1 15,17-12-4-15,2-17-11 0,10-10-89 16,5-18-100-16,8-12-157 16</inkml:trace>
  <inkml:trace contextRef="#ctx0" brushRef="#br1" timeOffset="-58009.38">23051 10022 514 0,'0'0'171'0,"0"0"-29"16,0 0-43-16,0 0-53 16,0 0-46-16,0 0-19 15,-38 62 15-15,25-14-2 16,9 7 6-16,4-4 4 16,0-2-3-16,29-11 5 0,13-12-1 15,11-14 5-15,3-12-2 16,-1-2-1-16,-7-30 6 15,-11-6-7-15,-14-9 3 16,-21 2 12-16,-2-1 34 16,-25 1-16-16,-21 7-20 15,-8 11-17-15,0 12-2 16,6 13-5-16,9 2-6 16,15 4 5-16,19 16-20 15,5-2-42-15,34-6 20 16,24-8 12-16,8-4 17 15,4-6 7-15,-7-18 7 16,-13-2 5-16,-13 8 7 0,-20 8 53 16,-11 9 21-16,-4 1-22 15,-2 1-59-15,0 27-8 16,0 16 8-16,0 12 1 16,4 0 2-16,6-2 0 15,11-11 4-15,5-13-7 16,12-17 0-16,6-13 2 15,12-11 1-15,0-31 13 16,2-8-8-16,-9-4 6 16,-12 9 22-16,-10 16 8 15,-13 12 37-15,-12 13 2 16,-2 4-33-16,0 4-50 0,5 32-37 16,8 16 34-1,5 9 0-15,9-2 6 0,10-9-6 16,7-15-14-16,6-22-54 15,4-13-35-15,2-11 16 16,-6-35 11-16,-5-17 33 16,-9-12 38-16,-12-13 8 15,-11-12 4-15,-6-23 7 16,-7-6 27-16,0 7-4 16,-5 22 30-16,-5 29 3 15,1 34 22-15,4 19-15 16,3 12-12-16,2 6-28 15,-3 0-34-15,1 32-30 0,-4 22 10 16,-5 28 20 0,-1 22 0-16,2 14 0 0,3 6-2 15,7-3 2-15,0-15-2 16,0-11 4-16,24-21 1 16,5-18 0-16,7-18 1 15,4-22-4-15,9-16-7 16,6-6-26-16,8-33-15 15,-1-14-53-15,-8-5-18 16,-12-3 3-16,-11-1 12 16,-11 2 4-16,-7 6 64 15,-7 12-1-15,-6 15 37 16,0 16 19-16,0 11 66 0,0 0-1 16,0 0-50-16,0 0-11 15,0 0-13-15,0 4 9 16,-6 9 17-16,0 10-11 15,2 4-11-15,1 15 16 16,1 2 19-16,2 0-17 16,0-5 1-16,2-7-15 15,11-8-9-15,-1-12-3 16,-3-7-1-16,7-5 6 16,11 0 9-16,6-27 8 15,5-5-16-15,-7-9-8 16,-9-4 6-16,-9 5-7 0,-4 8 1 15,-3 14 9 1,-2 8 10-16,-4 10 17 0,0 0-21 16,0 0-19-16,0 2-17 15,0 20-11-15,0 6 27 16,0 9-1-16,0-2 2 16,0 1 0-16,0-1-1 15,2-3 1-15,-2-5-1 16,0-3 3-16,0 1-2 15,0-1 1-15,0 0 6 16,2 6-5-16,-2 4 2 16,0 4-1-16,0 0 0 15,0 0-3-15,-14-3 0 16,-13-10 4-16,-11-5-3 0,-20-5 8 16,-26-10 4-16,-21-1-13 15,-13-4-34-15,3 0-62 16,14-11-130-16,32-37-285 15</inkml:trace>
  <inkml:trace contextRef="#ctx0" brushRef="#br1" timeOffset="-56747.27">25934 10046 414 0,'0'0'187'15,"0"0"-64"-15,0 0-29 0,0 0-77 16,0 0-17-16,0 0-19 16,0 0 19-16,-31 66 4 15,27-35 19-15,4-6-6 16,0-3-3-16,0-9 2 15,8-8-10-15,15-5 10 16,4 0 28-16,4-9 9 16,-2-9-9-16,-12 4-10 15,-7 7-2-15,-10 5 37 16,0 2-25-16,0 0-44 16,0 0-1-16,8 10-23 0,15 15 13 15,17 4 11-15,22-4 10 16,19-14 5-16,10-8-9 15,0-3-6-15,-9-14-17 16,-17-15-7-16,-18-7 24 16,-18 0 0-16,-22-4 16 15,-7-2 25-15,-13 2 1 16,-30 4-27-16,-11 11-12 16,-1 13-3-16,-1 12-5 15,11 0-3-15,12 11-23 16,13 15-89-16,13 6-37 15,7-3-104-15,22-8-124 16</inkml:trace>
  <inkml:trace contextRef="#ctx0" brushRef="#br1" timeOffset="-56363.39">26865 10056 182 0,'0'0'332'15,"0"0"-159"-15,0 0-41 16,0 0-35-16,0 0-47 16,0 0-15-16,0 1-12 0,0 2-1 15,0-1-17-15,0 0-5 16,0 4-5-16,0 4 1 15,0 4 2-15,0 9 2 16,0 0 13-16,0 4 5 16,-4-6 1-16,-3-5 5 15,3-3-8-15,2-8-9 16,2-1-1-16,0-4-3 16,0 0 1-16,0 0-4 15,0 0-18-15,6 0-39 16,19 0-35-16,2-5-160 15,2-12-265-15</inkml:trace>
  <inkml:trace contextRef="#ctx0" brushRef="#br1" timeOffset="-56063.72">26781 9819 573 0,'0'0'169'16,"0"0"-93"-16,0 0-54 16,0 0-22-16,0 0 0 15,0 0 3-15,131 23-2 16,-106-23 0-16,-12 0 1 16,-6 0-1-16,-7-9 23 15,0-6 56-15,0-6-25 0,-7-1-25 16,-18 0-15-16,-4 6-11 15,3 4-4-15,2 6-3 16,6 6 1-16,7 0-12 16,4 0-7-16,7 2-56 15,0 10-71-15,36-3-11 16,22-9-27-16</inkml:trace>
  <inkml:trace contextRef="#ctx0" brushRef="#br1" timeOffset="-55795.45">27307 9519 105 0,'0'0'461'0,"0"0"-230"16,0 0-67-16,0 0-63 0,0 0-15 15,0 0-23 1,9-54-29-16,-9 54-34 0,0 14-12 16,2 22-23-16,-2 23 35 15,0 16 17-15,0 13 14 16,-2 7 5-16,-11-1-4 15,-1-8 8-15,5-8-13 16,5-12-18-16,4-11-3 16,0-12-5-16,0-13 6 15,0-11-7-15,0-11-22 16,21-8-46-16,22-10-36 16,20-29-71-16,12-15-369 0</inkml:trace>
  <inkml:trace contextRef="#ctx0" brushRef="#br1" timeOffset="-55280.33">27004 9918 340 0,'0'0'301'0,"0"0"-147"16,0 0-72-16,0 0-49 15,0 0-28-15,0 0 1 16,140 1-5-16,-41-1-1 15,-4 0-7-15,-11-10-31 16,-10-9-1-16,-11-6 3 16,-15-3-18-16,-11-2 38 15,-14-3 16-15,-4 1 48 0,-13 3 3 16,-2 7 8-16,-2 7-7 16,-2 13 8-16,0 2 4 15,0 0 0-15,0 0-34 16,0 2-22-16,0 27-8 15,0 15-22-15,-2 20 22 16,-11 15 22-16,-5 1-1 16,-1-1 5-16,0-6-3 15,4-13-14-15,8-12-2 16,3-15-7-16,4-17 5 16,-3-10-5-16,3-6 1 15,3-12 23-15,28-23 40 0,14-12-23 16,5-12-31-16,-4 3-4 15,-11 10 8-15,-15 18-3 16,-11 17 9-16,-7 11 34 16,0 8-54-16,1 35-15 15,-1 17-1-15,-2 17 16 16,0 3 4-16,0-3-4 16,0-12-110-16,24-21-207 15,39-26-566-15</inkml:trace>
  <inkml:trace contextRef="#ctx0" brushRef="#br1" timeOffset="-52780.45">28708 9625 498 0,'0'0'216'16,"0"0"-47"-16,0 0-62 15,0 0-14-15,0 0-29 16,0 0-7-16,0 0-40 16,31-54-17-16,-31 65-16 15,0 26-7-15,0 13 23 16,0 16 15-16,-8 5 4 15,-3 1 15-15,1 0-11 0,6-10-6 16,2-8-4 0,2-8-10-16,0-8 0 0,8-4 5 15,15-7-8-15,8-9-10 16,11-13-81-16,5-5-55 16,3-9-89-16,-13-22-291 15</inkml:trace>
  <inkml:trace contextRef="#ctx0" brushRef="#br1" timeOffset="-52130.09">28577 9951 506 0,'0'0'234'0,"0"0"-37"0,0 0-79 16,0 0-51 0,0 0-18-16,0 0-35 0,189-42-14 15,-62 27-13-15,-5-7-24 16,-22-3-34-16,-25-4-8 15,-25-6 23-15,-21 1 34 16,-15 0 22-16,-10 6 8 16,-4 4 22-16,0 8 12 15,0 8 14-15,0 6-3 16,0 2-14-16,0 2-39 16,-6 35-19-16,-14 22 18 15,-12 24 1-15,-3 6 49 16,-1 5-13-16,7-7 4 15,13-15-15-15,14-15-16 16,2-25-9-16,0-16 10 0,23-16 2 16,10-4 7-16,7-31 14 15,9-10-20-15,1 1-5 16,-15 3-2-16,-10 11-1 16,-10 14 28-16,-11 10 6 15,-4 6-6-15,5 0-33 16,9 13-24-16,5 17-2 15,14 7 26-15,8-3 2 16,5-5 3-16,4-9-5 16,-2-16-7-16,2-4-4 15,-5-15 1-15,-5-21 3 16,-7-10 7-16,-6-8 0 0,-12-7 4 16,-13-8-2-16,-2 2 2 15,-4 11 4-15,-19 14-3 16,4 24 0-16,1 16-5 15,-2 2-6-15,-2 23-5 16,-1 19 5-16,0 7-3 16,4 11 7-16,3 1-1 15,9-1 1-15,7-1-1 16,0-12 4-16,9-5-1 16,30-12 8-16,18-11-1 15,21-16 8-15,22-3-15 16,14-15-25-16,11-23-122 15,4-9-236-15</inkml:trace>
  <inkml:trace contextRef="#ctx0" brushRef="#br1" timeOffset="-50063.4">1190 11803 337 0,'0'0'258'0,"0"0"-97"16,0 0-26-16,0 0-32 16,0 0-7-16,0 0-23 15,0 0 4-15,-10 2-12 16,10-2-11-16,0 0-14 15,0 4-28-15,18 6-12 16,22 8-15-16,18 10 15 0,11 8 0 16,-9 8 0-16,-10 4-3 15,-17 2 1-15,-13-6 2 16,-15-8-8-16,-5-13-10 16,0-11-3-16,0-8 5 15,0-4 16-15,-3-12 14 16,-8-23 14-16,-2-7-22 15,4-2-5-15,4 6 6 16,5 9-6-16,0 2 8 16,0 6 2-16,20 2-11 15,30 5-4-15,21-1-116 16,22 2-106-16,3-3-186 0</inkml:trace>
  <inkml:trace contextRef="#ctx0" brushRef="#br1" timeOffset="-49663.2">1938 12014 595 0,'0'0'121'0,"0"0"-40"16,0 0-19-16,0 0-29 15,0 0 16-15,0 0 3 0,0 0-26 16,131-77-5 0,-106 45 11-16,-12-1 26 0,-6 4-4 15,-7 2-12-15,0 5-1 16,-5 9-14-16,-12 7-8 16,-4 6-19-16,-6 0-6 15,-2 18-11-15,-4 11 4 16,2 13 2-16,2 2 10 15,7 1-7-15,8-1 8 16,8-4 0-16,6-6 4 16,0-5-2-16,11-7 0 15,30-8 7-15,19-10 2 16,13-4 0-16,14-8-11 16,-2-24-67-16,-3-10-106 0,-13-8-154 15</inkml:trace>
  <inkml:trace contextRef="#ctx0" brushRef="#br1" timeOffset="-49397.13">2466 11534 499 0,'0'0'287'16,"0"0"-63"-16,0 0-81 16,0 0-31-16,0 0-31 15,0 0-38-15,-15-64-41 16,15 72-2-16,0 24-30 15,0 14 18-15,0 8 12 16,0 8 8-16,-2 3 18 0,2-1-7 16,0 0 1-16,0-7 2 15,0-4-18-15,0-12 6 16,0-11-8-16,2-11-2 16,6-9-45-16,1-3-74 15,5-7-93-15,8 0-81 16</inkml:trace>
  <inkml:trace contextRef="#ctx0" brushRef="#br1" timeOffset="-48663.05">2914 11926 269 0,'0'0'190'16,"0"0"-63"-16,0 0-31 15,0 0-47-15,0 0 0 16,0 0 5-16,-143 97 1 0,89-55-18 15,8 1-5-15,11-5-21 16,14-11-11-16,19-4-5 16,2-10 5-16,13-10 10 15,30-3-10-15,10-9 15 16,7-21 5-16,-4-3-16 16,-13-1-1-16,-12 1 6 15,-12 9 53-15,-10 10 28 16,-4 8 6-16,-5 6-16 15,0 0-48-15,5 0-32 16,1 12-28-16,5 16 5 16,7 5 23-16,7-3 0 15,8-10-32-15,9-14-6 16,8-6 2-16,2-12-10 16,0-26-20-16,-5-11-3 0,-7-11 32 15,-9-8 22-15,-8-4 15 16,-10-9 1-16,-9-3 6 15,-4 8 21-15,0 9 9 16,0 19 28-16,0 23 41 16,-6 13-3-16,3 12-27 15,1 0-31-15,2 0-45 16,-2 12-14-16,0 13-13 16,0 18 17-16,2 11 8 15,0 8 2-15,0 9 5 16,0 3 17-16,0 4 4 0,6-1 5 15,1-8-1 1,1-9-15-16,2-11-9 0,3-13 1 16,3-12-7-1,3-8-17-15,4-10-39 0,8-6-47 16,5-2-61-16,4-31-128 16,2-10-524-16</inkml:trace>
  <inkml:trace contextRef="#ctx0" brushRef="#br1" timeOffset="-48446.96">3063 12006 667 0,'0'0'363'0,"0"0"-190"15,0 0-47-15,0 0-74 16,0 0-39-16,0 0-13 15,80-53-5-15,-9 43-9 16,12 0 6-16,8-2-23 16,1 0-58-16,-1-4-62 15,-10-8-167-15</inkml:trace>
  <inkml:trace contextRef="#ctx0" brushRef="#br1" timeOffset="-48046.64">3796 11897 408 0,'0'0'175'16,"0"0"-62"-16,0 0-29 16,0 0-52-16,0 0-17 15,0 0 2-15,0 14 0 0,0-11-5 16,0-1 11 0,0 8-4-16,0 5-4 0,0 6 29 15,0 4-3-15,0 4 2 16,0 4-7-16,0 0-12 15,0-3-6-15,0-2-6 16,0-6-4-16,0-6-2 16,4-10 0-16,-2-4-4 15,6-2-2-15,5-2-61 16,7-29-33-16,7-10-285 16</inkml:trace>
  <inkml:trace contextRef="#ctx0" brushRef="#br1" timeOffset="-47944.03">3796 11897 456 0</inkml:trace>
  <inkml:trace contextRef="#ctx0" brushRef="#br1" timeOffset="-47763.8">3796 11897 456 0,'-123'-94'248'0,"123"94"-133"0,0 0-36 0,0 0-52 0,5 0-24 16,19 0-2-16,5 0 7 15,3-5-3-15,-8-6-1 16,-9 0 21-16,-5-3 28 16,-10 0 21-16,0-1 8 15,0-4-27-15,-23 3-26 16,-6 1-29-16,-2 4-7 0,2 10-6 16,4 1-61-1,15 10-76-15,10 7-122 0,8-1-171 16</inkml:trace>
  <inkml:trace contextRef="#ctx0" brushRef="#br1" timeOffset="-46595.99">4157 11969 328 0,'0'0'216'0,"0"0"-60"15,0 0-48-15,0 0-33 16,0 0-48-16,0 0-25 15,0 0-2-15,-2 10-11 16,-9 10-1-16,-3 9 12 16,3 7 1-16,2-4 14 15,9 0-2-15,0-4-7 16,3-6-2-16,19-4 6 0,7-6 4 16,4-11 1-1,-2-1-5-15,2-12 8 0,-4-19-6 16,-6-9-9-16,-10-4 5 15,-13-1 1-15,0 3 11 16,-15 5 31-16,-19 1-10 16,-3 13-23-16,-4 11-15 15,1 12-3-15,9 0-8 16,4 22-7-16,10 12-29 16,15-1-23-16,2-1-20 15,33-11-2-15,18-15 6 16,13-6-11-16,1-7 55 15,-3-24 15-15,-8-2 24 16,-11 2 32-16,-17 9 89 16,-10 10 57-16,-12 8-53 0,-4 4-27 15,0 0-58-15,0 4-40 16,2 22-26-16,5 15 17 16,7 12 9-16,1-4 7 15,5-8-3-15,-2-13-3 16,0-12 2-16,2-11 0 15,7-5-3-15,6-22 20 16,5-23-1-16,2-7 9 16,-7 2 5-16,-10 10 10 15,-7 13 17-15,-10 14 0 16,-4 9 0-16,-2 4-44 16,5 0-16-16,3 16-26 0,8 21-4 15,9 6 28-15,2 8-25 16,-1-6-17-16,3-5-42 15,2-5-43-15,4-16-37 16,13-14-106-16,3-5-98 16</inkml:trace>
  <inkml:trace contextRef="#ctx0" brushRef="#br1" timeOffset="-46080.07">5329 11875 470 0,'0'0'260'0,"0"0"-30"0,0 0-135 16,0 0-95-1,0 0-3-15,-123 100 3 16,86-46 5-16,12-5-4 0,16-12-2 16,9-11-1-16,0-11-14 15,7-15-2-15,20 0 18 16,8-20 6-16,3-14 6 16,0 0-1-16,-7 1 14 15,-9 12 42-15,-6 6-7 16,-7 11 5-16,2 4-27 15,11 0-38-15,12 8-15 16,9 12 12-16,3 3 1 16,1-5 2-16,-3-7 1 15,8-11 0-15,3 0 2 16,1-16 2-16,-5-20-5 16,-7-6-3-16,-12-8 3 15,-14-3 4-15,-16-4-3 0,-2-7 12 16,-7-3 8-16,-24-9 11 15,-4-8 8-15,-4 1-9 16,6 14-11-16,9 19-5 16,10 28 13-16,10 16 33 15,2 6-8-15,2 0-53 16,0 1-6-16,0 35-24 16,4 17 16-16,12 21 13 15,1 9 2-15,-1 7 0 16,-3 4 2-16,-2-3-2 15,-1 1 3-15,1-13-4 0,7-8 0 16,6-20-23 0,14-14-113-16,11-25-69 0,13-12-187 15</inkml:trace>
  <inkml:trace contextRef="#ctx0" brushRef="#br1" timeOffset="-38980.18">7359 11596 87 0,'0'0'510'0,"0"0"-287"0,0 0-71 15,0 0-48-15,0 0-24 16,0 0-47-16,0 0-33 16,0 0-16-16,0 35-14 15,0 37 30-15,0 9 8 16,0 1 5-16,0-5 9 15,0-12-12-15,0-15-8 16,0-17 3-16,2-12-3 16,0-14 2-16,0-7 6 15,-2 0 16-15,0-5 23 16,-19-16 28-16,-20-3-73 16,-7 7-4-16,-12 11-5 0,-4 6 1 15,-1 10-5-15,7 20 1 16,19 3 1-16,21 0-3 15,16-7-4-15,4-7-9 16,37-13-16-16,15-6 34 16,6-6 5-16,-2-15 5 15,-14-2 5-15,-21 7 15 16,-14 11 51-16,-9 2-10 16,0 3-28-16,12 0-38 15,17 7-8-15,13 10 5 16,19 6-3-16,9-5-24 15,1-4-80-15,8-10-84 16,-6-4-161-16,-6-9-215 0</inkml:trace>
  <inkml:trace contextRef="#ctx0" brushRef="#br1" timeOffset="-38430.43">7976 11987 556 0,'0'0'224'15,"0"0"-55"-15,0 0-97 16,-116 2-45-16,67 28-18 16,7 4 0-16,15 0-9 15,22-2-4-15,5-7-3 16,21-13-59-16,19-10-8 16,9-2 48-16,-5-17 18 0,-3-12 8 15,-10-1 18 1,-7 1 26-16,-6 7 51 0,-9 6 1 15,-5 10 2-15,-2 5-7 16,-2 1-46-16,5 0-45 16,6 6-22-16,12 11-2 15,10 5 24-15,13-2 5 16,8-6-4-16,6-10-2 16,3-4-7-16,1-13-30 15,-6-26 15-15,-4-7-4 16,-10-10 11-16,-17-10 16 15,-11-7 0-15,-16-4 15 0,-5-5 14 16,-29-3 2 0,-8 7 1-16,5 18 2 0,12 23 1 15,11 22 8-15,10 13-4 16,0 2-39-16,1 34-15 16,-1 20-2-16,0 24 17 15,2 8 3-15,2 12 5 16,0 2 13-16,0-3-11 15,0-5 16-15,8-14-10 16,15-13-13-16,4-19-2 16,2-16-1-16,2-14-25 15,6-16-71-15,8 0-50 16,0-24-82-16,-1-22-366 0</inkml:trace>
  <inkml:trace contextRef="#ctx0" brushRef="#br1" timeOffset="-38196.93">8259 11895 572 0,'0'0'327'15,"0"0"-115"-15,0 0-31 16,0 0-68-16,0 0-57 15,0 0-35-15,54 4-21 16,23-6-13-16,28-6-6 0,16 0-85 16,6-7-97-16,-1-10-118 15</inkml:trace>
  <inkml:trace contextRef="#ctx0" brushRef="#br1" timeOffset="-36497.32">8948 11949 515 0,'0'0'174'15,"0"0"-51"-15,0 0-24 16,0 0-43-16,0 0-36 16,0 0-20-16,0 0-15 15,-126 23 14-15,84 20 1 16,9-2-1-16,10-6 0 16,17-4-6-16,6-13-7 15,2-5 1-15,27-10 2 16,11-3 11-16,7-15 23 0,3-14 0 15,-6-4-3 1,-15 1 8-16,-9 4 23 0,-7 6 14 16,-7 10 11-16,-3 6-3 15,-3 6-4-15,0 0-36 16,0 0-33-16,4 0-7 16,10 12-19-16,5 11 25 15,16 2 1-15,15 1 6 16,19-4-6-16,18-7-74 15,11-15-121-15,5-2-349 16</inkml:trace>
  <inkml:trace contextRef="#ctx0" brushRef="#br1" timeOffset="-23830.55">10362 11696 496 0,'0'0'113'0,"0"0"76"16,0 0-59-16,0 0-36 16,0 0-26-16,0 0-67 15,0 0-1-15,-17 4-37 16,14 50 36-16,-3 11 1 16,-2-3 2-16,2-4 3 15,2-12 5-15,2-10-5 16,2-11 1-16,0-13-5 15,0-8 0-15,0-4 6 16,0 0 19-16,0 0 54 16,0 0 20-16,0 0-29 15,0 0-24-15,0 2-19 16,0 2-28-16,-3 1-6 0,3 9-18 16,0 8-5-1,0 2 25-15,0 2 4 0,0-5-3 16,13-4-1-16,21-6 4 15,19-11 3-15,16 0-3 16,14-18-3-16,2-14-26 16,-16-4-17-16,-13 1 6 15,-23 1 21-15,-20 0 19 16,-13 2 8-16,-2 3 2 16,-40 0 5-16,-21 9-15 15,-17 12 0-15,-14 8-4 16,-1 4-3-16,10 22 3 0,20 8 2 15,23 2-7 1,22-2-85-16,20 0-42 0,16-7-33 16,42-14-57-16,19-13-124 15</inkml:trace>
  <inkml:trace contextRef="#ctx0" brushRef="#br1" timeOffset="-23147.57">11097 11921 377 0,'0'0'181'0,"0"0"-46"16,0 0-45-16,0 0-9 15,0 0-18-15,0 0-19 16,-11-6-44-16,-15 16-1 15,-14 16-7-15,-14 8 6 16,5 4 4-16,9-2-1 16,15-4-1-16,19-8-1 15,6-7-2-15,0-9-15 16,26-8 9-16,10-4 9 16,11-26 7-16,6-8 2 15,-4-5-4-15,-11 1-4 0,-11 8 34 16,-11 7 35-16,-7 14 2 15,-5 7 21-15,-4 6-31 16,0 0-38-16,2 0-24 16,2 16-25-16,4 12 7 15,3 10 18-15,6 0-1 16,5-5-2-16,7-10-45 16,9-11 2-16,9-12 0 15,7 0 4-15,3-26-15 16,-7-16 10-16,-11-10 38 15,-12-4 9-15,-11-2 12 16,-7 8 32-16,-9 12 14 16,0 16 11-16,0 9-5 15,-9 10-13-15,-18 3-43 16,-6 3-8-16,-2 25-16 0,8 13 12 16,15 3-6-16,12 4-1 15,12 0-12-15,32-4 3 16,12-3 2-16,6-7-6 15,-4-7-10-15,-16-7 16 16,-13-6 9-16,-15-5 5 16,-12-8 4-16,-2-1 0 15,0 0 47-15,-14 0 9 16,-32 0-27-16,-21 0-29 16,-18 0 0-16,1 8-54 15,13-2-95-15,17-6-174 16</inkml:trace>
  <inkml:trace contextRef="#ctx0" brushRef="#br1" timeOffset="-22680.92">11998 12012 245 0,'0'0'117'16,"0"0"-45"-16,0 0 16 0,0 0-17 15,0 0 11-15,0 0 32 16,15 2 7-16,10-23-92 15,-3-3-2-15,-2-2-10 16,-6-2 19-16,-10-2 11 16,-4 2 4-16,0 4-16 15,0 6-19-15,-12 4 5 16,-5 10-17-16,-8 4-4 16,-4 0-9-16,-6 14-1 15,1 12 8-15,3 6 2 16,4 4-5-16,9 4 3 15,5-2 2-15,9-2 3 0,4-3 13 16,0-7-9-16,35-2 6 16,21-11 4-16,22-5-8 15,15-8-9-15,15 0-56 16,4-27-201-16</inkml:trace>
  <inkml:trace contextRef="#ctx0" brushRef="#br1" timeOffset="-20013.93">13252 11947 224 0,'0'0'249'0,"0"0"-57"16,0 0-68-16,0 0-40 15,0 0-24-15,0 0-32 16,0 0-20-16,-9-16-7 15,9 16-1-15,0 4-10 16,0 16 1-16,0 8 9 16,0 3 29-16,0-4-4 0,0-3-8 15,0-3 1-15,2-7-8 16,-2-8-4-16,2-4 0 16,1-2 1-16,-1 0 14 15,2 0 51-15,4-17 19 16,-4-6-53-16,4-4-37 15,-1 9 0-15,-3 10 1 16,-1 5-2-16,-3 3 7 16,0 0-7-16,0 0-1 15,9 0-10-15,6 0-6 16,12 16-1-16,11 2 16 16,5-6 2-16,1-5-6 15,-1-7 4-15,-4 0-1 0,-3-12 3 16,-3-13 1-16,-6-6 4 15,-9 3 2-15,-7 10 1 16,-7 8 23-16,-4 8 5 16,0 2-3-16,0 0-33 15,3 4-20-15,1 19-10 16,8 10 30-16,5 1 0 16,8-3-8-16,14-8-64 15,11-7-38-15,10-16-43 16,7 0-107-16,-1-17-177 15</inkml:trace>
  <inkml:trace contextRef="#ctx0" brushRef="#br1" timeOffset="-19663.41">14226 11803 443 0,'0'0'234'0,"0"0"-49"0,0 0-60 15,0 0-43-15,0 0-34 16,0 0-23-16,-21-6-25 15,2 20-9-15,-8 12 3 16,-6 12 1-16,10 2 5 16,12-2-1-16,8-4 0 15,3-6 1-15,8-6 0 16,19-7 1-16,8-11 4 16,7-4 1-16,5 0 2 0,0-25-8 15,-4-3-10 1,-15-4 5-16,-14-2 5 0,-14 2 2 15,0 3 2-15,-40 6-4 16,-23 7 0-16,-15 10-3 16,3 6-5-16,14 0 7 15,25 18-5-15,29 2-77 16,7-6-48-16,41-10-38 16,35-4 19-16,17-15-61 15</inkml:trace>
  <inkml:trace contextRef="#ctx0" brushRef="#br1" timeOffset="-19230.35">14673 11580 273 0,'0'0'238'16,"54"-108"5"-16,-40 72-31 16,-10 16-41-16,-4 12-44 15,0 8-36-15,0 0-78 16,0 22-13-16,-10 28-39 16,-5 17 39-16,-1 17 0 15,8-3 0-15,5-4 5 16,3-15-5-16,0-16 1 15,5-21-1-15,4-12-3 16,-6-9 3-16,-1-4 9 16,0-8 15-16,-2-15 13 15,0-10-36-15,-14 7-2 16,-28 14-3-16,-18 12-18 16,-5 6 9-16,1 32-10 15,12 10-4-15,21 2-3 0,18-4-26 16,13-7-2-16,0-14 8 15,29-12 22-15,13-13 28 16,12 0 4-16,8-29 4 16,-2-7 6-16,-2 0 26 15,-11 1 48-15,-14 12-7 16,-6 9-38-16,-7 7-15 16,-5 7-28-16,6 3-7 15,-4 23-6-15,1 10-47 16,1 6-44-16,-4-2-8 15,3-7-39-15,7-16-104 16,8-14-115-16</inkml:trace>
  <inkml:trace contextRef="#ctx0" brushRef="#br1" timeOffset="-18863.14">15077 11979 289 0,'0'0'226'0,"0"0"-158"15,0 0-29-15,0 0-8 16,0 0-9-16,0 0 58 16,71 10-21-16,-44-10-22 15,0-18-2-15,-5-4 0 16,-4-5 23-16,-7-6 2 16,-7-9 18-16,-4-2-21 15,0-1-22-15,0 12 1 16,-15 8-12-16,4 12-1 0,-5 10-1 15,-9 3-22-15,-4 6-8 16,-8 22 2-16,1 12-4 16,9 11 3-16,14 4 3 15,13 0-1-15,0 1 5 16,20-8 0-16,25-6-2 16,15-10 2-16,13-14-25 15,8-18-23-15,0 0-44 16,7-26-6-16,3-16-5 15,-6-8-72-15,-6-4-67 16,-15-6-80-16</inkml:trace>
  <inkml:trace contextRef="#ctx0" brushRef="#br1" timeOffset="-18396.54">15870 11600 238 0,'0'0'195'0,"-18"-118"37"16,2 86-22-16,6 22-44 16,3 10-45-16,5 0-42 15,-3 0-59-15,-6 11-20 16,0 16-3-16,-5 13 3 15,3 8 4-15,7 12 13 16,2 12 3-16,4 6 10 16,0 10-4-16,0-5-7 15,4-7 6-15,4-8-11 16,3-15-8-16,-2-15-4 0,9-17-1 16,11-12-2-1,20-9-5-15,18-21-22 0,13-24-68 16,-2-18-86-16,-9-8 34 15,-18-6 20-15,-13 6 93 16,-15 10 35-16,-13 20 65 16,-5 18 62-16,-5 12 13 15,0 9-23-15,-2 2-55 16,-25 0-58-16,-9 14-4 16,-1 15-4-16,10 9-5 15,12 6-1-15,15 2 7 16,0 0-5-16,21-4-1 0,22-2 5 15,8-6-1-15,-2-10 5 16,-9-5-3-16,-13-9 2 16,-16-7 1-16,-8 0 1 15,-3-3 34-15,-16 0 7 16,-38 0-40-16,-23 0-2 16,-21 0-44-16,-6-3-52 15,13-10-103-15,20-16-216 16</inkml:trace>
  <inkml:trace contextRef="#ctx0" brushRef="#br1" timeOffset="-16863.12">16721 12176 156 0,'0'0'551'0,"0"0"-310"0,0 0-86 16,0 0-6-1,0 0-49-15,0 0-34 0,-11 0-27 16,11 2-9-16,0-2-14 16,0 0-16-16,0 0-4 15,0 0-4-15,0 0-65 16,0 0-85-16,29 0-89 15,9-2-178-15</inkml:trace>
  <inkml:trace contextRef="#ctx0" brushRef="#br1" timeOffset="-16413.27">17234 11985 70 0,'0'0'369'0,"0"0"-211"0,0 0-51 16,0 0-7 0,0 0-8-16,0 0-35 0,-7 0 0 15,4 0-19-15,3 0-2 16,0 0-6-16,0 2-7 16,0 0-3-16,0 0-19 15,0 2-1-15,0 4-12 16,0 4-8-16,0 4 17 15,0 5 3-15,0-4 8 16,0-4-3-16,0 1-2 16,0-4 0-16,0-1 1 15,0 2-4-15,0-4-21 16,8 1-70-16,11-5-57 0,8-3-64 16,2-8-207-1</inkml:trace>
  <inkml:trace contextRef="#ctx0" brushRef="#br1" timeOffset="-16113.42">17256 11762 295 0,'0'0'275'0,"0"0"-106"15,0 0-48-15,0 0-57 16,0 0-36-16,0 0-26 0,14-48 0 15,5 34-4 1,-1 1 4-16,-5-3 0 0,-5 1 3 16,-8 2-1-16,0-2 15 15,0-1 5-15,0 4-5 16,0 5-5-16,-3 3-4 16,0 4-9-16,3 0-1 15,-2 0-9-15,2 0-29 16,0 21-56-16,0 9-1 15,0 4-66-15,31-1-105 16</inkml:trace>
  <inkml:trace contextRef="#ctx0" brushRef="#br1" timeOffset="-15246.68">17443 12122 301 0,'0'0'95'0,"0"0"-50"15,0 0-20-15,0 0-24 16,0 0 1-16,0 0 1 0,0 19 0 15,0-19 35 1,0 0 38-16,0 0 12 0,0 0-4 16,0 0-8-16,0-5-38 15,0 1 0-15,0 1-3 16,0 3-5-16,0 0-21 16,0 0-9-16,0 0-5 15,0 0-7-15,0 0-17 16,0 7-9-16,0 9 35 15,0 0 3-15,0-6-2 16,0-4 4-16,0-6-2 16,0 0 1-16,0 0 5 15,0 0 11-15,0 0 7 16,0 0 12-16,0-6-16 16,2-4-19-16,-2 6 0 0,0-1-1 15,0 4-3 1,0 1-27-16,0-5-112 0,5-1-215 15</inkml:trace>
  <inkml:trace contextRef="#ctx0" brushRef="#br1" timeOffset="-14746.06">17735 12073 239 0,'0'0'255'0,"0"0"-128"15,0 0-38-15,0 0-58 16,0 0 0-16,0 0-17 15,13-11-7-15,-3-5 5 16,-2-5 7-16,-3-1 18 16,-3-2 7-16,-2 0-20 15,0 4 6-15,0 1-3 16,0 8-4-16,0 5 5 16,0 4-9-16,0 2-15 15,0 0-4-15,-2 0-8 0,-5 0-4 16,-5 2 0-16,-3 13 10 15,-3 0 2-15,-4 5 0 16,-2 2 1-16,1 4 0 16,8 0-1-16,3 0 2 15,12-4-1-15,0-4 0 16,12 2 2-16,28-6 4 16,14 0 10-16,8-4-5 15,5-5-8-15,-1-4-4 16,-5-1-23-16,1 0-65 15,0-13-119-15,-2-18-236 16</inkml:trace>
  <inkml:trace contextRef="#ctx0" brushRef="#br1" timeOffset="-14229.58">18319 12039 487 0,'0'0'253'0,"0"0"-78"16,0 0-73-16,0 0-53 15,0 0-35-15,0 0-14 16,-2 8-8-16,2-3-55 15,0 2-74-15,-2 3-158 16,-3-1 32-16</inkml:trace>
  <inkml:trace contextRef="#ctx0" brushRef="#br1" timeOffset="-13980.08">18552 11995 0 0,'0'0'689'0,"0"0"-470"0,0 0-146 16,0 0-17-16,0 0-24 15,0 0-16-15,79-26-5 16,-73 36-11-16,1 12 4 16,-2 5 3-16,-5 3-1 15,0-1 4-15,-14 2-3 16,-9 1 0-16,-2-2 2 15,-10 2-9-15,0-4-70 16,6-15-193-16</inkml:trace>
  <inkml:trace contextRef="#ctx0" brushRef="#br1" timeOffset="-12446.63">19539 11626 581 0,'0'0'236'16,"0"0"-95"-16,0 0-67 0,0 0-72 16,0 0-2-16,0 0-4 15,0 122 4-15,3-58 14 16,0 0 0-16,-3-3-1 16,0-9-3-16,0-13-7 15,0-11 0-15,0-15-3 16,0-9-2-16,0-4 2 15,-10-14 14-15,-7-26 14 16,-2-21-24-16,13-14 10 16,6-7-13-16,11-1 2 15,30 13-3-15,9 15 0 16,12 16 1-16,10 15 0 16,12 20-1-16,10 4-2 15,-3 21-4-15,-12 21 2 0,-31 8 4 16,-27 5-12-1,-21 8-15-15,-52 1-3 0,-38-4 11 16,-27-8 14-16,-3-19 3 16,8-12 2-16,25-13 3 15,27-8 3-15,25 0 9 16,15 0 6-16,13 0 21 16,5-2-1-16,2 0 23 15,0 2-7-15,24 0-41 16,30 0-16-16,19 2-12 15,18 19 9-15,5 4 2 16,-9 5 0-16,-6 1-1 0,-10-3 2 16,-7-6-94-16,-1-16-75 15,-7-6-245-15</inkml:trace>
  <inkml:trace contextRef="#ctx0" brushRef="#br1" timeOffset="-11680.04">20339 11707 538 0,'0'0'194'0,"0"0"-11"0,0 0-89 16,0 0-27-16,0 0-22 15,0 0-31-15,12-36-14 16,-12 36-5-16,0 0-14 16,0 0-33-16,0 0 2 15,0 1 33-15,0 5 17 16,0-1-3-16,0-5 3 16,0 0 3-16,0 0-1 15,0 0 12-15,0 0 5 16,0 0-4-16,0 0 2 15,0 0-7-15,0 0-3 0,0 0-3 16,0 0 1-16,0 0-2 16,0 0 14-16,0-2 5 15,0-11-18-15,0-1-3 16,0 0-1-16,0 5 5 16,0 4 0-16,0 3 9 15,0 2-4-15,0 0-10 16,0 0-1-16,0 0-9 15,0 2-3-15,0 28-7 16,0 17 9-16,0 19 11 16,0 8 0-16,-2 2 0 15,0-4 15-15,2-14-3 16,0-16-1-16,0-14-6 16,0-14-3-16,0-7 4 15,0-7 1-15,0-12 7 0,10-27-14 16,3-13-70-1,-1-13-6-15,-5-6 14 0,-7-5 16 16,0 2 33-16,0 7 13 16,0 16 0-16,0 8 29 15,0 13 24-15,6 9 11 16,14 8-24-16,16 13-15 16,18 0-25-16,10 32-7 15,5 14-1-15,-9 6 7 16,-10 9-3-16,-17-3 2 15,-16-5 0-15,-15 0-2 0,-2-13 4 16,-21-3 4-16,-24-8 5 16,-13-7 8-1,-13-3-9-15,-10-8-8 0,1-9-42 16,12-2-172-16,16-10-260 16</inkml:trace>
  <inkml:trace contextRef="#ctx0" brushRef="#br1" timeOffset="-10846.95">20948 11671 478 0,'0'0'193'0,"0"0"-79"16,0 0-49-16,0 0-62 15,0 0-3-15,0 0 0 16,-20 120 11-16,6-66 26 16,3 2 11-16,5-4-23 15,6-4-17-15,0-10-4 16,0-12-4-16,0-12-13 16,0-14-35-16,4 0-5 15,7-27 51-15,5-19 2 0,6-17-6 16,0-11 6-1,3-6 5-15,-2-5 15 0,-4 9 10 16,4 10 0-16,-1 18 10 16,-5 16 11-16,4 12 2 15,3 17-12-15,12 3-41 16,6 23-7-16,-2 23-2 16,-11 15 2-16,-22 4-4 15,-7 2-9-15,-22-7-18 16,-14-10 13-16,5-15 11 15,11-14 12-15,11-11 2 16,9-8 0-16,0 0 5 0,2 2 10 16,25 5-2-16,6 3 5 15,5 7-6-15,-7 5-5 16,-6 0-4-16,-12-2 1 16,-9 0 15-16,-4-3-11 15,0-6 4-15,-33-3 2 16,-22-3 5-16,-15-7-4 15,-10 0-15-15,2-15-40 16,13-15-90-16,21-10-127 16</inkml:trace>
  <inkml:trace contextRef="#ctx0" brushRef="#br1" timeOffset="-10247.15">21614 11751 139 0,'0'0'548'0,"0"0"-277"15,0 0-153-15,0 0-11 16,0 0-65-16,0 0-42 16,15-20-9-16,-15 43-22 15,0 10 19-15,0 11 8 16,-6 0 8-16,-1-3-4 15,3-2 0-15,2-13 0 16,2-8 1-16,0-9 1 16,0-9 3-16,0 0 2 0,0-5 21 15,0-29 37-15,2-16-30 16,11-14-31-16,5-7-4 16,-3-1 0-16,1 8 0 15,-3 12 0-15,-1 14 3 16,-5 19 2-16,-3 13 24 15,-4 6 11-15,2 0-40 16,2 33-37-16,5 17 14 16,5 12 21-16,1 7 1 15,8-5-2-15,-1-11-36 16,-2-20-3-16,-4-14 8 16,-3-16 24-16,9-3 10 15,11-32 23-15,17-21-9 0,8-9 0 16,-2 1-12-16,-8 4 6 15,-8 13-2-15,-9 18 13 16,-15 12 35-16,-5 14-18 16,7 0-36-16,5 34-8 15,8 20-3-15,-2 16 11 16,-7 9-2-16,-11 3 4 16,-6 1-2-16,-3-8 0 15,-2-14-50-15,8-17-46 16,15-27-31-16,19-17-54 15,20-11-127-15</inkml:trace>
  <inkml:trace contextRef="#ctx0" brushRef="#br1" timeOffset="-9964.3">22946 11614 670 0,'0'0'300'0,"0"0"-120"16,0 0-68-16,0 0-68 15,0 0-44-15,0 0-5 16,-149 67-2-16,111-27-1 16,14 4 2-16,13 2-4 15,11-2-5-15,6 2 5 16,30-2 4-16,7-2 6 16,-1-8 1-16,-7-6-1 15,-8-12 0-15,-14-3 0 16,-6-8 2-16,-7-2-1 0,0-2-1 15,-38-1 0-15,-33 0-5 16,-25 0 3-16,-14 0-84 16,13-16-108-16,21-14-512 15</inkml:trace>
  <inkml:trace contextRef="#ctx0" brushRef="#br1" timeOffset="97086.56">4304 14315 338 0,'0'0'158'16,"0"0"-30"-16,0 0-38 0,0 0-6 16,0 0-12-16,0 0-24 15,0 0-20-15,27-46-13 16,9 36-1-16,4-2 5 15,-3 0 7-15,2 2 2 16,1-1-10-16,-3 0-8 16,5 3-10-16,1 0 0 15,-3 4-14-15,-5 4-67 16,-1 0-102-16,-14 0-87 16,-9 0-101-16</inkml:trace>
  <inkml:trace contextRef="#ctx0" brushRef="#br1" timeOffset="97469.78">4641 14258 136 0,'0'0'242'16,"0"0"-104"-16,0 0-24 16,0 0-38-16,0 0-28 15,0 0-29-15,-8 0-19 0,8 8-1 16,0 7 1-16,-2 7 4 16,0 8 48-16,0 6 8 15,0 9-7-15,0 0-10 16,-1 4-3-16,1 1-7 15,2-4-6-15,0-4-13 16,0-8-3-16,0-6-6 16,0-9 1-16,0-10-4 15,0-1 2-15,0-4-4 16,0 0-8-16,0-4-86 16,0 0-96-16,0 0-170 15</inkml:trace>
  <inkml:trace contextRef="#ctx0" brushRef="#br1" timeOffset="97670.18">4471 14807 482 0,'0'0'159'0,"0"0"-37"0,0 0 6 15,0 0-66-15,0 0-35 16,0 0-16-16,25 0 2 15,12-6 3-15,13-6-5 16,6-5-11-16,1-1-48 16,1-2-152-16,2-10-193 15</inkml:trace>
  <inkml:trace contextRef="#ctx0" brushRef="#br1" timeOffset="98036.95">5017 14373 486 0,'0'0'187'15,"0"0"-23"-15,0 0-71 16,0 0-93-16,0 0 0 16,0 0 0-16,-6 139 24 15,1-72 8-15,-2 0-2 16,3-5-9-16,4-18-12 15,0-16 1-15,0-14-8 16,0-14-2-16,2 0 10 16,20-32 49-16,18-34 52 0,16-16-101 15,6-2-3-15,-8 13-5 16,-16 30 3-16,-18 19 43 16,-11 13 22-16,-7 9 11 15,4 0-67-15,8 22-14 16,6 18-10-16,2 19 10 15,-1 12 0-15,0 8 5 16,8 6-5-16,14-16-138 16,13-20-227-16</inkml:trace>
  <inkml:trace contextRef="#ctx0" brushRef="#br1" timeOffset="99469.51">6521 14002 515 0,'0'0'157'0,"0"0"40"0,0 0-92 16,0 0-40-16,0 0-65 15,0 0-15-15,-22 60 15 16,22 11 26-16,-7 12 17 16,-7 0 0-16,6-3-5 15,1-12-12-15,7-13-19 16,0-17-1-16,0-16-6 15,0-14 3-15,0-8 0 16,0-10 12-16,2-34 31 16,3-25-34-16,-3-20-9 15,-2-17-3-15,0-5 0 16,0 0 1-16,-4 15 0 0,4 16-1 16,6 12 10-1,30 14 33-15,13 13-26 0,18 19-10 16,13 22-6-16,7 0-1 15,-5 43-2-15,-10 17-1 16,-28 18-1-16,-35 13-1 16,-20 12-1-16,-67 8 6 15,-35-7 0-15,-8-11-20 16,9-26 2-16,31-22 17 16,25-23 0-16,20-15-2 15,16-7 3-15,6 0 13 16,7-4-5-16,7-9 10 15,0-5 8-15,0 3 3 0,29 2-3 16,17 5-22-16,16 1-4 16,15 7 0-16,13 0-2 15,5 8 1-15,-5 22 0 16,-8 3-20-16,-11 9-88 16,-13 4-51-16,-6-10-53 15,-6-13-194-15</inkml:trace>
  <inkml:trace contextRef="#ctx0" brushRef="#br1" timeOffset="101069.68">7247 14107 374 0,'0'0'145'16,"0"0"-20"-16,0 0-37 0,0 0 16 16,0 0-30-16,0 0-20 15,0 0-21-15,-17-50-13 16,17 50-20-16,-4 20-19 15,-6 22 18-15,-1 11 1 16,0 14 23-16,4-1 13 16,5 2-6-16,2-4-10 15,0-8-11-15,4-6-6 16,10-14-2-16,-3-15 0 16,-2-11 2-16,-2-10-3 15,-3 0 0-15,0-40 12 16,3-18-3-16,-1-18-9 15,-6-19-5-15,0-5 4 16,-6 0 1-16,-16 3 0 16,6 17 1-16,8 20 0 0,3 24 8 15,5 15 39-15,0 18 8 16,0 3-27-16,29 22-29 16,26 24-15-16,19 20 15 15,4 17 4-15,-14 7 2 16,-14 8-2-16,-23-1 4 15,-25-7-3-15,-2-10-2 16,-23-13 0-16,-21-11 0 16,-12-21 6-16,-4-19 0 15,-7-16 4-15,5-13-13 0,0-31-94 16,12-13-178-16,19-3-352 16</inkml:trace>
  <inkml:trace contextRef="#ctx0" brushRef="#br1" timeOffset="102019.83">7660 14127 260 0,'0'0'135'0,"0"0"-6"16,0 0-28-16,0 0-20 15,0 0-14-15,0 0-4 16,2-66-7-16,-2 66-20 16,2 0-35-16,5 4-1 15,3 26-17-15,4 18 17 16,-3 14 8-16,-4 8 24 16,-7 4 9-16,0-1 3 15,0-9-16-15,0-10-5 16,0-10-7-16,0-14-15 15,0-17 3-15,0-11 3 16,3-2-3-16,5-15 4 16,5-25-8-16,-1-12-75 0,-1-17-12 15,-9-7-54-15,-2-4-35 16,0-1 54-16,-6 6 106 16,-6 8 16-16,5 9 84 15,7 6 42-15,0 12-5 16,10 6-34-16,14 10-30 15,5 12-6-15,8 8-23 16,6 4-20-16,6 6-3 16,-6 24-5-16,-12 12-2 15,-20 8 0-15,-11 5-1 16,-36 3 3-16,-24-2 4 0,0-4 2 16,11-12-5-16,22-10 0 15,18-8-2-15,9-8-16 16,22-3-15-16,30 2 26 15,12-1 4-15,5 2-1 16,2 0 1-16,-13 4 0 16,-8 0 0-16,-13 3 2 15,-12-1 1-15,-14-4 13 16,-7 2 0-16,-4 1-3 16,-26 4 6-16,-32 2 21 15,-20 2 0-15,-11-10-31 16,2-4-2-16,5-13-5 15,8 0-70-15,19-24-102 16,20-20-222-16</inkml:trace>
  <inkml:trace contextRef="#ctx0" brushRef="#br1" timeOffset="102735.83">8348 14043 333 0,'0'0'199'0,"0"0"-13"15,0 0-61-15,0 0-52 16,0 0-58-16,0 0-15 16,-6 52 0-16,1 0 12 15,-2 10 18-15,-2 4 13 16,-2-2-8-16,5-6 0 16,1-14-19-16,2-13-2 15,1-19-5-15,2-10-5 16,0-2 6-16,0-14 59 15,0-32 41-15,8-22-96 0,9-15-12 16,6-5-2 0,-1 6-1-16,-7 14 1 0,-4 21 0 15,-6 19 0-15,-5 14 8 16,2 12 26-16,3 2-34 16,6 18 0-16,5 22-20 15,5 13 20-15,2 5 0 16,-1-7 0-16,-1-3 1 15,-6-19-1-15,-2-13 0 16,-6-11 1-16,4-5-1 16,12-33 17-16,8-21 7 15,6-21-21-15,1 0-2 16,-5 6 0-16,-10 15 1 16,-5 18-1-16,-7 18 2 0,-7 14 2 15,7 4-5-15,5 18-6 16,7 18-8-16,0 18 10 15,-4 13 4-15,-9 3 2 16,-6 3 9-16,-4-2 11 16,0-3-7-16,0-7 1 15,0-7-2-15,2-4-4 16,2-6-7-16,0-16 2 16,1-12-4-16,1-12-1 15,1-4-97-15,2-21-92 16,4-25-201-16</inkml:trace>
  <inkml:trace contextRef="#ctx0" brushRef="#br1" timeOffset="103320.08">9547 13966 505 0,'0'0'203'16,"0"0"-27"-16,0 0-81 15,0 0-44-15,0 0-44 0,0 0-4 16,-156 58-1 0,123-8-1-16,19 7-1 0,14 1-2 15,18-2 2-15,28-2 2 16,8-6 6-16,2-8-3 16,-5-4-3-16,-7-6-1 15,-8-6-1-15,-11-2 3 16,-9-5 13-16,-12-7 31 15,-4-6-14-15,0 0 3 16,-6-4-11-16,-44 0 10 16,-26 0 2-16,-24 0-22 15,-9 0-15-15,0 0-104 16,11-10-126-16,29-18-415 16</inkml:trace>
  <inkml:trace contextRef="#ctx0" brushRef="#br1" timeOffset="104569.93">10083 14766 222 0,'0'0'162'0,"0"0"-78"0,0 0-1 16,0 0-16-16,0 0-40 15,0 0 1-15,6-30 7 16,-2 24-13-16,0-3-6 16,-2 4-1-16,-2 5 26 15,0 0 18-15,0 0-14 16,0 0-26-16,0 0-11 16,0 0-6-16,0 0-2 15,0 0-2-15,0 0 0 16,0 0-3-16,0 0 4 0,0 0-9 15,0 6 3 1,0 5 6-16,5-4-1 0,1 1-4 16,6-8 6-16,3 0 8 15,3 0-3-15,2-18 8 16,0-8-5-16,-7 5-5 16,-8 2 2-16,-5 7 7 15,0 4 8-15,-5 5-12 16,-12 3-8-16,-6 0-11 15,4 5 10-15,3 7 1 16,7-2-2-16,7-1-9 16,2-7-16-16,0-1-4 15,0-1 10-15,0 0 21 16,0 0 13-16,9-1 19 0,9-6-9 16,-1-1-11-16,6 6-2 15,-4 2-9-15,6 0-1 16,-5 12 0-16,-3 14-2 0,-5 7 2 15,-3 0 5 1,-5 2 8-16,-4-3-2 16,0 0-1-16,0-4-6 15,-21-5-4-15,-11-6-38 16,8-17-156-16</inkml:trace>
  <inkml:trace contextRef="#ctx0" brushRef="#br1" timeOffset="141720.34">11467 13974 581 0,'0'0'221'0,"0"0"-92"0,0 0-29 16,0 0-30-16,0 0-42 16,0 0-28-16,0 0-12 15,0 0 0-15,0 69 12 16,0-11 28-16,-6 5 6 15,-3 8 4-15,-3 3-3 16,6 3-16-16,1-1 8 16,3-10-12-16,2-5-12 15,0-14 6-15,2-9-9 16,14-14 0-16,2-10-32 16,6-14-86-16,10-8-39 15,-7-32-81-15,-5-10-260 16</inkml:trace>
  <inkml:trace contextRef="#ctx0" brushRef="#br1" timeOffset="142402.26">11296 14399 372 0,'0'0'235'15,"0"0"-74"-15,0 0-35 16,0 0-53-16,0 0-54 16,0 0-19-16,-16-8-3 15,72 3 1-15,29-8 2 16,19-8 24-16,6-8-24 15,-15-1-15-15,-17-2-36 16,-20-2 24-16,-15 2 20 16,-22 2 3-16,-7 6 8 15,-12 2 18-15,-2 8 23 0,0 10-15 16,0 0 3-16,0 4-26 16,0 4-7-16,0 32-27 15,-6 20 27-15,-14 16 16 16,-1 9 17-16,8-1 9 15,9-4-5-15,4-14-18 16,0-16-10-16,9-16-4 16,1-16 2-16,2-14-5 15,13-10 11-15,13-28 55 16,10-12-42-16,6-3-18 16,-15 16-2-16,-16 11 3 15,-11 13 28-15,-10 9 3 16,0 4-40-16,7 7-27 0,7 21 9 15,10 10 18-15,10 5 7 16,10-2-4-16,10 1-1 16,9-10 2-16,6-12 1 15,-4-17 2-15,-2-3-5 16,-8-27-2-16,-3-17 0 16,-9-9 0-16,-7-4 0 15,-9-3 4-15,-10-3 1 16,-5 6 2-16,-10 20-5 15,-4 10 3-15,0 16 10 16,0 11 14-16,0 0-29 16,-11 6 0-16,-13 26-24 0,-5 5 24 15,2 8 0 1,9-1 3-16,13-2 1 0,5 1 1 16,0-3 0-16,21 0-2 15,19-13 3-15,11 5-1 16,11-11-3-16,9-3-2 15,12-7-97-15,11-11-78 16,18 0-132-16,12-35-309 16</inkml:trace>
  <inkml:trace contextRef="#ctx0" brushRef="#br1" timeOffset="143303.19">14781 13820 555 0,'0'0'129'16,"0"0"57"-16,0 0-69 16,0 0-21-16,0 0-95 15,0 0-1-15,0 46 0 16,-21 29 16-16,-4 11 20 15,4-2-3-15,3-6-13 16,11-6-5-16,5-17-10 16,2-12 2-16,0-20-7 0,0-14 1 15,0-9 3-15,0 0-1 16,-20-18 26-16,-24-9-29 16,-31 6-6-16,-18 15-2 15,-5 6 0-15,13 6-2 16,28 24 10-16,28 5-8 15,29 2-18-15,4 2-26 16,43-12-8-16,19-12 14 16,11-15-4-16,-6-2 20 15,-9-27 30-15,-13-5 3 16,-11 5 77-16,-11-2 44 16,-9 6 0-16,-3 6-29 15,-6 9-20-15,-5 4-32 16,-1 6-15-16,4 0-28 15,6 18-26-15,7 18 20 0,7 13 1 16,0 5-19-16,6 6-56 16,7-4-62-16,12-16-57 15,8-24-134-15</inkml:trace>
  <inkml:trace contextRef="#ctx0" brushRef="#br1" timeOffset="143836.61">15300 14309 513 0,'0'0'272'16,"0"0"-106"-16,0 0-83 15,-121 20-50-15,70 12-14 0,9 4-10 16,17-1-9-16,17-5-5 16,8-8 2-16,0-10-41 15,21-12-9-15,18 0 53 16,1-16 1-16,-1-11 15 15,-12 10 12-15,-13 4 53 16,-7 9 10-16,-5 4-18 16,2 0-51-16,9 4-22 15,10 20-15-15,12 9 15 16,10-1 0-16,6-8 4 16,9-13-4-16,6-11-2 15,2 0-20-15,-1-35-6 16,-2-11 9-16,-7-15 8 0,-14-7 11 15,-13-10 1-15,-15-10 9 16,-14-9 2-16,-2 3 9 16,0 8-5-16,-18 20 0 15,3 24 14-15,4 22 20 16,4 10 0-16,4 10-7 16,-1 0-43-16,-5 24-20 15,1 20 2-15,-2 22 18 16,6 12 2-16,4 9 2 15,0 7 12-15,0 0 1 16,0 0 0-16,6-13-2 16,8-9-5-16,1-10-7 0,6-17 0 15,-1-8-3 1,-3-17-1-16,10-12-45 0,4-8-77 16,9-28-69-16,1-26-276 15</inkml:trace>
  <inkml:trace contextRef="#ctx0" brushRef="#br1" timeOffset="144053.67">15551 14159 839 0,'0'0'205'16,"0"0"-85"-16,0 0-47 0,119-8-73 15,-26 2 0-15,9 2-2 16,-4 4-22-16,-6 0-53 16,-10 0-18-16,-8 0-63 15,-10 0-96-15,-10 0-244 16</inkml:trace>
  <inkml:trace contextRef="#ctx0" brushRef="#br1" timeOffset="144487.31">16483 14311 445 0,'0'0'222'15,"0"0"-42"-15,0 0-49 16,0 0-39-16,0 0-68 16,0 0-24-16,-94-2-1 15,46 48-6-15,5 7 4 16,11 1 2-16,22-8-13 16,10-11-42-16,0-12 2 15,8-15 8-15,26-8 46 16,11-18 0-16,10-16 24 0,1-8-15 15,-9 3 27 1,-10 6 41-16,-12 8 18 0,-12 11-4 16,-6 10 11-16,-4 4-12 15,-3 0-74-15,4 8-16 16,5 18-29-16,1 16 29 16,7 7 4-16,5 2-4 15,18-3-123-15,22-23-178 16,36-23-667-16</inkml:trace>
  <inkml:trace contextRef="#ctx0" brushRef="#br1" timeOffset="145352.81">17677 14269 97 0,'0'0'261'16,"0"0"-119"-16,0 0-15 16,0 0-30-16,0 0-32 15,0 0-17-15,-9-5-10 16,9 5-12-16,-2 0-26 15,-3 15-4-15,3 9 4 16,-3 10 34-16,3-6 14 16,2 6-18-16,0-3 2 0,0-3-6 15,0-6-9-15,0-6-11 16,0-4 0-16,0-4-6 16,5-6-12-16,9-2-95 15,3 0-114-15,1 0-55 16</inkml:trace>
  <inkml:trace contextRef="#ctx0" brushRef="#br1" timeOffset="145853.44">17563 14161 281 0,'0'0'113'0,"0"0"-4"0,0 0-40 16,0 0-19-16,0 0-14 15,0 0-28-15,-15-39 12 16,15 38 2-16,0-1-1 16,0 2 12-16,2-5 5 15,7-2 0-15,9 1-16 0,1-6-20 16,4 0 5-16,0 0-7 16,-8-1 2-16,-4 0 0 0,-8-2 0 15,-3-1 6 1,0 1 12-16,0-1 1 15,-19 1 1-15,-10 5-9 16,-11 4-8-16,-1 6 0 16,2 0-5-16,10 0 1 15,14 6-1-15,13 13-9 16,2 4-6-16,24 5-42 16,45 2-34-16,31-4-15 0,18-3-55 15,-4-13-97 1</inkml:trace>
  <inkml:trace contextRef="#ctx0" brushRef="#br1" timeOffset="145987.31">18085 14051 325 0,'0'0'151'15,"0"0"-61"-15,0 0-36 16,0 0-28-16,0 0-22 16,0 0-4-16,-96-43-89 15,104 47-127-15,15 8 91 16</inkml:trace>
  <inkml:trace contextRef="#ctx0" brushRef="#br1" timeOffset="146386.84">18085 14051 254 0,'76'42'194'16,"-76"-42"-54"-16,0 0-31 16,0 0-22-16,0 0-20 15,0 0-24-15,0 0-16 16,-14 0-17-16,-15 8-9 16,-15 10 8-16,-8 4 3 15,12 6 8-15,11 4-10 16,25 2-10-16,4 6-4 15,19 0 4-15,29-3 1 0,16-2 2 16,15 0 4-16,-6-4-4 16,-7-4 0-16,-18-4-2 15,-21-8 0-15,-12-7 3 16,-13-4 1-16,-2-4 9 16,0 0 10-16,-9 0-10 15,-45 0-6-15,-25-2-8 16,-29-6-2-16,2 0-59 15,9-5-37-15,33-9-96 16,33-9-184-16</inkml:trace>
  <inkml:trace contextRef="#ctx0" brushRef="#br1" timeOffset="146589.16">18307 14159 585 0,'0'0'248'0,"0"0"-106"16,0 0-77-16,0 0-65 16,0 0-10-16,0 0 10 15,-122 132 27-15,42-64 18 16,-14 5-22-16,3 3-16 16,8 2-7-16,23-12-48 15,31-32-215-15</inkml:trace>
  <inkml:trace contextRef="#ctx0" brushRef="#br1" timeOffset="147453.34">19691 14044 98 0,'0'0'453'0,"0"0"-262"15,0 0-56-15,0 0-43 16,0 0-39-16,0 0-35 15,-149-54-17-15,60 91 2 16,0 7 1-16,17 4-1 16,34-1-3-16,36 3-6 15,6-5 6-15,48-3 0 16,19-4 6-16,16-6-3 16,2-3-1-16,-10-5 6 15,-20-4-8-15,-25-2 1 16,-21-5-2-16,-13 3-3 0,0-3 2 15,-22 1 2-15,-29 2 11 16,-23 0 3-16,-11-12-14 16,3-4-3-16,16 0-48 15,16-26-29-15,25-22-40 16,23-15-37-16,9-13-70 16,46-3-92-16</inkml:trace>
  <inkml:trace contextRef="#ctx0" brushRef="#br1" timeOffset="147735.94">19921 13904 233 0,'0'0'112'0,"114"-60"22"0,-81 42 21 16,-16 8-5-16,-10 6-4 15,-7 4-48 1,0 0-32-16,0 0-42 0,0 6-24 16,-17 22-9-16,-10 10 9 15,-2 14 24-15,0 6 0 16,4 9 1-16,8 3 7 15,3 7-4-15,3 0-3 16,5-1-3-16,3 3-7 16,3-3 4-16,0-3-10 15,9-8-2-15,8-11 7 16,1-14-11-16,-1-11 2 16,-7-12-5-16,-1-9-11 15,1-3-89-15,5-5-86 16,5-28-64-16</inkml:trace>
  <inkml:trace contextRef="#ctx0" brushRef="#br1" timeOffset="147969.93">19676 14352 621 0,'0'0'238'15,"0"0"-91"-15,0 0-75 16,0 0-54-16,131-15-16 16,-44 10-1-16,2 0-2 15,-11 5 0-15,-16-2-34 0,-10 2-59 0,-13 0-26 16,-2 0-44 0,-9 0-13-16,-8 0 3 15,-6 0 13-15</inkml:trace>
  <inkml:trace contextRef="#ctx0" brushRef="#br1" timeOffset="148236.87">20322 14321 5 0,'0'0'296'0,"0"0"-137"16,0 0-22-16,0 0-26 15,0 0-50-15,0 0-42 16,-4 34-1-16,-1-2 31 16,2 7 2-16,3-1-26 15,0-3-16-15,18-4-1 16,9-9-2-16,2-12-6 0,0-10 16 15,2 0 1-15,1-28 12 16,-6-10-10-16,-6-3 1 16,-13 0-2-16,-7-4 8 15,-7 3 1-15,-24 4-15 16,-9 13-12-16,0 6-4 16,-3 13-3-16,8 6-3 15,8 0-51-15,14 8-55 16,13 4-105-16,0-5-148 15</inkml:trace>
  <inkml:trace contextRef="#ctx0" brushRef="#br1" timeOffset="148522.44">20522 14211 300 0,'0'0'249'16,"0"0"-67"-16,0 0-47 16,0 0-41-16,0 0-47 15,0 0-30-15,141-40-11 16,-104 78 5-16,-5 12 2 15,-6 6 2-15,-10 6-5 16,-9-3-1-16,-7-5 4 16,0-8-12-16,0-12 4 15,0-13-1-15,-4-16-3 16,-6-5 9-16,-3-20 16 16,-5-22 4-16,-2-15-21 15,6-11-9-15,10-2 0 16,4 6-22-16,4 11-39 15,26 18-2-15,7 17 1 0,10 13-37 16,3 5-77-16,0 0-50 16</inkml:trace>
  <inkml:trace contextRef="#ctx0" brushRef="#br1" timeOffset="149270.26">21144 14476 390 0,'0'0'137'0,"0"0"-82"16,0 0 45-16,0 0-46 16,0 0-4-16,0 0-8 15,100-39 13-15,-75 16-9 16,-6-5 3-16,0-6-3 15,-9-3-9-15,-5-7-1 16,-5 2-19-16,0 6 4 16,-11 9-9-16,-9 16-1 15,-4 9-5-15,-7 2-6 16,-4 16-6-16,0 24 4 16,6 15-4-16,14 10 3 0,15 9 1 15,2 0-4 1,40-4-2-16,22-7-7 0,19-23-20 15,13-26-1-15,9-14 1 16,2-31 12-16,-3-26-10 16,-13-7 0-16,-14-8 29 15,-19-4 4-15,-19-7 28 16,-14-5 35-16,-12 0-18 16,-11 10 4-16,-2 22 2 15,0 21-19-15,0 23 45 16,-2 12-23-16,-15 15-54 15,-8 30-29-15,-4 19 26 16,2 15 3-16,17 5 3 16,10-2-1-16,0-6 0 0,8-13 3 15,10-19-3 1,-5-23 2-16,-6-12-3 0,-7-9 1 16,0-4 23-16,0-21 13 15,-20 1-37-15,-20-2-1 16,-11 14-13-16,-5 12 6 15,2 0-7-15,19 15-18 16,14 10-32-16,19 4-1 16,2-1 22-16,19-6 19 15,18-15 24-15,13-2 10 16,0-5 12-16,-3 0 22 16,-9 0 31-16,-7 0-6 15,3 0-1-15,-1 0-39 16,2 12-29-16,4 19-2 15,1 13-28-15,4-13-180 0,16-5-194 16</inkml:trace>
  <inkml:trace contextRef="#ctx0" brushRef="#br1" timeOffset="150121.79">23376 14253 432 0,'0'0'192'0,"0"0"-138"15,0 0-23-15,0 0-22 16,0 0 41-16,0 0-6 15,0 0 6-15,-13 120 3 0,11-96-7 16,-3 5-9-16,1-6 0 16,-1 0-2-16,-1-2-5 15,4-2-10-15,0-5-3 16,2 0-11-16,0-2-4 16,0 0 4-16,0-2-6 15,0 2-31-15,8-1-61 16,3-2-63-16,-1-9-79 15,-6 0-149-15</inkml:trace>
  <inkml:trace contextRef="#ctx0" brushRef="#br1" timeOffset="150724.81">23208 14252 406 0,'0'0'170'15,"0"0"-61"-15,0 0-69 16,0 0-8-16,0 0-8 0,0 0-1 15,28-93-5-15,-21 81-6 16,-3 0 2-16,-2 4 3 16,1 2 16-16,-3-1-4 15,0 0-10-15,0 1-6 16,2-4-4-16,-2 3-6 16,0 3-1-16,0 1-2 15,0 0 0-15,0 3-1 16,0 0 1-16,0 0-4 15,0 0 0-15,0 0 0 16,0 0 3-16,0 0 0 16,0 0-9-16,0 0-3 0,0 10 0 15,0 1 7-15,6-4-3 16,4 0-10-16,3-5 8 16,5-2 11-16,1 0 6 15,6-2 17-15,-2-12-13 16,-6-4-7-16,-7-2 2 15,-10 0 3-15,0-1 7 16,0 7-3-16,-19-2-11 16,-5 7 17-16,-10 4-14 15,-5 5-3-15,-13 0-1 16,1 0 0-16,6 14 2 16,16 8-4-16,27 0-51 15,11-4-144-15,55-4-216 0</inkml:trace>
  <inkml:trace contextRef="#ctx0" brushRef="#br1" timeOffset="151237.44">23728 14349 305 0,'0'0'181'0,"0"0"-1"16,0 0-52-16,0 0-57 16,0 0-71-16,0 0-11 15,-4 34 11-15,4 6 11 16,0 9 20-16,-3-5-12 16,3-7 1-16,0-4-7 15,0-17-9-15,0-4 1 16,0-12-4-16,7-12 31 0,18-26 106 15,8-14-102-15,6-11-25 16,-4 10-2-16,-10 6 4 16,-10 19 18-16,-6 15 18 15,-5 8 13-15,-1 5-30 16,8 13-32-16,4 30-36 16,12 16 36-16,6 16 3 15,8 6-3-15,7-5-80 16,13-14-195-16,21-22-541 15</inkml:trace>
  <inkml:trace contextRef="#ctx0" brushRef="#br1" timeOffset="151920.51">25473 14008 432 0,'0'0'160'15,"0"0"17"-15,0 0-63 16,0 0-26-16,0 0-18 16,0 0-7-16,4-68-24 15,-4 68-35-15,0 10-4 16,0 26-29-16,0 15 29 16,-11 13 20-16,-5 7 8 15,1 2 12-15,4-2-7 16,4-1-11-16,3-13-2 0,4-7-18 15,0-13 7-15,0-15-9 16,0-10-30-16,0-12-84 16,-2 0-31-16,-11-23 25 15,-3-21-143-15</inkml:trace>
  <inkml:trace contextRef="#ctx0" brushRef="#br1" timeOffset="152636.79">25117 14229 159 0,'0'0'400'0,"0"0"-225"15,0 0-81-15,0 0-61 16,0 0-33-16,0 0 2 16,160-7 3-16,-42 7 30 15,5-14-28-15,-19-11-7 16,-23-3-7-16,-24-5 7 0,-21 8 5 16,-23 0 20-16,-8 14 49 15,-5 2 0-15,0 9-2 16,0 0-43-16,-9 5-29 15,-16 25-22-15,-1 14 20 16,4 12 2-16,8 0-1 16,12-2 1-16,2-8 0 15,0-10 0-15,16-13 1 16,1-10-1-16,12-13-2 16,9 0 2-16,7-19 31 15,1-18-20-15,-10 3-1 16,-12 0 12-16,-10 8 22 15,-7 10 15-15,-3 8-11 0,-4 8-2 16,0 0-40-16,2 0-6 16,11 17-30-16,8 10 7 15,8 11 23-15,2 0 1 16,-2-3 1-16,-4-5 0 16,-6-3-2-16,-3-8 2 15,-3-5-4-15,-3-4 7 16,3-9-5-16,9-1 3 15,14 0 7-15,11-8-1 16,3-13-9-16,4-1-16 0,-12-2-16 16,-8-2 3-16,-12-2 22 15,-13 1 5-15,-9 1 1 16,0-4-1-16,0 4-4 16,-20 6 6-16,0 3-1 15,5 9-4-15,3 2 5 16,6 6-1-16,1 0-4 15,-1 0-2-15,-8 0 0 16,-3 6 2-16,-2 13 2 16,-1 7 0-16,3 6 3 15,-2 6 10-15,7 2 3 16,7 0 3-16,5-3 2 16,0-1-7-16,27-2 0 15,13-7-5-15,14-4 7 16,19-13-13-16,25-10-4 0,22 0-115 15,13-33-178 1,6-7-595-16</inkml:trace>
  <inkml:trace contextRef="#ctx0" brushRef="#br1" timeOffset="154353.01">25765 13962 185 0,'0'0'184'0,"0"0"-37"15,0 0-34-15,0 0-26 16,0 0-8-16,0 0-23 15,-16-10-18-15,14 10-16 16,2 0-5-16,0 0-12 16,-2 0-5-16,2 0-4 15,0 10-5-15,-2 12 9 0,2 9 0 16,0 1 23-16,0 4 4 16,0 2 8-16,0 2-1 15,-2 4 1-15,-7 0-4 16,-7 4-4-16,1-6-1 15,-3 1 2-15,-1-6-10 16,6-3 4-16,-1-10-11 16,8-8-3-16,4-6 2 15,2-5-9-15,0-5 3 16,0 0-1-16,0 0-1 16,0 0 5-16,0 0-6 15,0 8-1-15,0-4-1 0,0 4-1 16,-2 3 2-1,2-7 2-15,0 5-1 0,0-9 0 16,0 1-1-16,0-1 3 16,0 0 5-16,0 0-8 15,0 0-13-15,0 0-1 16,0 0 14-16,0 0 0 16,0 0 1-16,0 0 2 15,0 0 1-15,0 0-3 16,0 0 0-16,0 0 4 15,0 0 1-15,0 0-2 16,0-1-4-16,0-10-1 16,6 4-8-16,-2-3-19 0,2 4-5 15,-4 0-6-15,0 6 15 16,-2-4 23-16,0 4-3 16,0 0-1-16,0 0 2 15,0 0-2-15,0 0 0 16,0 0-3-16,0 0-5 15,0 0 9-15,0 0 4 16,0 0 0-16,0 0-2 16,0 0 3-16,0 0-3 15,0 0 2-15,0 0-3 16,0 0-2-16,0 0 0 16,0 8 5-16,0 0 0 15,0 2 0-15,0-5 0 16,0-3 2-16,0 3 1 0,0 1-6 15,0-2 1-15,0 4-3 16,0 7 4-16,0-1-3 16,0 7 4-16,0-1-1 15,0-2-2-15,0-2 3 16,0-5-1-16,0-6 1 16,0 1 0-16,0-6-3 15,0 0 3-15,0 1 2 16,0-1-2-16,0 5 0 15,0-3-1-15,0 0 1 16,0-2-1-16,0 0 3 16,0 0-2-16,0 0 1 0,0 0 4 15,0 0 4-15,0 0-2 16,0-4 5-16,0-13-12 16,0-6-20-16,0 1-36 15,0 2-75-15,0-3-140 16</inkml:trace>
  <inkml:trace contextRef="#ctx0" brushRef="#br1" timeOffset="155702.77">27953 13797 498 0,'0'0'168'16,"0"0"-23"-16,0 0-57 16,0 0-85-16,0 0-3 15,0 0 0-15,-76 151 13 0,38-56 21 16,-4 9 13-16,-1 8 4 16,4 8 5-16,5 0-14 15,14-3-20-15,15-15-11 16,5-19 2-16,7-23-7 15,18-26-4-15,-3-16-1 16,7-18 3-16,7-4 11 16,6-37 5-16,-1-20-7 15,-18-16-8-15,-21-13 0 16,-2 2 1-16,-37 2-5 16,-15 11-1-16,2 17 3 15,7 12 4-15,9 17-1 16,17 4 10-16,7 11-1 15,10 4 5-15,0 0 4 16,14-2-13-16,26-4-11 0,20 4-12 16,14-4 9-16,6 6 3 15,1 1-42-15,-4 6-48 16,2 3-63-16,-8 0-89 16,-5 0-122-16</inkml:trace>
  <inkml:trace contextRef="#ctx0" brushRef="#br1" timeOffset="156336.68">28338 14178 149 0,'0'0'405'0,"0"0"-203"16,0 0-97-16,0 0-39 15,0 0-66-15,0 0-15 16,-42 36 6-16,15 8 9 16,5 0 10-16,7-3-10 15,10-1 9-15,5-9-9 16,0-9-2-16,11-15 2 16,12-7 5-16,8 0 5 15,9-20 15-15,4-12-21 16,-3-4 2-16,-15-8-5 15,-15-1 9-15,-11 1 31 0,0 3-11 16,-20 7-22-16,-16 9-8 16,-6 12-7-16,5 6-6 15,6 7-21-15,10 0-22 16,15 5-47-16,6 7-5 16,0-4 4-16,15-2-3 15,16-2 107-15,7-4 7 16,-2 0 17-16,0 0 39 15,1 0 23-15,1 4-16 16,0 4-14-16,-2 7-7 0,-3 6-17 16,-4 5-9-1,-7 6-11-15,-4 4 1 0,-11-4-3 16,-7 3-9-16,0-4-1 16,-9-9 3-16,-9-7 0 15,3-14 1-15,1-1 6 16,1-6 16-16,1-21 27 15,3-14-36-15,9-3 6 16,0-6-20-16,17 2-3 16,16 8-3-16,9 9-3 15,5 12-2-15,4 11-20 16,5 8-24-16,-1 0-40 16,-5 0-81-16,-15 13-35 15,-11-3-150-15</inkml:trace>
  <inkml:trace contextRef="#ctx0" brushRef="#br1" timeOffset="156886.81">29038 14225 363 0,'0'0'258'16,"0"0"-82"-16,0 0-56 16,0 0-75-16,0 0-30 0,0 0-15 15,-6 20-9-15,-2 10 9 16,-3 6 24-16,3 0 3 16,1-4-1-16,2-8 5 15,5-8-25-15,0-8 2 16,0-8-2-16,0 0 9 15,0-1 36-15,10-23 48 16,9-13-56-16,6-5-41 16,-5 6-1-16,-9 13 3 15,-5 11-2-15,0 7 3 16,-6 5-5-16,2 5-8 16,2 22-30-16,0 9 28 15,3 4 5-15,1 1 0 16,4-14-19-16,3-4-21 15,8-16 2-15,10-7 32 0,17-13 11 16,12-25 18-16,7-9-11 16,-9 3 4-16,-10 8 20 15,-17 8 14-15,-16 14 18 16,-10 8 1-16,0 6-27 16,4 6-37-16,4 25-28 15,1 13 26-15,-1 7-1 16,1 9-22-16,-1 10-91 15,6-1-89-15,8-3-190 16</inkml:trace>
  <inkml:trace contextRef="#ctx0" brushRef="#br1" timeOffset="157719.37">30504 14332 487 0,'0'0'154'16,"0"0"-27"-16,0 0-102 15,0 0-25-15,0 0-16 16,0 0 16-16,-38 100 12 15,34-68 1-15,4-6-10 16,0-10 3-16,0-6-5 16,0-10 0-16,2 0 31 0,18-19 90 15,3-12-70-15,0-9-30 16,-11-4-7-16,-12-6 5 16,-2-3-3-1,-31-7-14-15,-8 0 0 0,5-4-1 16,14 3 1-16,18 7 2 15,4 4-5-15,42 6-2 16,21 8-16-16,12 6 0 16,8 10 7-16,-8 10 9 15,-15 4-1-15,-20 5 0 16,-19 1 2-16,-17 0 2 16,-4 0-2-16,0 6-3 15,0 23 4-15,-11 13 3 16,-7 14 7-16,-2 12 4 0,-2 10-1 15,-1 9 7-15,4 7-1 16,3 6-8-16,7 10 2 16,3 1-3-16,6-7 3 15,0-11 3-15,0-25-10 16,4-29-3-16,5-16 4 16,-3-17-6-16,6-6 8 15,3-16 47-15,5-32 81 16,2-27-115-16,-6-15-6 15,-14-16 18-15,-2 8-3 16,0 17 6-16,0 23-11 16,0 24 2-16,0 18 8 15,2 10-12-15,9 6-21 0,30 0-3 16,26 10-16-16,37 10-70 16,35 4-112-16,12-10-201 15</inkml:trace>
  <inkml:trace contextRef="#ctx0" brushRef="#br1" timeOffset="159269.73">2216 15875 454 0,'0'0'260'15,"0"0"-118"-15,0 0-56 16,0 0-19-16,0 0-16 16,0 0-24-16,-12 0-13 15,12 0-14-15,8 0-3 0,21 0-12 16,25 0 15-16,23 0 23 16,28-10-7-16,23-16-16 15,9-7-4-15,2-2-76 16,-14-1-59-16,-28 6-51 15,-28 10-36-15,-35 12 31 16,-34 8-9-16</inkml:trace>
  <inkml:trace contextRef="#ctx0" brushRef="#br1" timeOffset="159620.31">2751 15883 317 0,'0'0'183'15,"0"0"-70"-15,0 0-27 16,0 0 17-16,0 0 1 16,0 0-21-16,-7-35-24 15,7 35-22-15,0 0-21 16,0 0-5-16,0 0-11 15,0 0-9-15,0 7-3 16,0 17 4-16,0 12 8 16,9 7 29-16,1 3-8 0,-6 4 8 15,-4 2-22 1,0 6 5-16,2-10-5 0,2-2-7 16,1-10-19-16,6-9-69 15,7-14-92-15,11-9-180 16,8-4-126-16</inkml:trace>
  <inkml:trace contextRef="#ctx0" brushRef="#br1" timeOffset="160003.57">3317 15976 645 0,'0'0'195'0,"0"0"-83"16,0 0-44-16,0 0-33 15,0 0-35-15,0 0-12 16,-143 23 9-16,108 21 2 16,8-7-4-16,16-3 2 15,11-12-8-15,0-8-14 16,0-14-12-16,0 0 28 15,15-8 9-15,12-24 37 16,7-4-22-16,-8 5 0 0,-7 14 27 16,-11 7 20-1,-8 7-8-15,2 3-54 0,9 0-1 16,12 21-22-16,17 7 23 16,13 2 0-16,12-6-4 15,7-9-41-15,1-4-40 16,-6-11-34-16,-11 0-64 15,-17-13-33-15,-16-18-53 16</inkml:trace>
  <inkml:trace contextRef="#ctx0" brushRef="#br1" timeOffset="160453.61">3785 15637 508 0,'0'0'218'0,"0"0"-28"16,0 0-69-16,0 0-8 0,0 0-63 15,0 0-50-15,-11 8-31 16,4 46 29-16,-2 13 2 16,1 15 31-16,1 1-4 15,7-6-1-15,0-11-17 16,11-9 0-16,6-15-4 16,-3-21-1-16,-3-11 4 15,-7-10-7-15,-2 0 21 16,1 0 8-16,-3 0 18 15,0 0 11-15,0 0-33 16,0 0-25-16,0 0-1 16,0 4-16-16,3 2-3 0,10 6 3 15,7-2 16 1,13-2 4-16,14-8 1 0,8 0-3 16,6-18-2-16,-3-12-28 15,-12-2-8-15,-15 2-1 16,-13 2 18-16,-18 2 19 15,0 0 0-15,-18 2-3 16,-26 6-1-16,-18 5-8 16,-9 13-11-16,-6 0-27 15,15 23 10-15,18 7-10 16,24-6-37-16,20-2-22 16,20-4-134-16,36-10 0 15</inkml:trace>
  <inkml:trace contextRef="#ctx0" brushRef="#br1" timeOffset="161069.73">4454 15927 577 0,'0'0'203'0,"0"0"-59"16,0 0-52-16,0 0-87 16,0 0-5-16,0 0-34 15,-6 53 34-15,6-11 2 0,4 2 1 16,11-4 0-16,5-12-2 16,-3-12 4-16,-5-6-5 15,3-10 0-15,3-10 4 16,7-26 13-16,3-4-13 15,-1 0 4-15,-9 10-5 16,-7 12 15-16,-7 9 30 16,-4 9 10-16,3 0-48 15,6 0-10-15,11 22-37 16,9 13 37-16,7 5 0 16,4-4 4-16,4-10-4 15,-1-8-11-15,3-16 3 16,2-2 8-16,0-25 6 0,-1-14-4 15,-5-16 0-15,-11-2 4 16,-12-10-1-16,-15-7 1 16,-4-4 25-16,-7-2-19 15,-17 14 7-15,1 12-3 16,10 22 8-16,7 19 27 16,3 13-7-16,-2 0-44 15,1 14-10-15,-2 30-31 16,-3 15 41-16,1 17 0 15,6 8 3-15,2 2 4 16,0 7 0-16,8-11 0 16,15-5 4-16,11-8-11 0,4-17-7 15,13-16-78 1,11-22-85-16,15-14-164 0</inkml:trace>
  <inkml:trace contextRef="#ctx0" brushRef="#br1" timeOffset="161736.63">5741 15968 382 0,'0'0'146'0,"0"0"-35"15,0 0-17-15,0 0-16 16,-127-28-49-16,83 42-29 15,-8 13 0-15,-2 18 6 16,10 3-5-16,13-2 3 16,15 2-4-16,16-12-11 15,3-10 2-15,33-8 5 16,14-18 4-16,13-8 39 16,7-28 0-16,-2-12-19 15,-10 2-6-15,-13 2 15 16,-12 4 40-16,-13 10-4 0,-11 11 6 15,-3 10-6-15,-3 4-9 16,-3 5-36-16,0 0-20 16,7 14-31-16,4 17 11 15,7 13 20-15,1-4 0 16,6 2 0-16,2-3-32 16,4-8-42-16,0-9-38 15,1-8-15-15,-1-14-149 16,-4-9-219-16</inkml:trace>
  <inkml:trace contextRef="#ctx0" brushRef="#br1" timeOffset="162172.37">6029 15993 397 0,'0'0'199'16,"0"0"-84"-16,0 0 13 16,0 0-25-16,0 0-29 15,0 0-9-15,0-39-27 0,13 39-31 16,12 0-7-1,10 23-1-15,10 12 1 0,-1 5 6 16,-2 6 0-16,-7 6 1 16,-10 2-5-16,-11-10-1 15,-11-12-1-15,-3-10 0 16,0-13-1-16,-27-8-3 16,-13-1 4-16,-5 0 14 15,3-28 0-15,11-12-1 16,12-14 4-16,19-7-3 15,0-6-14-15,48 9-6 16,20 0-35-16,15 8-58 16,6 2-104-16,-2 2-290 0</inkml:trace>
  <inkml:trace contextRef="#ctx0" brushRef="#br1" timeOffset="164387.41">7922 15766 613 0,'0'0'190'0,"0"0"-29"15,0 0-69-15,0 0-3 16,0 0-44-16,0 0-45 16,-17-17-32-16,-6 72 24 15,-6 18 8-15,-2 18 4 16,0 20 18-16,6 14 6 15,3 5 3-15,9 3-1 16,13-21-16-16,0-14-1 16,25-13-4-16,17-25 1 15,0-16-5-15,-4-23 4 16,-11-16-3-16,-8-5 9 16,0-32 12-16,-9-24-2 15,-10-17-16-15,0-10-5 0,-37 0 2 16,-15-5-6-1,-6 2 4-15,3 6 4 0,10 5-1 16,12 16 5-16,12 13-1 16,13 13 6-16,3 11-5 15,5 8 7-15,0 0-7 16,7 2-11-16,28-2-1 16,23-4-9-16,21 4 1 15,17-3-17-15,1 12-42 16,-1 0-52-16,-2 5-76 15,-9-4-81-15,-7 0-214 16</inkml:trace>
  <inkml:trace contextRef="#ctx0" brushRef="#br1" timeOffset="164769.21">8368 15968 566 0,'0'0'165'0,"0"0"-48"15,0 0-25-15,0 0-34 16,0 0-58-16,0 0-5 16,-26 22-19-16,12 22 23 15,1 14 1-15,4 4 4 16,9-6 3-16,0-8-7 0,11-18 0 15,11-7 0-15,5-23 4 16,2 0-3-16,2-35 22 16,-5-11-12-16,-5-11-2 15,-13-4-5-15,-8 3 7 16,0 2 11-16,-21 12 10 16,0 9-12-16,1 15-7 15,5 8-10-15,4 12-3 16,-3 0-11-16,6 9-92 15,8 14-93-15,0 0-74 16,29-7-204-16</inkml:trace>
  <inkml:trace contextRef="#ctx0" brushRef="#br1" timeOffset="165069.62">8666 15881 645 0,'0'0'219'0,"0"0"-113"15,0 0-25-15,0 0-61 16,0 0-17-16,0 0-3 16,145 87 4-16,-116-29 4 15,-8 8-7-15,-15 2 1 16,-6-5 0-16,0-13 0 16,0-17 1-16,-8-18-3 15,-2-15 0-15,-1 0 9 16,-2-37 33-16,-5-16-34 15,5-10 6-15,10 1 1 0,3 8-15 16,0 6 0-16,20 12 0 16,3 10-2-16,6 7-4 15,6 11-50-15,7 8-68 16,6 0-99-16,-6 3-78 16</inkml:trace>
  <inkml:trace contextRef="#ctx0" brushRef="#br1" timeOffset="165569.7">9231 15949 160 0,'0'0'628'0,"0"0"-467"16,0 0-117-16,0 0-44 15,0 0-10-15,0 0 10 16,-8 121 14-16,8-81-4 15,0 0-1-15,0-16-9 16,0-12 2-16,0-8 2 16,6-4-2-16,0-9 21 15,9-22 102-15,3-13-57 16,3 0-55-16,-4 12 1 16,-8 10 15-16,-4 12 21 0,-5 5-1 15,2 5-27 1,0 0-22-16,9 11-30 15,9 15-5-15,5 10 33 0,1 0-2 16,1-9-16-16,-5-10-22 16,3-13 19-16,4-4 21 15,7-19 2-15,6-20 13 16,-4-1-6-16,-4 0 0 16,-11 14 14-16,-9 8 23 15,-5 9 3-15,-7 8-3 16,2 1-34-16,6 0-10 15,3 19-33-15,7 16 26 16,7 11 6-16,-3 8-3 16,1 7-2-16,4-4-49 0,0-7-45 15,4-9-61 1,7-28-61-16,7-13-133 0</inkml:trace>
  <inkml:trace contextRef="#ctx0" brushRef="#br1" timeOffset="166137.31">10389 16026 603 0,'0'0'267'15,"0"0"-111"-15,0 0-84 16,0 0-58-16,0 0-13 16,-138 50-2-16,115-12-5 15,10 0 6-15,9 0-2 16,4-14-8-16,0-8 4 15,2-12-11-15,27-4 17 0,9-16 23 16,10-16 6-16,4-4-3 16,-10 6 28-16,-15 8 25 15,-11 16-14-15,-7 1-16 16,4 5-28-16,9 9-21 16,9 19-9-16,10 4 8 15,-3 4 2-15,4-5 0 16,1-10-1-16,5-15-24 15,6-6 9-15,-1-20 6 16,0-24-17-16,-3-11-18 16,-11-6 14-16,-12-10 8 15,-13-5 10-15,-14-10 9 0,0-2 3 16,-16-2 0-16,-9 15 1 16,6 21 4-16,5 24 21 15,6 18 40-15,5 12-8 16,3 0-48-16,-2 0-10 15,0 28-31-15,0 13 14 16,2 13 17-16,0 12 5 16,0 13 16-16,0 4 9 15,2 5 12-15,9-3 4 16,2-4-6-16,1-1-14 16,1-13-18-16,3-17-6 15,0-11-1-15,6-21-1 16,11-4-22-16,13-7-60 0,14-7-114 15,13-7-215 1</inkml:trace>
  <inkml:trace contextRef="#ctx0" brushRef="#br1" timeOffset="166436.13">10735 15977 371 0,'0'0'306'0,"0"0"-81"15,0 0-75-15,0 0-39 16,0 0-40-16,0 0-51 15,115-14-20-15,-26 9 0 16,14 5 0-16,2 0 0 16,1 0-21-16,2 0-61 15,-2 0-100-15,-1 0-236 16</inkml:trace>
  <inkml:trace contextRef="#ctx0" brushRef="#br1" timeOffset="166672.57">11666 16405 1269 0,'0'0'320'15,"0"0"-161"-15,0 0-60 16,0 0-83-16,0 0-16 16,0 0-26-16,44-44-206 15,20 44-370-15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6:36:10.3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9665 17449 450 0,'0'0'193'16,"0"0"-82"-16,0 0-3 15,0 0-25-15,0 0-39 16,0 0-16-16,0 0-4 16,0 0-3-16,-18 0 5 0,34 0-9 15,26 0-2-15,34-16 17 16,28-2-16-16,17 1-10 15,8-2-6-15,-2 5-3 16,-11 4-51-16,-16 3-73 16,-26-2-80-16,-32 3-109 15</inkml:trace>
  <inkml:trace contextRef="#ctx0" brushRef="#br0" timeOffset="567.4">10257 17467 336 0,'0'0'230'16,"0"0"-104"-16,0 0-26 15,0 0-33-15,0 0-32 16,0 0-9-16,-8 0-13 16,8 0-8-16,0 0-3 15,0 0-1-15,0 6-1 16,-2 7 2-16,2 9 29 15,0 6 16-15,-2 2-9 16,2 10 3-16,0 6-10 0,0 2-14 16,0 2-2-16,0 6-7 15,0-1-4-15,-3-5-3 16,3-6-1-16,0-12 0 16,0-14-59-16,0-18-66 15,24-6-66-15,13-38-35 16</inkml:trace>
  <inkml:trace contextRef="#ctx0" brushRef="#br0" timeOffset="1067.08">10719 17679 526 0,'0'0'191'15,"0"0"-74"-15,0 0-38 0,0 0-66 16,0 0-13-16,0 0-8 16,-107 65 8-1,66-19 0-15,12 2 0 0,16-3-5 16,13-10-1-16,0-12-31 16,5-17-37-16,19-6 74 15,12-36 8-15,4-14 21 16,1-9-8-16,-8 7 26 15,-12 12 12-15,-9 11 35 16,-5 12 7-16,-5 13-24 16,-2 0-12-16,0 4-65 15,4 0-1-15,8 23-33 16,3 12 22-16,8 9 8 0,1 0 1 16,7 2-23-1,9-11-66-15,7-17-40 0,6-18-33 16,-1-13-163-16</inkml:trace>
  <inkml:trace contextRef="#ctx0" brushRef="#br0" timeOffset="1520.14">11198 17361 546 0,'0'0'245'15,"0"0"-42"-15,0 0-83 16,0 0-54-16,0 0-66 0,0 0-13 15,-25 37-7 1,17 19 20-16,-2 3 26 16,2 0 12-16,3-7-7 0,3-8-20 15,2-12-3-15,0-9-2 16,0-15-1-16,0-3-2 16,0-5 3-16,0 0 19 15,0 0 33-15,0 0 7 16,0 0-13-16,0 0-26 15,0 0-26-15,0 0-5 16,0 14-19-16,2 9 3 16,11 6 21-16,5 3 0 15,7 1 4-15,6-12-4 0,1-3 3 16,3-13-3 0,3-5-7-16,-3-10 3 0,1-21-1 15,-1-9-3-15,-10 0-3 16,-9 0 9-16,-14 4 1 15,-2 12 0-15,-4 4-4 16,-32 14-8-16,-13 6-20 16,-7 0-6-16,0 26-2 15,18 2-33-15,16-6-100 16,22-8-158-16</inkml:trace>
  <inkml:trace contextRef="#ctx0" brushRef="#br0" timeOffset="2052.52">11628 17212 481 0,'0'0'189'16,"0"0"-102"-16,0 0 24 16,0 0-9-16,0 0-41 15,0 0-57-15,0-35-4 16,-3 59-6-16,1 10 6 16,-5 12 33-16,-1 6 25 15,-8 8 4-15,5 10-12 16,0 6-2-16,7 5-19 15,4-1-7-15,0-4-1 16,0 0-9-16,2-14-2 0,11-14-5 16,-4-19-3-16,-2-15 3 15,0-10-4-15,-3-4 8 16,2 0-9-16,13-4-2 16,2-14-97-16,2-7-170 15,1-4-259-15</inkml:trace>
  <inkml:trace contextRef="#ctx0" brushRef="#br0" timeOffset="2633.84">11824 17817 179 0,'0'0'408'16,"0"0"-301"-16,0 0-25 15,0 0-24-15,0 0-18 16,0 0-30-16,69-55 0 16,-42 24-10-16,-3 0 8 15,-6 1-1-15,-7-3 25 16,-6-2 12-16,-3 9 1 15,-2-2-8-15,0 10 2 16,0 5-11-16,-11 4-2 16,-5 9-19-16,-7 0-7 15,0 0-9-15,-4 5 2 16,-2 13 5-16,2 13 2 0,0 0 0 16,0 6 0-1,5 7 6-15,7 5 2 0,6 4 11 16,9 1-8-16,0 4-1 15,13-5 1-15,22-9-11 16,19-17 10-16,13-14 1 16,11-13-11-16,11-38-74 15,5-22-133-15,2-11-358 16</inkml:trace>
  <inkml:trace contextRef="#ctx0" brushRef="#br0" timeOffset="5465.76">7804 17947 507 0,'0'0'183'0,"0"0"-47"15,0 0-30-15,0 0-35 16,0 0-36-16,0 0-31 15,0 0-4-15,136-73 0 16,-22 55 8-16,8 0-7 16,-4 10-1-16,-19 7 0 15,-24 1-7-15,-25 0-5 16,-26 1-33-16,-22 17-20 16,-2 8-17-16,-36 14 50 15,-35 5 32-15,-33 13 1 16,-28 0 2-16,-8 0-2 15,15 1 3-15,24-15 21 0,37-8 14 16,28-10-3-16,19-12-7 16,15-6-13-16,2-6-16 15,0 6-2-15,11-5 2 16,28 1 6-16,42-4 36 16,39-7 23-16,36-25-31 15,25-6-13-15,4 1-21 16,-19 16-10-16,-18 2-76 15,-37 1-141-15,-33-4-257 16</inkml:trace>
  <inkml:trace contextRef="#ctx0" brushRef="#br0" timeOffset="6083.81">8413 17646 519 0,'0'0'160'16,"0"0"-41"-16,0 0-24 15,0 0-29-15,0 0-19 16,0 0-3-16,-18-34-21 0,18 34 16 15,0-2-2-15,0-2 13 16,0 4 3-16,0-4-35 16,0 4 12-16,0 0-7 15,0 0-4-15,0 0-14 16,0 0-5-16,0 0-8 16,0 0 4-16,0 0-3 15,0 0 7-15,0 0 0 16,0 0 1-16,0 0-2 15,0 0 1-15,0 0-1 16,0 0-3-16,5 4-9 16,28 19 13-16,21 0 6 15,23 6-1-15,19 4 8 16,13 3-1-16,2 4-10 16,-8 4 3-16,-23 1-5 0,-26-6 0 15,-23-10-5-15,-20-11-6 16,-9-15-4-16,-2-3 15 15,0 0 11-15,0-6 14 16,-11-23 8-16,-9-7-13 16,-2-5-16-16,0 12 4 15,1 4 1-15,4 7 10 16,3 14 4-16,-5 4-7 16,-27 28-16-16,-31 61-10 15,-30 49 10-15,-16 44 0 0,14 7-6 16,35-47-222-16,50-73-482 15,46-69 710-15</inkml:trace>
  <inkml:trace contextRef="#ctx0" brushRef="#br0" timeOffset="7849.36">13268 17754 630 0,'0'0'194'0,"0"0"-88"16,0 0-26-16,0 0-33 15,0 0-23-15,0 0-15 16,0 0-9-16,-12 0-3 16,12 0-12-16,8 4-3 15,25 5 18-15,27-8 21 16,34-1 34-16,26 0-8 15,20-18-22-15,9-1-16 16,-4-2-4-16,-7 7-4 0,-20 8-1 16,-22-3 2-1,-22 9-1-15,-21 0-2 0,-22 0 1 16,-15 0-2-16,-9 0 0 16,-5 0 2-16,-2 0 2 15,0 0 2-15,0 0 4 16,0 0-3-16,0 0 2 15,0 0 13-15,0 0 6 16,0 0-15-16,0 0 0 16,0 0-9-16,0 0-2 15,0 0 0-15,0 0-1 16,0 0 1-16,0 0-1 0,0 0-5 16,0 0-10-16,0 0-9 15,0 0 3-15,0 0 2 16,0 0-15-16,0 0-15 15,0 0-16-15,-9 0-30 16,-11 0-96-16,-7 0-116 16</inkml:trace>
  <inkml:trace contextRef="#ctx0" brushRef="#br0" timeOffset="8286.03">14284 17517 603 0,'0'0'199'0,"0"0"-82"0,0 0-29 16,0 0-25-16,0 0-13 15,0 0-22-15,-14-31-28 16,14 31 0-16,0 0-10 15,7 0-2-15,17 9 8 16,9 9 3-16,10 0 1 16,6 5 4-16,5-5-1 15,1 2-2-15,-1-6-1 0,-12-8 4 16,-13-2-4 0,-13-4 2-16,-9 0-2 0,-7 0 13 15,0-6 23-15,0-12 4 16,0-4-11-16,0 4-1 15,0 2 0-15,-7 6-14 16,0 6 3-16,2 4-3 16,-3 0-14-16,-19 9-13 15,-15 32-6-15,-20 24 16 16,-6 21 2-16,15 11-34 16,26-3-120-16,27-35-189 15</inkml:trace>
  <inkml:trace contextRef="#ctx0" brushRef="#br0" timeOffset="11666.93">15663 17419 170 0,'0'0'135'16,"0"0"-78"-16,0 0-18 15,0 0-7-15,0 0-4 16,0 0-13-16,-36 0 10 16,31-4 15-16,-1 4-6 15,4-2 6-15,-2 2 1 16,1 0 2-16,3 0-12 16,-2 0-5-16,2 0-1 0,0 0 0 15,0 0 11-15,0 0 13 16,0 0 6-16,0-4 0 15,0 0-6-15,13-3-10 16,12 1-8-16,15-7-28 16,11 9-3-16,3 2 0 15,-1 2-7-15,0 0-23 16,-5 0-86-16,-6 2-79 16,-9 2-75-16,-15-4-218 15</inkml:trace>
  <inkml:trace contextRef="#ctx0" brushRef="#br0" timeOffset="11833.84">15843 17379 98 0,'0'0'0'0</inkml:trace>
  <inkml:trace contextRef="#ctx0" brushRef="#br0" timeOffset="12649.69">15774 17379 256 0,'0'0'196'0,"0"0"-88"16,0 0-44-16,0 0-7 15,0 0-11-15,0 0-17 16,0 0 7-16,0 0 1 15,0 0 11-15,0 0 0 0,-2 0-26 16,2 0-12 0,0 0-9-16,-2 8-1 0,2 14 0 15,0 11 24-15,0-2 8 16,0 9-3-16,0 5-4 16,2-5-9-16,9 4-3 15,3-5-1-15,-1-2-2 16,-2-5-8-16,0-6 2 15,-2-4-2-15,-2-3-1 16,-3-2 1-16,1 1-2 16,1-3-12-16,-1 1-52 15,1 2-48-15,-3-13-93 16,-3-5-96-16</inkml:trace>
  <inkml:trace contextRef="#ctx0" brushRef="#br0" timeOffset="12850.47">15694 17933 549 0,'0'0'259'15,"0"0"-140"-15,0 0-29 16,0 0-48-16,0 0-31 16,0 0-8-16,71 0 11 15,-4-4 0-15,6-7-9 16,-3-1-5-16,-5 3-38 15,-5-1-95-15,-4-10-69 16,-6 1-128-16</inkml:trace>
  <inkml:trace contextRef="#ctx0" brushRef="#br0" timeOffset="13217.22">16298 17285 599 0,'0'0'181'0,"0"0"-52"15,0 0-47 1,0 0-30-16,0 0-12 0,0 0-9 16,-27-67-27-1,27 67-4-15,0 5-19 0,0 17 4 16,0 10 15-16,0 12 16 15,0 0 10-15,0 14 13 16,0 5-7-16,0-1 5 16,0 6 3-16,0-3-13 15,16-2-3-15,9-5-9 16,4-4-5-16,2-4-2 16,0-5-2-16,2-9-1 15,3-14 3-15,-1-10-8 16,7-12-29-16,3-4-102 15,-5-36-115-15,0-12-334 16</inkml:trace>
  <inkml:trace contextRef="#ctx0" brushRef="#br0" timeOffset="13433.96">16162 17637 783 0,'0'0'236'16,"0"0"-119"-16,0 0-56 16,0 0-49-16,0 0-12 15,0 0 0-15,179-65 1 0,-104 59-1 16,8 2-27 0,8 0-86-16,7-11-122 0,6-6-269 15</inkml:trace>
  <inkml:trace contextRef="#ctx0" brushRef="#br0" timeOffset="14199.74">17483 17437 539 0,'0'0'214'16,"0"0"-77"-16,0 0-47 15,0 0-30-15,0 0-19 16,0 0-34-16,-69-39-7 15,41 60-3-15,-7 9 3 16,4 10 6-16,2 7 5 16,10 9 2-16,7 2 17 15,10 2-7-15,2 6-7 0,2 5-2 16,25-4-9 0,14-8 1-16,13-11-6 0,14-20-27 15,10-21-75-15,4-7-51 16,3-47-129-16</inkml:trace>
  <inkml:trace contextRef="#ctx0" brushRef="#br0" timeOffset="15016.66">17860 17610 625 0,'0'0'200'16,"0"0"-78"-16,0 0-62 15,0 0-55-15,0 0-4 16,0 0-1-16,-106 121 0 0,104-72 0 15,2 0-1 1,6-8 1-16,23-5-9 0,6-13-3 16,5-19 12-16,0-4 13 15,-5-22 0-15,-4-22 4 16,-10-3-5-16,-13-5 8 16,-8 7 25-16,0 1 6 15,-25 2-22-15,-12 7-22 16,-1 13-6-16,3 18-1 15,4 4-9-15,6 0-7 16,16 17-41-16,9 6-36 16,21-2-61-16,32-12-47 15,11-5 26-15,4-4 6 0,-6-8 29 16,-9-14 140-16,-10 0 40 16,-19 4 106-1,-8 8 79-15,-12 6-33 0,-4 4-42 16,0 0-119-16,0 26-20 15,0 11-11-15,0 8 29 16,0-1-7-16,0 0-7 16,4-4-6-16,14-15-8 15,3-22-1-15,5-3 0 16,5-22 12-16,8-19 6 16,-2-8-1-16,-8 5 11 15,-12 16 23-15,-7 12 15 16,-8 15 14-16,-2 1-28 15,2 0-52-15,7 17-40 16,7 18 39-16,10 10 1 16,13-3 0-16,9-8-22 0,8-16-35 15,4-9 22-15,-4-9 5 16,-2-21 17-16,-6-19 6 16,-5-14 5-16,-9-8 1 15,-13-10-2-15,-13-9 1 16,-8-9 2-16,-8 2 1 15,-13 8 1-15,-2 12-1 16,7 19 11-16,5 27 25 16,7 12 28-16,2 10-2 15,2 0-63-15,0 26-19 0,0 17 8 16,0 14 11 0,0 14 15-16,6 9 5 0,1 6 6 15,-1 13-13-15,-3-1 5 16,2 4-6-16,1-8-8 15,5-5-1-15,3-17-2 16,1-18 1-16,1-19-4 16,5-27-27-16,6-8-52 15,4-17-55-15,3-33-143 16</inkml:trace>
  <inkml:trace contextRef="#ctx0" brushRef="#br0" timeOffset="15200.27">18776 17562 897 0,'0'0'275'0,"0"0"-76"0,0 0-92 16,0 0-91-16,0 0-16 15,202-50-20-15,-71 37-52 16,10-5-138-16,-8-8-179 15</inkml:trace>
  <inkml:trace contextRef="#ctx0" brushRef="#br0" timeOffset="16317.79">19593 17650 162 0,'0'0'134'0,"0"0"-9"16,0 0-17-16,0 0-17 0,0 0-10 16,0 0-6-16,-80-70-18 15,66 66-18-15,1 0-6 16,-5 4-11-16,-6 0-13 16,-8 0-8-16,-7 21-1 15,-8 10 4-15,2 5 4 16,7 0 12-16,18 4-7 15,18 0-13-15,2-8-1 16,18-6-1-16,24-8 2 16,10-18 11-16,4 0 0 15,-1-22 0-15,-8-18-3 16,-10 0-2-16,-12 0 10 0,-10 9 31 16,-5 4 14-1,-6 9-5-15,-4 13-9 0,0 5-14 16,0 0-33-16,7 5-16 15,1 29-10-15,13 8 26 16,10 2 0-16,6-8-2 16,13-2-31-16,-2-20 1 15,0-14 7-15,-9 0 21 16,-3-26 4-16,-9-13 5 16,-5-3-1-16,-7 7 14 15,-7 9 13-15,-4 8 2 16,-2 12 10-16,-2 2-15 15,5 4-28-15,1 0-1 0,8 18-30 16,5 14 31 0,4 6 4-16,-3 5 4 0,-2 8 11 15,-2-1-5-15,-5 5-2 16,0-3-8-16,-2-6-3 16,-3-12-2-16,-1-10-6 15,-3-11-100-15,-2-13-66 16,0-13-104-16,0-33-306 15</inkml:trace>
  <inkml:trace contextRef="#ctx0" brushRef="#br0" timeOffset="16686.21">19948 17526 275 0,'0'0'361'16,"0"0"-208"-16,0 0-71 16,0 0-42-16,0 0-40 15,0 0-25-15,-12-13-19 16,24 13 32-16,-2-1 12 16,1-7 15-16,-3-3 5 15,-6-1 4-15,-2-2 0 16,0 1 16-16,0-4-13 15,-10 7-10-15,-3 2 2 16,3 4-15-16,-7 4-4 0,7 0-3 16,-2 0 3-16,1 4-2 15,11 0 2-15,0 4-10 16,0 3-23-16,23 1-37 16,21-3-34-16,14 1 38 15,11-2-93-15,-3-3-71 16</inkml:trace>
  <inkml:trace contextRef="#ctx0" brushRef="#br0" timeOffset="17234.24">20399 17548 201 0,'0'0'151'15,"0"0"3"-15,0 0-22 16,-6 104-40-16,-1-75-16 0,7 0-26 16,0-3-15-16,0 5-20 15,0-4-5-15,7-1-4 16,-3-8-3-16,4-4-2 15,-6-14 0-15,4 0 5 16,5-22 79-16,7-14 45 16,7-14-105-16,1 2-12 15,-1 12-4-15,-5 6 11 16,-9 16 4-16,-7 10 19 16,-2 4-7-16,8 0-36 15,5 22-30-15,7 18 28 16,10 4 2-16,-1 6 2 15,2-1-1-15,5-5-1 16,-3-13-35-16,4-17-44 16,5-14 4-16,5-9-1 0,4-36-46 15,-1-5-15-15,-9-12 54 16,-17 1 64-16,-10 2 19 16,-16 1 44-16,0 9 36 15,0 17 32-15,-16 10-33 16,3 12 11-16,4 6-24 15,-5 4-53-15,1 9-13 16,1 18-8-16,2 9 3 16,10 9 4-16,0 9 1 15,18 4 0-15,13 4 5 16,5 4-4-16,-1-1 2 16,-4-7 2-16,-6-10 11 0,-12-16-1 15,-7-16 11-15,-2-12-14 16,-4-4-1-16,0 0 13 15,-41-8-24-15,-30-4-24 16,-23-6-188-16,-2 4-230 16</inkml:trace>
  <inkml:trace contextRef="#ctx0" brushRef="#br0" timeOffset="18333.84">22329 17401 636 0,'0'0'204'0,"0"0"-55"16,0 0-83-16,0 0-45 15,0 0-21-15,0 0-10 16,-25 107 10-16,23-35 43 15,-2 4-5-15,-2 8-12 16,3 6-15-16,3-6-1 16,0-11-2-16,5-21-8 15,5-24 0-15,0-28-45 16,-6-18 40-16,-1-50-2 16,-3-21 7-16,0-13-11 15,-21-2 11-15,-12 2 0 16,-1 4 1-16,10-1 8 0,19 16 1 15,8 10 5 1,50 15-6-16,25 23 3 0,21 21-12 16,3 14-6-16,-2 9 5 15,-11 31-1-15,-22 5-7 16,-27 18 7-16,-40 4-11 16,-22 8 9-16,-59 6 4 15,-29-5 7-15,-13-10-3 16,0-8 3-16,16-8-7 15,22-16 10-15,27-5-10 16,30-12 0-16,16 1-4 16,12 0-3-16,0 4 7 15,18 0 0-15,27 1 38 16,19-1 25-16,27-4-9 0,19-4-16 16,6 4-12-16,-5 8-21 15,-9 10-5-15,-17-1-2 16,-11 10-75-16,-19-9-117 15,-16-18-158-15</inkml:trace>
  <inkml:trace contextRef="#ctx0" brushRef="#br0" timeOffset="18817.28">23038 17767 395 0,'0'0'201'15,"0"0"-63"-15,0 0-43 16,0 0-41-16,0 0-28 16,0 0-26-16,-38-17-9 15,26 29 6-15,1 10 2 0,3 11 1 16,4-2 2 0,4 9 3-16,0 5 1 0,6-5 3 15,19-8-3 1,6-10-6-16,4-14 2 0,7-8 8 15,-4-23 8-15,-2-21-5 16,-14-6-9-16,-10-4 3 16,-12-2-5-16,-8 6 4 15,-31 2-2-15,-15 12 3 16,-9 14 0-16,1 12-7 16,2 10-8-16,11 10 6 15,18 19-8-15,25 8-103 16,6 3-47-16,35-8-109 15</inkml:trace>
  <inkml:trace contextRef="#ctx0" brushRef="#br0" timeOffset="19283.5">23341 17664 217 0,'0'0'438'0,"0"0"-218"15,0 0-97-15,0 0-68 16,0 0-55-16,0 0-23 16,0 0 19-16,-11 104 4 0,11-42 0 15,0 0-1 1,0-7 1-16,11-15 0 0,2-15-1 16,-1-16-1-16,1-9 2 15,7-26 17-15,5-10 3 16,0-9-7-16,-4 14-2 15,-7 9 7-15,-8 13 24 16,-4 9-3-16,5 0-39 16,6 4-6-16,9 23-16 15,10 8 21-15,1 6 0 16,2-13-8-16,4-6 4 16,-3-19 5-16,3-3 4 15,1-27 6-15,-3-17-5 16,-8-9 4-16,-10 3 0 15,-15 2 20-15,-4 2 17 0,-8 6-10 16,-23 6-29 0,-7 10-7-16,-3 12-2 0,6 12-15 15,3 0-70-15,11 18-41 16,13 9-60-16,8-6-136 16</inkml:trace>
  <inkml:trace contextRef="#ctx0" brushRef="#br0" timeOffset="19600.55">24295 17512 495 0,'0'0'351'0,"0"0"-118"0,0 0-118 16,0 0-78-16,0 0-37 15,0 0-37-15,-56 54 37 16,33-4 0-16,17 4-1 15,6-1-8-15,8-3-6 16,29-3 2-16,0 3 0 16,1-6 10-16,-5-3 3 15,-6-9-2-15,-9-10 2 16,-11-6 13-16,-5-14-1 16,-2-2 6-16,0 0 21 15,-14-4-2-15,-36-10-17 16,-29 4-20-16,-19 6-48 15,-4 4-75-15,15 0-118 16,29-8-523-16</inkml:trace>
  <inkml:trace contextRef="#ctx0" brushRef="#br0" timeOffset="20466.8">25787 17718 589 0,'0'0'213'0,"0"0"-74"15,0 0-58-15,0 0-30 16,0 0-7-16,0 0-4 15,-136-89-14-15,103 66-14 16,0-11-1-16,1-12-2 16,3-13-7-16,5-10-2 15,8-12-1-15,9-1-23 16,7 2-6-16,10 17-4 16,25 15-13-16,14 27 22 15,2 15-11-15,3 6-11 16,-16 39 26-16,-25 29 7 15,-13 17 6-15,-63 17 8 16,-30 14 38-16,-26 11 22 16,4 0-8-16,22 4-20 0,35-16-8 15,42-25-16-15,16-32-2 16,58-40 0-16,42-26 14 16,41-60 36-16,31-22-33 15,-4-10-19-15,-22 13-4 16,-36 26-16-16,-31 11-41 15,-15 14-75-15,-12 9-135 16,-14 0-294-16</inkml:trace>
  <inkml:trace contextRef="#ctx0" brushRef="#br0" timeOffset="21333.77">25624 17646 101 0,'0'0'103'16,"0"0"-100"-16,0 0 8 15,0 0 0-15,0 0 1 16,0 0 20-16,5-16 18 15,-5 16-4-15,0 0 6 16,0 0 14-16,0-1-7 0,0-8-10 16,4 1-49-16,0 2 2 15,0 2 0-15,0 0 6 16,-4 4 20-16,0 0 16 16,0 0-14-16,0 0 1 15,0 0-17-15,0 0-7 16,0 0-1-16,0 0 4 15,0 0 4-15,0 0 5 16,0 0-9-16,0 0-10 16,0 0 0-16,0 12-1 15,11 12 1-15,7 12 36 16,6 8 28-16,10 15-24 0,6 15-9 16,4 12-12-16,3 8-9 15,-1 8-10-15,-3 0-11 16,-1-15-90-16,-4-31-198 15</inkml:trace>
  <inkml:trace contextRef="#ctx0" brushRef="#br0" timeOffset="22767.76">26990 17517 704 0,'0'0'176'16,"0"0"-77"-16,0 0-56 15,0 0-43-15,0 0-1 16,-115 22-4-16,78 19 5 16,4 9 0-16,4 6 8 15,10-2 1-15,5 8 8 16,9-8-3-16,5 1-4 15,12-11-3-15,34-12-2 16,28-14 0-16,20-18-2 16,19 0-3-16,1-20-87 15,-8-10-102-15,-21-7-164 16</inkml:trace>
  <inkml:trace contextRef="#ctx0" brushRef="#br0" timeOffset="23050.33">27476 17718 460 0,'0'0'212'0,"0"0"-54"16,0 0-40-16,0 0-61 16,0 0-44-16,0 0-9 15,-80 26-4-15,60 14 0 16,9 5 2-16,11-4-4 16,0 0-5-16,9-7 5 15,18-17-8-15,6-14 10 16,5-3 4-16,-1-28 29 15,6-17 2-15,-9 1-17 16,-13-2 2-16,-11-2 30 16,-10 8 1-16,-2 7-10 0,-25 8-25 15,-9 6-16-15,-2 12-3 16,-2 7-8-16,4 0-21 16,14 22-94-16,15 0-48 15,7-10-137-15</inkml:trace>
  <inkml:trace contextRef="#ctx0" brushRef="#br0" timeOffset="23350.67">27866 17201 618 0,'0'0'250'0,"0"0"-85"0,0 0-50 16,0 0-30-16,0 0-74 15,0 0-11-15,2-18-33 16,-2 66 31-16,-8 10 2 16,-6 9 19-16,5 8-5 15,5 2 11-15,4 2-1 16,0-6-8-16,17-3 2 16,6-10-11-16,-1-12-2 15,-7-12 0-15,-1-9-4 16,-3-14-1-16,-2-13-40 0,9 0-81 15,7-8-40 1,10-24-221-16</inkml:trace>
  <inkml:trace contextRef="#ctx0" brushRef="#br0" timeOffset="23916.41">28126 17634 200 0,'0'0'308'0,"0"0"-147"15,0 0-49-15,0 0-27 16,0 0-20-16,0 0-37 16,-10-24-28-16,10 24-9 15,0 10-19-15,0 20 28 16,0 6 3-16,0 4 22 15,0 2-2-15,0 2-15 16,4-9-4-16,12-12-3 16,-1-10-1-16,8-13 0 0,6-13 8 15,6-23 51-15,9-14-31 16,-5 2-20-16,-4-2-3 16,-13 14 16-16,-8 10 17 15,-10 12 33-15,-4 10-2 16,0 4-9-16,0 0-60 15,0 4-7-15,0 23-33 16,0 15 38-16,5 5 2 16,3 3 5-16,8 4-5 15,2-10-3-15,2-4-49 16,5-9-63-16,4-21-38 16,2-10-95-16,6-4-89 0</inkml:trace>
  <inkml:trace contextRef="#ctx0" brushRef="#br0" timeOffset="24416.97">28735 17642 558 0,'0'0'246'0,"0"0"-87"16,0 0-69-16,0 0-47 15,0 0-43-15,0 0 0 16,-4 10-30-16,1 24 29 15,-1 6 1-15,2 1 1 16,0-6 2-16,2-7-3 0,0-11-2 16,0-12 1-16,0-5 1 15,0 0 10-15,8-22 67 16,17-18 0-16,6-2-69 16,0-2-8-16,-5 14 3 15,-10 12-2-15,-9 8 3 16,-5 10 13-16,-2 0-17 15,0 10-20-15,0 20-16 16,0 7 33-16,4 7-10 16,10-9-7-16,1-7-8 15,4-11-1-15,5-17 19 16,8-5 10-16,5-29 19 0,10-7-3 16,-2-3 1-1,-8 7-5-15,-8 11 7 0,-13 12 25 16,-7 10-5-16,-7 4-2 15,5 0-37-15,4 18-23 16,4 18 18-16,6 4 4 16,-4 4 1-16,1 6-18 15,3-1-51-15,-2 1-16 16,6-6-32-16,4-18-112 16,6-16-175-16</inkml:trace>
  <inkml:trace contextRef="#ctx0" brushRef="#br0" timeOffset="24900.81">29666 17679 422 0,'0'0'196'0,"0"0"-23"15,0 0-57-15,0 0-37 0,0 0-57 16,0 0-22 0,0-15-16-16,0 43-4 0,0 6 20 15,0 13 0-15,-11 0 1 16,3 0-1-16,0-9 0 15,6-14 0-15,2-12 1 16,0-12 2-16,0 0 22 16,7-35 75-16,19-10-9 15,9-14-91-15,0 7 4 16,-4 12-4-16,-7 9 1 16,-6 12 8-16,-7 11 43 15,-6 6 5-15,0 2-38 16,5 6-19-16,3 24-24 0,10 10 22 15,-3 10 2 1,-2 4 1-16,-2 4-1 0,-1-5-17 16,-1-13-46-16,-1-12-41 15,7-20-4-15,5-8-17 16,12-22-24-16,11-26-229 16</inkml:trace>
  <inkml:trace contextRef="#ctx0" brushRef="#br0" timeOffset="25183.78">30384 17572 590 0,'0'0'241'0,"0"0"-40"16,0 0-66-16,0 0-38 15,0 0-58-15,0 0-39 16,-39-55-23-16,6 77 17 0,6 11-7 16,10 1 4-16,11 2-14 15,6-4-4-15,0 4 8 16,10-2 16-16,15 2 3 15,2-4 2-15,-1-6-1 16,-4-3 1-16,-8-10 2 16,-9-4-2-16,-5-9 0 15,0 0 17-15,0 0 6 16,-23 0-18-16,-31 0-7 16,-21 0-29-16,-12 0-121 15,9 0-242-15</inkml:trace>
  <inkml:trace contextRef="#ctx0" brushRef="#br0" timeOffset="26221.92">30744 17879 343 0,'0'0'120'0,"0"0"-34"16,0 0-34-16,0 0-43 15,0 0-9-15,0 0-18 16,0 13-15-16,0-8 32 15,0 4 2-15,0-4 3 16,0-5 1-16,0 0 1 16,2 0 24-16,1 0 22 0,2 0 18 15,4-14 0-15,-1-9-69 16,4 5 5-16,-6 4-6 16,-6 6 3-16,0 8 22 15,0 0-25-15,0 0-15 16,-4 18 0-16,-12 9 15 15,5 5 0-15,5-2-12 16,3-6-17-16,3-12-1 16,0-2-1-16,0-10 16 15,0 0 15-15,0 0 8 16,9-14 30-16,2-8-18 0,-4 8-3 16,-5 4 16-16,-2 1-14 15,0 5 9-15,0 4-28 16,-9 0-19-16,-6 9-44 15,-1 9-18-15,9 0-51 16,7-10-95-16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0-26T06:40:34.2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1791 934 325 0,'0'0'362'0,"0"0"-174"16,0 0-62-16,0 0-30 15,0 0-29-15,0 0-4 16,0 0-29-16,-31-24-25 16,-1 31-9-16,-12 16-10 15,-18 15 9-15,-8 10 2 16,8 3 2-16,9-4-1 16,20 2-2-16,14-7 0 15,19-5-1-15,0-4 1 16,19-11-8-16,20-8 5 15,19-8 3-15,16-6 7 0,11 0-7 16,4-20-32-16,0-12-80 16,-5-12-101-16,-8-10-269 15</inkml:trace>
  <inkml:trace contextRef="#ctx0" brushRef="#br0" timeOffset="647.65">1541 613 623 0,'0'0'162'0,"0"0"-42"16,0 0-39-16,0 0-38 16,-131 10-43-16,73 29 0 15,-13 15 6-15,-1 13-1 16,8 14 0-16,5 7 0 16,15 5 5-16,15 3 1 15,19-2-1-15,10-4-5 16,23-7 0-16,42-11-1 15,26-13-4-15,32-21 4 16,30-29-4-16,26-13-5 16,10-54-49-16,-4-25-15 0,-15-13 18 15,-35-8-38-15,-35-2-3 16,-39-3 92 0,-34 0 1-16,-27-4 87 0,-18-2-1 15,-35 7-25-15,-26 12 17 16,-19 19-22-16,-20 27-5 15,-24 34-1-15,-16 16-40 16,-12 45-8-16,10 17-3 16,24 14-40-16,45-2-93 15,58-10-107-15,41-15-180 16</inkml:trace>
  <inkml:trace contextRef="#ctx0" brushRef="#br0" timeOffset="1983.03">3395 762 247 0,'0'0'262'16,"0"0"-72"-16,0 0-46 16,0 0-27-16,0 0-22 15,0 0-21-15,0 0-11 16,-20-30-23-16,18 30-32 0,-1 0-8 15,-1 26-20 1,-1 18-15-16,-3 18 35 0,-3 14 19 16,-3 0-1-16,3-4-4 15,4-5-6-15,3-14-2 16,4-12-6-16,0-17-7 16,0-12-58-16,0-12 3 15,0 0 53-15,2-36 9 16,7-24 28-16,2-28-12 15,10-19 22-15,8-7-12 16,8 8-6-16,5 18 1 16,1 23-2-16,-5 23 11 15,-9 15 6-15,-12 19-12 16,6 8-24-16,3 0-8 16,6 31-14-16,-3 20 12 0,-21 15 0 15,-8 16-13 1,-56 11-29-16,-25 1-3 0,-9-13 38 15,12-15 17-15,18-22-3 16,26-17 3-16,22-17-12 16,9-8 12-16,3-2 5 15,0 0 21-15,5-8 55 16,10-6-29-16,5 0 0 16,3 5-8-16,6 7-16 15,6-1-10-15,11 3-17 16,10 0-1-16,2 20-2 0,-2 6 1 15,-6 4-5-15,-6-2-97 16,-4-16-176-16,3-12-349 16</inkml:trace>
  <inkml:trace contextRef="#ctx0" brushRef="#br0" timeOffset="5364.89">4090 753 505 0,'0'0'175'0,"0"0"-58"16,0 0-35-16,0 0-37 16,0 0-24-16,0 0-13 15,0 0 0-15,0 0-6 0,0 27 1 16,0 1-1-16,0 8 26 15,7 8 13-15,-3 2-20 16,0 3-6-16,-1-4 8 16,-3-4 0-16,2-8-17 15,1-8 0-15,1-8-4 16,3-9 4-16,-1-8-6 16,-4 0-6-16,1 0-31 15,-3 0 8-15,2 0-3 16,0-13 2-16,0-9-57 15,-2-7-11-15,0-1 23 16,0-5 1-16,0-4 16 16,-6-1 47-16,-5-4 11 15,2 0 2-15,2 4 11 0,4 6 54 16,1 1 16 0,2 10 4-16,0-1-1 0,0 5 8 15,0 2-24-15,2 2-6 16,8 6-21-16,1 0-13 15,9 7-14-15,16 2-16 16,18 7-12-16,14 22 5 16,1 14 3-16,-6 7 2 15,-12 4-3-15,-15 1-5 16,-14-3 8-16,-11-3-2 16,-11-6-2-16,-4-4 1 15,-32-4 5-15,-18-5 6 0,-12-10 8 16,-13-8 0-16,4-10-14 15,3-2-86-15,17-10-99 16,22-23-258-16</inkml:trace>
  <inkml:trace contextRef="#ctx0" brushRef="#br0" timeOffset="6398.46">4703 794 10 0,'0'0'399'15,"0"0"-270"-15,0 0-51 0,0 0-6 16,0 0 8 0,0 0-23-16,0-34 14 15,0 34-27-15,0 0-11 0,0 0-11 16,0 0-10 0,0 0-12-16,0 6-3 0,0 16-15 15,0 14 9-15,0 11 9 16,0 12 15-16,-4 1 10 15,1-4 3-15,3-6-5 16,0-7-12-16,0-11-9 16,7-8 4-16,2-11-6 15,-3-6-27-15,1-7-48 16,-2 0-10-16,-1-21 30 16,1-18-79-16,-3-14-15 15,-2-11 145-15,0-5 4 0,-11-10 38 16,-5 3 47-16,10 8-2 15,6 10 21-15,0 14-9 16,4 11-18-16,14 11-17 16,4 8-32-16,9 12-21 15,14 2-7-15,9 6-10 16,-2 23 2-16,-4 11 3 16,-17 10-5-16,-20 5 2 15,-11 8-2-15,-7-3 1 16,-28-2-4-16,-1-12-8 15,7-10 15-15,13-14 5 16,10-9-26-16,6-7-9 16,0-5-10-16,8 4 26 0,17 1 20 15,8 3 5-15,5 5 9 16,-3 1 8-16,0 1-6 16,-9 2-1-16,-8-2 6 15,-7 0-7-15,-6-4-6 16,-5 2-2-16,-3 2-2 15,-43 2 3-15,-28 8 30 16,-22-3 11-16,-6-6-28 16,6-5-20-16,15-12-31 15,19 0-130-15,31-28-291 16</inkml:trace>
  <inkml:trace contextRef="#ctx0" brushRef="#br0" timeOffset="7298.87">5235 774 334 0,'0'0'243'0,"0"0"-78"0,0 0-29 16,0 0-54-1,0 0-39-15,0 0-32 0,0-4-11 16,0 11-10-16,0 16-3 15,0 9 5-15,0 10 8 16,0 4 18-16,3 3 6 16,-3-2-4-16,0-5-4 15,0-5-11-15,0-11 0 16,0-12 2-16,0-10-6 16,0-4 5-16,0 0 6 15,0 0 30-15,0-22 78 16,0-17-15-16,0-15-80 15,0-6-20-15,0-2-2 16,0 4 0-16,4 10-2 16,8 10 5-16,-4 6 5 0,1 12 0 15,0 6 2 1,-4 10-9-16,3 4-4 0,10 0-13 16,6 24-19-16,12 12 18 15,3 8 11-15,-8 4-2 16,-4-4 1-16,-6-9 2 15,-3-14 0-15,-5-9 0 16,-3-10-14-16,-6-2 16 16,9-6 7-16,8-29 23 15,8-14-17-15,6-9-13 16,-4 5 6-16,-2 10 0 16,-9 9-2-16,-4 13-1 15,-8 11 13-15,-3 9-7 16,0 1-9-16,4 0-8 0,6 27-20 15,7 14 15-15,-1 13 6 16,-6 4 1-16,-3 6 5 16,-6-2 1-16,1-5 1 15,1-9-1-15,4-11 0 16,1-12-70-16,5-15-63 16,16-10-34-16,10-13-19 15,9-27-222-15</inkml:trace>
  <inkml:trace contextRef="#ctx0" brushRef="#br0" timeOffset="7598.42">6486 579 736 0,'0'0'260'0,"0"0"-84"0,0 0-49 16,0 0-63-16,0 0-64 15,0 0-12-15,-76 22 1 16,42 15 9-16,14 5 1 15,15 4-18-15,5 4-16 16,14 1-1-16,15-1 22 16,5-3 7-16,-5-5-2 15,-5-10 7-15,-8-7 1 16,-8-14 0-16,-6-3 1 16,-2-5 1-16,0-3 11 15,-2 1 2-15,-48 5-1 0,-35 5 6 16,-31 0-19-16,-13 2-10 15,8-13-201-15,23 0-304 16</inkml:trace>
  <inkml:trace contextRef="#ctx0" brushRef="#br0" timeOffset="9265.59">8109 826 28 0,'0'0'567'16,"0"0"-390"-16,0 0-29 15,0 0-59-15,0 0-37 16,0 0-26-16,-15-14-26 15,13 18-4-15,2 16-15 16,-2 14 2-16,-2 13 17 16,-2 7 5-16,0 3 18 15,2-2 1-15,-3-3-10 0,1-4-6 16,3-12 0-16,0-10-7 16,3-10 4-16,0-10-5 15,-2-4-1-15,0-2 1 16,-4-6 5-16,-3-26 25 15,-5-16-21-15,5-18 1 16,9-10 8-16,0-7-10 16,13 5-5-16,16 10-1 15,6 12 7-15,-4 16 16 16,0 12 13-16,-3 10-23 16,-1 10-1-16,2 8-14 15,2 0-4-15,2 21-8 16,-1 16 0-16,-10 13 4 0,-18 10-3 15,-4 12 5-15,-31 2-5 16,-27-5-20-16,-8-12 15 16,1-14 11-16,13-17 5 15,15-14 5-15,20-8 2 16,7-4 9-16,8 0 8 16,2-2 12-16,0-10 9 15,0 0-2-15,4 2-4 16,14 0-8-16,5 6-22 15,10 0-9-15,9 4-6 16,14 0-2-16,4 0 4 0,-2 11-1 16,-4 6-31-16,-5 1-106 15,0-8-88-15,2-8-187 16</inkml:trace>
  <inkml:trace contextRef="#ctx0" brushRef="#br0" timeOffset="9714.66">8682 1127 86 0,'0'0'530'0,"0"0"-382"15,0 0-11-15,0 0-47 16,0 0-31-16,0 0-31 16,50-36-22-16,-24 14 0 15,-6-2-1-15,-7 3-3 16,-8 2 15-16,-5 0 9 16,0 2 16-16,0 0-13 15,-2 5 5-15,-10 4-20 16,2 3-7-16,1 5-7 15,-5 0-13-15,1 0-3 16,-5 15 9-16,-3 9 1 16,6 4-6-16,1 6-1 15,8 2 4-15,6 2 6 0,0-3-4 16,12-5 3-16,23-8 0 16,23-9 0-16,18-13-16 15,13 0-28-15,4-31-58 16,-6-13-88-16,-16-9-106 15,-19-1-14-15</inkml:trace>
  <inkml:trace contextRef="#ctx0" brushRef="#br0" timeOffset="9948">9281 770 117 0,'0'0'198'15,"0"-132"-40"-15,-2 83 11 16,-2 19 14-16,-1 16-2 0,3 13-38 16,0 1-46-1,0 0-66-15,0 0-31 0,0 17-22 16,2 14-4-1,0 10 26-15,0 14 9 0,0 6 5 16,0 9 12-16,0 5-1 16,-2 2-6-16,-6-2 0 15,4-7-2-15,2-5-7 16,2-15-9-16,0-12 1 16,0-14-1-16,0-11-1 15,2-11-66-15,25 0-84 16,10-21-35-16,8-17-363 15</inkml:trace>
  <inkml:trace contextRef="#ctx0" brushRef="#br0" timeOffset="10348.76">9596 963 739 0,'0'0'236'0,"0"0"-88"15,0 0-47-15,0 0-71 16,0 0-30-16,0 0-23 16,-114 48 22-16,77-4-7 15,8-3-4-15,10-2-27 16,15-10-34-16,4-6 3 16,0-14 14-16,2-9 29 0,21 0 27 15,6-17 38 1,8-17 27-16,1-4-6 0,-9 1 4 15,-9 12 21-15,-9 6-3 16,-6 12 5-16,-5 4-24 16,0 3-27-16,2 0-35 15,0 0-13-15,5 8-18 16,6 14-3-16,8 5 24 16,6-4-25-16,4-6-23 15,9-9-19-15,11-8-2 16,6 0-49-16,9-25-56 15,-6-10-124-15,-14-10-16 16</inkml:trace>
  <inkml:trace contextRef="#ctx0" brushRef="#br0" timeOffset="10581.34">10091 648 359 0,'0'0'223'16,"0"0"-22"-16,0-121-10 16,0 107-34-16,0 7-10 15,0 7-42-15,0 0-55 16,0 0-50-16,0 0 0 15,0 19-20-15,0 11-2 16,0 14 14-16,0 16 8 16,-10 11 0-16,-3 11 3 15,-1 4 1-15,1-1 5 16,7-5 0-16,6-10-6 16,0-14 0-16,0-12-3 15,19-12-3-15,16-15-29 0,13-14-64 16,21-3-117-1,16-33-257-15</inkml:trace>
  <inkml:trace contextRef="#ctx0" brushRef="#br0" timeOffset="10881.62">9885 870 3 0,'0'0'662'0,"0"0"-483"0,0 0-44 16,0 0-61-16,0 0-41 16,0 0-33-16,13 0 1 15,32 0-1-15,14 0 9 16,5 0-4-16,3 0 0 15,-3 0 3-15,3-3-5 16,3-1-3-16,-1-3-17 16,-5-1-80-16,-12-4-103 15,-19-3-175-15</inkml:trace>
  <inkml:trace contextRef="#ctx0" brushRef="#br0" timeOffset="11231.98">10487 954 230 0,'0'0'119'16,"0"0"18"-16,0 0-19 15,0 0-22-15,0 0-25 16,0 0-23-16,-16 26-17 15,14-10-10-15,-2 7 25 16,-3 3-5-16,2 3-1 16,3 4 3-16,0 1-5 15,2-4-3-15,0-5 0 0,0-2-15 16,0-7-9-16,0-7-3 16,0-4-4-16,0-5 2 15,0 0-6-15,0 0-6 16,2 0-44-16,8-5-32 15,5-22-60-15,7-11-391 16</inkml:trace>
  <inkml:trace contextRef="#ctx0" brushRef="#br0" timeOffset="11482.04">10409 806 593 0,'0'0'209'0,"0"0"-104"0,0 0-37 16,0 0-68-16,0 0 4 15,0 0-4-15,65-12 3 16,-41 1 4-16,-9-1-2 16,-5 3 10-16,-10-5 27 15,0-4 21-15,0 1-33 16,-14 3-29-16,-11 4-1 15,-1 10-18-15,0 0-106 16,7 0-134-16,19 0-264 0</inkml:trace>
  <inkml:trace contextRef="#ctx0" brushRef="#br0" timeOffset="13131.34">10833 1030 174 0,'0'0'374'15,"0"0"-205"-15,0 0-40 0,0 0-32 16,0 0-37-16,0 0-22 15,-23 0-13-15,23 0-16 16,-4 7-9-16,-5 11-16 16,-7 10-2-16,-4 8 18 15,0 0 4-15,8-4-2 16,8-6-1-16,4-8-2 16,0-5-3-16,2-8 3 15,12-5 0-15,8 0 1 16,7-10 18-16,5-16 4 15,-6-8-6-15,-10-4 1 16,-9-2 29-16,-9 0 2 0,0 5-8 16,-6 10-16-16,-7 10-6 15,3 9-11-15,4 6-7 16,1 0-12-16,3 3-21 16,2 15-93-16,0 0-25 15,25-7-11-15,17-4 9 16,7-7 49-16,0-3 102 15,-6-18 2-15,-12 0 63 16,-12 3 62-16,-9 8 50 16,-10 7-36-16,0 3-31 15,0 0-59-15,0 0-49 16,0 22-24-16,0 14-3 16,0 11 27-16,4 1 5 0,11-4-1 15,6-8-4 1,1-17-3-16,9-11-20 0,7-8 21 15,6-8 2-15,8-28 14 16,-5-10 5-16,-7-2 18 16,-11 3 4-16,-12 14 17 15,-7 12 11-15,-8 11 12 16,-2 8-29-16,0 0-52 16,0 3 0-16,0 27-37 15,4 9 20-15,7 10 16 16,5 1-8-16,9-6-49 15,10-10-52-15,14-12-51 16,11-21 0-16,4-1-46 16,-1-19-59-16,-7-15 12 0,-17-10 108 15,-10-4 146 1,-10 4 213-16,-11 7-7 0,-6 13-23 16,-2 14-21-16,0 10-35 15,-2 0-54-15,-29 13-73 16,-11 20 0-16,-5 7 1 15,11 3 5-15,17-7-6 16,16-6-7-16,3-10-37 16,14-12-26-16,15-8 15 15,4-2 55-15,7-26 1 16,-5-5 31-16,-3 2 37 16,-6 2 18-16,-7 11 9 15,-6 7-5-15,-6 6-17 0,0 5-22 16,5 0-52-16,15 0-13 15,13 16 2-15,14 5 11 16,4-5-1-16,2-6 1 16,3-10-1-16,-1 0-9 15,-6-10-8-15,-6-18 7 16,-9-10 9-16,-10-11 4 16,-11-11 1-16,-11-9 0 15,-9-12 7-15,0-7-2 16,-22-14 8-16,-7-11-3 15,2 4 2-15,8 23-3 16,7 32 4-16,5 39 26 0,3 15-2 16,4 0-40-16,-2 21-14 15,2 31-13-15,0 23 23 16,0 16 4-16,0 6 0 16,0 1 0-16,0 5 1 15,0-3 2-15,-2-6-1 16,2-7-2-16,0-19 3 15,0-10-3-15,6-14-2 16,17-10-77-16,10-12-104 16,2-16-160-16,5-6-347 15</inkml:trace>
  <inkml:trace contextRef="#ctx0" brushRef="#br0" timeOffset="14698.18">13524 770 594 0,'0'0'223'0,"0"0"-56"16,0 0-55-16,0 0-17 15,0 0-38-15,0 0-41 16,0 0-16-16,-2 7-29 0,-5 42-3 16,-5 13 32-16,-1 8 2 15,0-2-1-15,4-10-1 16,2-9 2-16,7-15 1 16,0-16-3-16,0-8-9 15,0-10-24-15,3-1 33 16,10-32 19-16,3-15-7 15,0-14-8-15,-8-11 3 16,-8-5 1-16,0-1 11 16,0 6 3-16,-8 14 4 0,-2 19 20 15,10 12 7-15,0 16-6 16,0 6-18-16,14 6-15 16,50 0-14-16,45 20-23 15,36 16 15 1,11 7 6-16,-17 1 1 0,-33 4-5 15,-35-2-13-15,-34-2-20 16,-37-2 14-16,-19-4-2 16,-59 0 27-16,-45 1 1 15,-29-3 9-15,-14-5-3 16,12-6 5-16,38-9-7 16,39-10-5-16,39-6-24 15,38 0-156-15,15-18-98 0,56-17-518 16</inkml:trace>
  <inkml:trace contextRef="#ctx0" brushRef="#br0" timeOffset="15414.97">14602 963 391 0,'0'0'237'0,"0"0"-74"15,0 0-60-15,0 0-65 16,0 0-33-16,-140 38 0 15,87-13 2-15,10 6-6 16,11-1-1-16,19-6-7 16,13-7-15-16,0-4-33 15,13-9 17-15,16-4 31 16,5-1 7-16,7-24 12 16,-4-6 5-16,-6 1 14 15,-4 5 7-15,-9 5 36 16,-9 8-19-16,-2 5 24 0,-7 7-8 15,0 0-22-15,0 0-46 16,2 0-3-16,11 2-21 16,5 16 13-16,13 1 7 15,9-4 2-15,9-5 7 16,7-10-6-16,4 0-2 16,-1-12-1-16,-9-18-8 15,-3-10-1-15,-11-10 9 16,-9-6 2-16,-12-8 2 15,-8-4 9-15,-7-4 6 16,0-6 11-16,-11-1 0 16,-2 15-3-16,1 20 18 15,5 24 7-15,3 17 11 16,0 3-27-16,4 0-35 0,0 13-2 16,-2 21-20-16,-1 20 7 15,1 18 15-15,0 15 2 16,0 7 3-16,-1 4 3 15,3-1 9-15,-5-1 1 16,5-12-10-16,0-16-5 16,0-16-1-16,5-16-2 15,7-14-6-15,-4-13-69 16,6-9-60-16,6-3-58 16,-2-36-90-16</inkml:trace>
  <inkml:trace contextRef="#ctx0" brushRef="#br0" timeOffset="15631.65">14749 869 649 0,'0'0'343'15,"0"0"-174"-15,0 0-38 16,0 0-84-16,0 0-47 15,143-29-22-15,-34 21-3 16,11 0-51-16,1 0-87 16,-15-2-106-16,-23-2-171 15</inkml:trace>
  <inkml:trace contextRef="#ctx0" brushRef="#br0" timeOffset="16098.08">15535 908 562 0,'0'0'250'0,"0"0"-93"16,0 0-84-16,0 0-56 15,0 0-17-15,-146 2-1 16,97 32-2-16,2 8 3 16,9 2-5-16,16-4-10 15,15-8-30-15,7-7-20 16,0-13 17-16,22-12 34 15,9 0 14-15,7-16 42 16,7-20 21-16,-3-6-4 16,-8-2-8-16,-10 4 22 0,-8 6 6 15,-5 14-15-15,-7 9-3 16,-1 9 8-16,-3 2-20 16,0 0-49-16,2 4-9 15,2 22-28-15,6 13 29 16,0 5 7-16,9 1-16 15,10-5-85-15,13-9-79 16,18-23-100-16</inkml:trace>
  <inkml:trace contextRef="#ctx0" brushRef="#br0" timeOffset="17414.43">16164 551 220 0,'0'0'249'16,"0"0"-60"-16,0 0-31 16,0 0-29-16,0 0-36 15,0 0-15-15,7-62-36 0,-7 62-31 16,0 5-11-1,2 26-20-15,-2 19 4 0,0 14 16 16,0 9 18-16,0-2 12 16,-9-2-13-16,3-4-5 15,6-12-9-15,0-10-3 16,0-14-2-16,6-10-65 16,5-16-46-16,1-3-15 15,1-13 23-15,-2-27 64 16,-2-19-24-16,-7-11 65 15,-2-12 5-15,0-5 47 16,0 1 12-16,2 1 9 0,11 8 19 16,4 14-12-1,0 16 0-15,1 16-4 0,5 15-36 16,6 16-32-16,10 0-8 16,1 33-12-16,-9 20-1 15,-15 8 1-15,-16 9 2 16,-18 6-7-16,-28-6 10 15,1-5-2-15,7-15 9 16,18-16 0-16,18-10-4 16,2-8-4-16,26-5-7 15,30-2 15-15,18-3 5 16,4 0-1-16,-3 2 0 16,-15 2-4-16,-12 6-2 15,-17 2 0-15,-16 2-5 16,-13 2 0-16,-2 5 1 15,-13-2 6-15,-29 6 9 16,-18-1 30-16,-21-2-19 0,-16-3-4 16,-7-4-6-16,9-9-10 15,13-10-38-15,22-2-37 16,19-23-52-16,28-17-91 16,13-6-288-16</inkml:trace>
  <inkml:trace contextRef="#ctx0" brushRef="#br0" timeOffset="18098.32">17049 914 648 0,'0'0'211'16,"0"0"-68"-16,0 0-64 16,0 0-28-16,0 0-51 15,0 0-14-15,-105 0 8 16,51 36 3-16,8 6 3 16,15-1-9-16,15-5-11 15,16-10-19-15,0-8-21 0,0-10 15 16,22-8 41-1,11-7 4-15,13-23 20 0,0-9 9 16,-1-4 3-16,-14 7 23 16,-9 8 22-16,-13 9 2 15,-4 8-10-15,-5 10 12 16,0 1-46-16,0 0-35 16,0 6-22-16,0 17-11 15,8 10 31-15,10-4-8 16,4-4-28-16,11-14-15 15,10-11-4-15,9 0 31 16,3-27-4-16,1-16 18 16,-11-7 12-16,-10-4 4 15,-13 2 2-15,-10 6 39 0,-12 11 13 16,0 16-4-16,0 6 0 16,-14 12-29-16,-8 1-25 15,-3 1-8-15,-1 28 0 16,3 9 6-16,21 10-18 15,2 6-7-15,31 1-8 16,23-4 11-16,-1-5-8 16,-4-7-6-16,-8-7 15 15,-18-12 21-15,-11-8-2 16,-10-7 2-16,-2-5 2 16,0 0 7-16,-29 0 42 15,-20 0-4-15,-20-5-38 16,-4-3-7-16,8 2-27 0,14-3-89 15,17-3-96-15,23-6-169 16</inkml:trace>
  <inkml:trace contextRef="#ctx0" brushRef="#br0" timeOffset="18483.79">17748 1024 495 0,'0'0'270'0,"0"0"-149"0,0 0-3 15,0 0-82 1,0 0-34-16,116-63 1 0,-89 36 5 16,-10 1-2-16,-3-5 39 15,-10 2 6-15,-4 0-3 16,0-4-8-16,-6 5-13 15,-14 6 1-15,0 6-15 16,-5 8-8-16,3 8-5 16,-1 0-10-16,-6 8 0 15,0 21 2-15,-2 16 2 16,0 11-5-16,2 7 11 16,7-2 3-16,13-5 6 15,9-12 3-15,7-5-11 0,39-15 3 16,29-15-1-1,22-9-3-15,20-5-62 0,5-34-185 16,-7-11-341-16</inkml:trace>
  <inkml:trace contextRef="#ctx0" brushRef="#br0" timeOffset="19748.45">18942 842 508 0,'0'0'256'0,"0"0"-74"16,0 0-78-16,0 0-14 15,0 0-19-15,0 0-22 16,-12-26-40-16,6 29-9 16,-2 22-21-16,-5 13-3 15,-3 10 24-15,5 2 2 16,6-6 0-16,5-10 0 15,0-9-1-15,3-13 0 16,3-8-1-16,1-4 3 16,2-7 17-16,4-28 28 15,5-17-14-15,4-15-17 0,-4-2 0 16,-5-2 15 0,-3 12 0-16,-4 15-3 0,-4 19 9 15,-2 13 14-15,0 9-10 16,0 3-42-16,3 0-7 15,5 28-25-15,8 15 16 16,13 5 9-16,9-2-50 16,6-10-4-16,5-18-6 15,3-16 28-15,-1-2 36 16,0-26 3-16,-5-22 20 16,-3-6 3-16,-7-5 16 15,-9 8 10-15,-12 12 3 16,-6 17 2-16,-4 14 4 0,-5 8-14 15,2 0-44 1,9 14-4-16,11 26-29 0,9 23 29 16,9 20 3-16,-1 0 1 15,-11 3 0-15,-14-5-2 16,-14-13 0-16,0-9-1 16,-33-9-2-16,-19-8 5 15,-15-13 7-15,-18-7 7 16,-4-12-4-16,-7-8-7 15,12-2-3-15,8-10-65 16,16-20-132-16,25-10-170 16,26-4-326-16</inkml:trace>
  <inkml:trace contextRef="#ctx0" brushRef="#br0" timeOffset="20548.32">20068 946 516 0,'0'0'199'0,"0"0"-53"16,0 0-50-16,0 0-27 15,0 0-43-15,0 0-26 16,-93-33-7-16,50 60 2 15,-2 11 5-15,14 0-2 16,17-2-5-16,14-5-18 16,0-9-38-16,27-8 9 15,13-12 19-15,5-2 0 0,5-16 35 16,-4-16 1 0,-6-8 8-16,-9 1 25 0,-11 6 50 15,-7 4-10-15,-5 11-7 16,-6 8 10-16,-2 6 11 15,0 4-50-15,0 0-38 16,0 13-23-16,0 14-7 16,0 11 27-16,6 0-15 15,7-6-48-15,8-6-17 16,-1-9 8-16,4-12 15 16,0-5 37-16,5-12 23 15,3-24 17-15,-1-5 17 16,0-2-10-16,-8 11 4 0,-11 10 0 15,-2 10 3-15,-8 10 27 16,-2 2-31-16,0 0-27 16,0 8-21-16,5 14-4 15,5 0 25-15,4-1 0 16,6-12-6-16,7-7 5 16,6-2 1-16,8-11 16 15,-1-18 17-15,-7-1 14 16,-6 4 15-16,-12 11 15 15,-8 6-4-15,-7 5-7 16,0 4-55-16,0 0-11 16,2 18-27-16,9 16-9 0,5 10 30 15,4 0-52-15,9-7-17 16,6-9-50-16,8-15-43 16,10-13-85-16,7 0-245 15</inkml:trace>
  <inkml:trace contextRef="#ctx0" brushRef="#br0" timeOffset="21364.96">21242 812 441 0,'0'0'290'16,"0"0"-80"-16,0 0-82 16,0 0-19-16,0 0-20 15,0 0-21-15,4-32-23 16,-6 32-21-16,-25 0-24 15,-10 0-17-15,-8 12 10 0,-2 15 5 16,10 4 0-16,12 1-15 16,11 3-15-16,14-10-21 15,0-3 0-15,4-8 23 16,21-8 4-16,11-6 26 16,13 0 1-16,0-23 5 15,0-4 0-15,-9 1-1 16,-11 2 1-16,-9 7 30 15,-7 6 17-15,-5 5-2 16,-6 6 2-16,-2 0-39 16,2 0-14-16,2 0-23 15,9 20-4-15,10 2 27 0,6 0-2 16,16-9-2-16,12-8-7 16,13-5 9-16,1-2-4 15,-5-20-1-15,-8-6 7 16,-10-4 0-16,-17 0 2 15,-7-1 1-15,-15 2 9 16,-9 3 7-16,0 3 6 16,-16 3-5-16,-26 7-20 15,-16 11-1-15,-4 4-8 16,6 0 3-16,14 19 2 16,15 6-17-16,11-1-38 15,16-1 4-15,0-3 9 16,12-9 18-16,25-5 25 0,10-6 3 15,2 0 9 1,-2-17 0-16,-9-6 0 0,-7-2 26 16,-6 3 10-16,-12 6 23 15,-7 6-14-15,-4 7-16 16,-2 3-2-16,0 0-36 16,0 0-5-16,0 7-16 15,0 18-3-15,0 6 24 16,3 10 0-16,-1-3 0 15,3 0 2-15,-3 0-2 16,-2-2 1-16,0 3-1 16,0-1 0-16,0-1-3 0,-12 6 1 15,-3-1-1-15,-3 2 3 16,3-3 0-16,3 0 1 16,4-7 1-16,-3-8-2 15,-12-3 1-15,-14-6-1 16,-19-1-1-16,-15-4-9 15,-12-3-20-15,-2-9-43 16,8 0-98-16,16-33-198 16</inkml:trace>
  <inkml:trace contextRef="#ctx0" brushRef="#br0" timeOffset="25182.1">20370 950 261 0,'0'0'110'15,"0"0"-20"-15,0 0-26 16,0 0-7-16,0 0-26 16,0 0-3-16,0 0-14 15,27-16 1-15,-27 16-11 16,0 0-4-16,0 0-2 16,0 0 1-16,0 0 1 15,0 0 3-15,0 0-2 0,0 0 9 16,0 0 1-1,0 0 0-15,0 0-4 0,0 0 0 16,0 0-4-16,0 0 9 16,0 0 0-16,0 0 7 15,0 0 5-15,0 0 9 16,0 0 3-16,0 0 5 16,0-2-14-16,2-3-15 15,0 4-5-15,2 1-2 16,-4-2 9-16,2 2-13 15,-2 0 1-15,0 0-2 16,2 0 0-16,-2 0-1 0,0 0-6 16,0 0 0-16,0 0 1 15,0 10-7-15,0 6 10 16,4 3 3-16,3 0 3 16,-1 1 0-16,1 0 0 15,2 3-1-15,-2-4-2 16,-1 3-1-16,-1-1 1 15,-5-1 0-15,0-2 3 16,0-2-3-16,0-4 1 16,0-2 2-16,2-4 2 15,-2-2-3-15,0-2 3 16,0-2-3-16,0 0 4 16,0 0 15-16,2 0-1 0,-2 0-3 15,0 0 1-15,0 0-7 16,0 0-1-16,0 0 0 15,0 0 1-15,0 0 0 16,0 0-2-16,0 0 7 16,0 0 6-16,0 0-1 15,0 0 4-15,0 0-4 16,0 0-3-16,0-5-4 16,0-6-12-16,3-5-1 15,-3-2-1-15,6 0-2 16,-6 2-1-16,5 1 3 15,1 4-4-15,1-2 4 16,4-1-4-16,-2-2-2 16,2-2-7-16,1 2-3 0,1 0 7 15,-2 2 1-15,0 6 3 16,-4 1 4-16,-1 1-1 16,2 6 2-16,-6-5 0 15,2 5-4-15,2-4-2 16,5 2 3-16,1 2-6 15,-1 0 1-15,-5 0-2 16,4 0 5-16,1 0 4 16,4 0-1-16,5 0 1 15,3 0-1-15,-8 0 1 16,-6 0 1-16,-4 0 0 0,-5 0 1 16,0 0-1-1,0 0-6-15,0 0 1 0,2 0-3 16,7 11 0-16,-1 2 7 15,2-1 0-15,-2 1 1 16,1-3 1-16,-3-2-1 16,2-1 1-16,-4 0-2 15,-2-2 1-15,-2 2 0 16,0 0-5-16,0 5 0 16,0 5 2-16,0-2 1 15,0 2 2-15,0-3 0 16,0-2 0-16,0-5-1 15,0 2 1-15,0 0 0 16,0 2-1-16,0 1 1 0,0 0 0 16,0 0 1-16,0 2-1 15,0-4 1-15,0-1-1 16,0-2 0-16,0-3 1 16,0 2 0-16,0-2-1 15,0 2 2-15,0-2-2 16,0 0 0-16,3-1 0 15,-3-2 0-15,2 1 0 16,-2 1 0-16,0-3 0 16,0 0 1-16,2 0 0 15,-2 0 2-15,0 0 4 16,0 0 2-16,0 0 8 16,2 0 6-16,0-5-8 0,3-5-13 15,-2-2-2-15,-1 3 2 16,0 1-1-16,-2-5-2 15,2 1 1-15,-2 0-1 16,2-1 1-16,-2-2 0 16,2 0 1-16,-2 2-2 15,3 1 0-15,-3 0-1 16,0 4 2-16,0 0-3 16,0-1 3-16,0-1 0 15,0-1 1-15,0-6-1 16,0 4 0-16,0-4 2 15,0 2-1-15,0 3 0 0,0-1-1 16,0 7 0 0,0 4 0-16,0 2-1 0,0-2 0 15,-3 2 1-15,-1-6 0 16,-2 2 0-16,-4-1-2 16,1-1 2-16,1-3 2 15,-2-1 1-15,-1 2 1 16,5 2-3-16,2 2 1 15,-2 2-2-15,6-1 0 16,-2 3 0-16,0-1-7 16,0 0 2-16,-5 1-2 15,-3 0 4-15,0-2 3 16,1 2 0-16,3-3 0 16,2 2 1-16,-1 1-1 0,3-3 0 15,-3 3 0-15,-4 0-5 16,-4 0-2-16,-5 0 5 15,-7 0 1-15,1 0 0 16,2 7 1-16,2-4 0 16,7 1 1-16,3-2-1 15,8-2 0-15,2 0-1 16,0 0 0-16,0 0-2 16,0 1-71-16,-2 4-110 15,-3-1-122-15</inkml:trace>
  <inkml:trace contextRef="#ctx0" brushRef="#br0" timeOffset="25947.07">20228 838 182 0,'0'0'125'16,"0"0"-40"-16,0 0-16 16,0 0-22-16,0 0-14 15,0 0-15-15,0 0 18 16,61-14 5-16,-59 14 15 16,-2 0-15-16,0 0 5 0,0 0-20 15,0 0-26-15,6 6 0 16,3 12 0-16,7 3 7 15,3 2-1-15,4 5 0 16,2 2-5-16,-3 0-1 16,-3 1 0-16,-5-4 0 15,-7-1-3-15,-5-6-1 16,-2-3 3-16,0-10-6 16,0-1-8-16,0-6-48 15,0 0-108-15,0-1-108 16</inkml:trace>
  <inkml:trace contextRef="#ctx0" brushRef="#br0" timeOffset="27748.43">22088 948 455 0,'0'0'257'0,"0"0"-100"16,0 0-54-16,0 0-49 15,0 0-27-15,0 0-13 16,0 0-6-16,-2 0-3 15,2 0 4-15,12-4 8 16,7-13-8-16,4-3-8 16,2-3 0-16,-6-3 1 15,1-2 6-15,-7 2-4 0,-3 5 7 16,-6 7-4-16,-4 1 9 16,0 9 5-16,0 1-7 15,0 2-7-15,0 1-7 16,-2 0-8-16,-16 0-1 15,-5 0 3-15,2 5-4 16,0 11 2-16,6 1-2 16,1 1 4-16,4-1 2 15,3 4 0-15,2-3 1 16,3-2-2-16,2 0 2 16,0 0 0-16,18 0-3 15,13-2 5-15,9 0 0 16,5-5-4-16,3-7-23 0,4-2-35 15,0 0-34 1,0-13-45-16,0-13-73 0,-8-8-124 16</inkml:trace>
  <inkml:trace contextRef="#ctx0" brushRef="#br0" timeOffset="28280.74">22550 717 174 0,'0'0'207'16,"0"0"-66"-16,0 0-12 0,0 0-39 15,0 0-22 1,0 0-25-16,-7 9-18 0,5 4-25 16,-2 12 2-16,-3 7-2 15,-5 4 54-15,4 1-19 16,3-4-5-16,5-5-14 15,0-10-11-15,0-8 0 16,0-4-2-16,3-6-2 16,5 0 11-16,6-12 26 15,6-14 30-15,6-8-48 16,-3-2-4-16,-6 6-14 16,-5 6 7-16,-6 8 0 15,-3 10 24-15,-3 3-3 16,0 3-14-16,0 0-16 15,0 25-31-15,0 11 10 0,4 3 21 16,8-2 0-16,1-7-3 16,5-11-26-16,6-12-1 15,7-7 6-15,12-1 24 16,5-32 11-16,6-9 0 16,-5-2-5-16,-11 6 6 15,-11 9 3-15,-12 15 20 16,-11 9 5-16,-4 5 7 15,0 0-47-15,0 24-22 16,2 14-1-16,4 10 23 16,2-1 4-16,5-2-4 15,6-6 0-15,5-10-104 0,7-11-64 16,5-12-166-16</inkml:trace>
  <inkml:trace contextRef="#ctx0" brushRef="#br0" timeOffset="29265.09">23343 930 13 0,'0'0'330'0,"0"0"-240"16,0 0-16-16,0 0 8 0,0 0-32 15,0 0 22 1,27-4 1-16,-21-5 14 0,1-1-12 16,-1-5-12-1,4-1-6-15,-4 0-11 0,-1 0-18 16,-1 2 7-16,0-2-3 16,-4 0-8-16,2 0 2 15,-2 4-14-15,0 4-6 16,0 2 6-16,0 6-5 15,0 0-7-15,0 0 0 16,0 0-11-16,-15 2-15 16,-7 14 19-16,-7 8 7 15,5-1 1-15,6 4-1 16,7-1 0-16,6-2-5 0,5-1 4 16,0 2-6-1,27-1 6-15,11-4-1 0,6-5-27 16,8-7-22-16,1-8-32 15,0 0 9-15,-1-21-30 16,-6-8-38-16,-7-8-6 16,-11-1 71-16,-10 0 77 15,-5 7 68-15,-5 4 34 16,-6 12 10-16,-2 12 18 16,0 3-32-16,0 0-65 15,0 8-33-15,0 18-18 16,-7 8 18-16,0 4 3 15,7 1-1-15,0-8 3 0,7-7-5 16,24-8 2-16,7-12-1 16,8-4 13-16,4-10 0 15,1-17-7-15,-4-9 4 16,-12 3-2-16,-8 9 5 16,-11 10 48-16,-9 8 7 15,-5 6-15-15,0 0-54 16,7 16-16-16,7 18-5 15,6 10 21-15,6-2 0 16,9-3 3-16,7-13-3 16,7-14-7-16,7-12 7 15,7-6-18-15,-5-31-1 0,-2-13 9 16,-7-10 10 0,-14-8 3-16,-10-8 11 0,-13-2 16 15,-14-3 8-15,0-5-2 16,-9 6 13-16,-15 16-9 15,3 20-6-15,5 25-10 16,8 17-23-16,1 2-1 16,-6 18-17-16,-3 22 10 15,3 10 2-15,2 5 4 16,6 7 1-16,3 1 2 16,2-4 1-16,-2 8 0 15,2-1 1-15,0 0 7 16,0-1-1-16,0-8-2 15,0-7-8-15,13-13 1 16,3-11-3-16,4-12-22 0,2-10-77 16,5-4-71-16,6-9-99 15,-2-26-363-15</inkml:trace>
  <inkml:trace contextRef="#ctx0" brushRef="#br0" timeOffset="29531.17">24392 774 401 0,'0'0'412'15,"0"0"-238"-15,0 0-41 16,0 0-34-16,0 0-43 15,0 0-16-15,25 3-7 16,31-3-12-16,28 3-21 16,28-3 0-16,17 2-4 15,20-2-130-15,18 0-205 16,5-2-505-16</inkml:trace>
  <inkml:trace contextRef="#ctx0" brushRef="#br0" timeOffset="30299.02">26048 555 659 0,'0'0'207'0,"0"0"-31"0,0 0-49 15,0 0-30-15,0 0-59 16,0 0-38-16,-27-46-7 16,-10 72-17-16,-13 12 24 15,2 6 0-15,13 1-2 16,20-4-16-16,15 5-13 16,9 1-4-16,34-1 15 15,7 0-1-15,2-7 12 0,-16-3-6 16,-14-15 11-16,-13-3-1 15,-9-7-3-15,0-5-1 16,-13-2 9-16,-35-4 5 16,-27 0 56-16,-10 0-30 15,-4-10-18-15,12-11-13 16,19 3-14-16,15 1-95 16,21-6-84-16,22 2-117 15</inkml:trace>
  <inkml:trace contextRef="#ctx0" brushRef="#br0" timeOffset="30797.59">26271 736 731 0,'0'0'228'0,"0"0"-88"15,0 0-54-15,0 0-61 16,0 0-25-16,0 0-23 16,0 12-22-16,0 20 34 15,4 2 7-15,14-6 3 0,7-7-10 16,3-14 1 0,6-7 10-16,8 0 9 0,4-16 7 15,2-14-1-15,-8-6-11 16,-9-3 16-16,-7 2 17 15,-7 2-2-15,-11 7 15 16,-2 10 12-16,-4 8 0 16,0 8-11-16,0 2-21 15,0 0-30-15,0 0-8 16,0 29-23-16,2 15 13 16,3 17 17-16,1 10 2 15,-4 3 0-15,-2 2-1 16,0-5-2-16,-2-5 1 15,-11-8 0-15,-3-12 1 16,3-10 0-16,-2-10 0 0,-5-9-1 16,-11-10 1-1,-21-7 1-15,-19 0 15 0,-12-6-16 16,2-20-54-16,6-8-112 16,24-7-106-16,29-9-348 15</inkml:trace>
  <inkml:trace contextRef="#ctx0" brushRef="#br0" timeOffset="31582.07">27142 621 205 0,'0'0'537'0,"0"0"-308"15,0 0-78-15,0 0-44 16,0 0-54-16,0 0-49 15,-36-26-4-15,-2 27-9 16,-4 16 5-16,6 6 1 16,14-1-5-16,15 2-14 0,7 4-6 15,0 4 5-15,14 6 14 16,21 2 9-16,7 3 0 16,-1-6 0-16,-10-3 1 15,-11-7-2-15,-9-10-5 16,-6-9-1-16,-5-2 5 15,0-4 1-15,0-2 1 16,-18 0 1-16,-27 0 5 16,-15 0 18-16,-2-11-12 15,10-8-12-15,21-3-5 16,18-10-35-16,13-8-32 16,17-9-15-16,44-2-44 0,21-3-39 15,14 0-10-15,-2 0 1 16,-9 2-44-16,-17-5 223 15,-12 2 88-15,-14 0 69 16,-8 1 4-16,-12 14 36 16,-6 6 12-16,-5 7-76 15,-5 10-21-15,-3 8-17 16,-3 5-24-16,0 4-23 16,0 0-31-16,0 0-17 15,0 0-4-15,0 10-15 16,2 20-7-16,2 14 13 0,1 19 13 15,0 0 0 1,-5 12 1-16,0-1-1 0,0-1 5 16,-2-3 9-16,-10-5 4 15,1 0 5-15,2-9-8 16,5-6-6-16,4-8-8 16,0-13 2-16,0-9-3 15,6-11-3-15,19-6-27 16,15-3-59-16,16-22-60 15,13-25-228-15</inkml:trace>
  <inkml:trace contextRef="#ctx0" brushRef="#br0" timeOffset="31802.84">27287 749 819 0,'0'0'208'0,"0"0"-72"16,0 0-38-16,0 0-81 15,0 0-17-15,0 0-10 16,195 15 5-16,-87-10-6 16,0-5-79-16,0 0-101 15,-6-7-201-15</inkml:trace>
  <inkml:trace contextRef="#ctx0" brushRef="#br0" timeOffset="33064.42">27928 832 308 0,'0'0'179'0,"0"0"-73"16,0 0-25-16,0 0-41 15,0 0-28-15,0 0 0 16,20 0 14-16,5-2 34 16,6-12-1-16,0-6-22 15,0-5 5-15,-2 0-11 16,-4-4 14-16,-7 0 11 0,-9 3-8 16,-5 2-9-16,-4 7 1 15,0 9-10-15,0 4-11 16,0 4-19-16,-2 0-10 15,-9 0-8-15,-5 8 2 16,-7 14 9-16,0 2 0 16,0 7 2-16,5 1 0 15,3 2 5-15,6 2-6 16,4 0 6-16,5 2-1 16,0-1-1-16,25-6-2 15,20-5-13-15,17-7-40 16,11-16-25-16,8-3-36 15,-4-12-50-15,-8-20-34 0,-13-3-26 16,-18-8 71 0,-16 0 157-16,-15 4 56 0,-7-1 93 15,0 10 25-15,0 7-17 16,0 10-9-16,0 8-14 16,0 5-32-16,0 0-39 15,0 0-35-15,-2 0-28 16,-3 12-9-16,-3 15-13 15,-1 11 22-15,-3 6 0 16,6 2 6-16,4-4-4 16,2-9 0-16,0-10 0 15,0-13-2-15,0-10 0 0,15 0 5 16,16-8 16-16,12-20 34 16,5-12-28-16,0 0-5 15,-15 8 1-15,-13 8 12 16,-9 12 14-16,-11 8 7 15,0 4-9-15,0 0-47 16,0 11-22-16,0 22-22 16,0 13 44-16,0 2-2 15,0-2-38-15,11-12-30 16,14-14 10-16,6-14 21 16,10-6 39-16,9-12 0 15,6-26 17-15,0-7 16 16,-10-4 24-16,-7 3 13 15,-13 10-6-15,-8 13-6 16,-9 12 6-16,-7 8-10 0,0 3-24 16,3 0-30-16,-1 17-17 15,3 15-8-15,-1 12 23 16,-3 6-6-16,-3 2-37 16,0 2-63-16,0-5-64 15,-3-12-108-15,3-12-328 16</inkml:trace>
  <inkml:trace contextRef="#ctx0" brushRef="#br1" timeOffset="77298.56">29323 188 275 0,'0'0'89'0,"0"0"-11"0,0 0 5 16,0 0-13-16,0 0 2 15,0 0 1-15,0 0-19 16,-25-88-9-16,25 86-6 16,0 2-15-16,0 0-7 15,0 0-17-15,0 0-4 16,31 32-31-16,32 24 35 15,24 22 6-15,16 19 43 16,-7 5-31-16,-27 10-5 16,-30 8-4-16,-36 5 6 15,-25-7 9-15,-92-11-16 16,-75-21 5-16,-81-18 2 16,-60-18-15-16,-4-36-41 15,49-26-382-15</inkml:trace>
  <inkml:trace contextRef="#ctx0" brushRef="#br1" timeOffset="82415.23">1151 2011 287 0,'0'0'105'0,"0"0"-19"16,0 0-29-16,0 0 1 0,0 0 6 15,0 0-22 1,0 0-2-16,0 0 2 0,-35-32-9 16,35 32-8-16,0 0-12 15,0 0-6-15,0 0 0 16,0 0-7-16,26 0 0 16,49-2 8-16,42-4 17 15,44-2-4-15,16-4-21 16,-9 5 1-16,-18-2 7 15,-28 6-8-15,-26 3 1 16,-23 0-6-16,-19 0-7 16,-10 0-40-16,-3 0-15 0,-2 0-6 15,1 0 17 1,-9 0-35-16,-10 0 15 0,-17 0-30 16,-4 0-51-16</inkml:trace>
  <inkml:trace contextRef="#ctx0" brushRef="#br1" timeOffset="83247.87">3330 1989 352 0,'0'0'106'0,"0"0"-55"15,0 0 19-15,0 0 17 16,0 0-30-16,0 0-38 15,131-44-19-15,-19 30 11 16,29 2-6-16,15 1 0 16,11 5 4-16,15 6-3 15,6 0-4-15,3 0 3 16,10 0-5-16,-12 0-4 16,-8 0 4-16,-23 5-5 15,-27-4-4-15,-26-1 3 16,-27 0 6-16,-24 0-1 15,-21 0 3-15,-15-1 4 16,-14-7 29-16,-4 4 34 0,0-2-15 16,0 0-29-16,0 0-10 15,0 2-8-15,0 2-1 16,0 2 6-16,0 0-12 16,0 0-2-16,5 0-9 15,22 0 1-15,23 0 1 16,26 0 9-16,31 6 8 15,13-5-8-15,3-1 0 16,-1 0 2-16,-16 0-2 16,-22-4-1-16,-20-3 1 15,-23 0 1-15,-16 2 2 16,-14 1 4-16,-9 2 16 0,0-1-3 16,-2 2-1-1,0 1-19-15,0 0 0 0,0 0-4 16,0 0-9-16,0 0-40 15,0 0-28-15,0 0-28 16,-7 0-27-16,-15 7-22 16,-5-7-15-16</inkml:trace>
  <inkml:trace contextRef="#ctx0" brushRef="#br1" timeOffset="101181.38">7631 1616 1 0,'0'0'33'0,"0"0"-30"16,0 0 1-16,0 0 0 16,0 0-4-16,0 0-2 15</inkml:trace>
  <inkml:trace contextRef="#ctx0" brushRef="#br1" timeOffset="119398.54">8348 220 159 0,'0'0'84'15,"0"0"-41"-15,0 0 23 16,0 0 6-16,0 0-11 16,0 0-18-16,0 0-15 15,0-7-1-15,0 5 7 16,0-1-1-16,-2-1 2 0,2 4-5 15,-2 0 2 1,0 0-2-16,-1 0-12 0,1 0-13 16,2 0-5-16,0 0-4 15,0 0 2-15,-2 0-1 16,-5 0 3-16,0 0 0 16,-1 0 0-16,-3 0-3 15,1 0 3-15,-7 2 0 16,-6 11 0-16,-8 1-1 15,-7 4 1-15,-2 0 0 16,6-4 0-16,11-2 2 16,2-5-3-16,10 2 1 0,0-3-2 15,0 0 2-15,4-1-1 16,-4 2 1-16,2 0-1 16,-2 0 1-16,-3 0-3 15,1 4 5-15,-3-1-2 16,1 0 3-16,-1 2-2 15,3 0-1-15,4-2 0 16,2-4 0-16,1 0-1 16,1 0-1-16,1-1 2 15,-2 0 0-15,-2 1 0 16,4 0 1-16,-3 2-1 16,1-2 1-16,1 0-1 15,-4 5 0-15,2-1 0 16,-1 3 0-16,-2-1-2 0,4 3 2 15,-1-6 0-15,1-1 1 16,-1 0 0-16,5-2 0 16,-1 0 0-16,1 1 0 15,0-1-1-15,-3 1 2 16,1 3-2-16,0 0 0 16,-3 1 0-16,3 1 0 15,-4-3-2-15,6 2 2 16,0-6 3-16,0 1-1 15,0-3-2-15,0 1 1 16,2-2-1-16,-5 2 1 0,3 2 1 16,0 1-2-16,-5 4 0 15,4 0-1-15,-3 1 1 16,0 3 0-16,-3-1 4 16,1 0-4-16,2-1 2 15,-3 0-2-15,5-5 0 16,2 1 2-16,0-2-2 15,0-3 3-15,-2 4-3 16,0-2 0-16,-2 2 0 16,1 3 1-16,1-4 1 15,0 3-1-15,-1-2 3 16,2 2-4-16,-1 0 0 16,2 1 0-16,0-4 2 15,-1 3-1-15,1-2-1 16,-2 2-2-16,2-1 2 0,-2-1 0 15,1 4 0 1,-2-3 0-16,-1 4 1 0,1-2 3 16,-1 1-4-16,4 1-1 15,-1-3-3-15,1 0 5 16,2-1-1-16,0 2 0 16,0-1-4-16,0 0 4 15,-2 2-1-15,2-2 1 16,0 0 0-16,-2 1 1 15,2-4 3-15,-3 3-3 16,3 0-1-16,0-2-1 16,0 2-1-16,0 2 2 0,0 0 0 15,0 0 0 1,0 1 2-16,0-2-2 0,0 1 0 16,0 0 1-16,0-2-1 15,0-2-5-15,0 2 5 16,5-4-2-16,-1 2 2 15,1-2 0-15,-3 0 0 16,2 3 0-16,3 0-2 16,-5-1 2-16,3 2 2 15,0 0-2-15,-1 0 5 16,0 1-5-16,-2-4 0 16,0 1 0-16,3 0-1 15,-3-2 3-15,2 3-6 16,2-3 8-16,-4 0-6 15,0-2 2-15,-2 0 0 0,0-3 0 16,2 4 1-16,-2-1-1 16,0-3 0-16,2 6 0 15,0-3 0-15,0-1 0 16,3 3 3-16,-1 0-6 16,0 1 5-16,0-4-4 15,0 4 3-15,-2-3-1 16,2 0 0-16,-1-2 2 15,-1 2-4-15,2-3 2 16,-4 4-1-16,2-4 1 16,-2 4 2-16,2-4-2 15,0 4 0-15,4-1 0 0,-2 0-1 16,3 0 1-16,-5 0 0 16,4 0 0-16,-2 0 0 15,2 0 1-15,-2 0-1 16,0-3 0-16,1 2 0 15,-1-1 1-15,0 2 0 16,-2-2-1-16,3-1 1 16,0 4 1-16,2-3-2 15,-1 0 0-15,-2 0 1 16,-1 2-2-16,1-2 1 16,-2 0 0-16,3 0 0 15,-3-2 1-15,1 2 0 16,-1 0 0-16,2 0 0 0,-2 1-1 15,0-2 0-15,3-1 0 16,-3 2 0-16,0-2 0 16,0 3 0-16,-2-2 0 15,3-1 0-15,2 4 0 16,1-2 0-16,1 2 0 16,1-2-1-16,0 2 2 15,0 0-1-15,3-2 0 16,-3-2 0-16,0 2 2 15,-1-2-2-15,-5 0 0 16,0 2 3-16,0-2-3 16,-2 0 0-16,0 0 0 0,0 2 0 15,0-2-2 1,0 2-1-16,0 0 3 0,2-2 1 16,3 0-1-16,-5 2 0 15,5-2 2-15,-3 0 0 16,0 0-2-16,-2 0 0 15,2 0 0-15,-2 3-2 16,0-3-1-16,0 0-3 16,0 3-19-16,0 7-58 15,-8 4-69-15,-19-6 72 16,-7-4-266-16</inkml:trace>
  <inkml:trace contextRef="#ctx0" brushRef="#br1" timeOffset="121881.89">8429 1823 226 0,'0'0'104'0,"0"0"-56"16,0 0 2-16,0 0 13 15,0 0-19-15,0 0 0 16,0 0-14-16,-8-7-5 16,8 7-11-16,-2 0 1 15,2 0-5-15,-2 0-1 0,2 0 1 16,0 0-1-1,0 0 6-15,0 0 2 0,0 0 0 16,0 0 5-16,0 0-9 16,0 0-2-16,0 0 4 15,0 0-10-15,0 0-1 16,0 0-4-16,0 0-8 16,29 0 8-16,22 0 7 15,25-6 3-15,15-2-3 16,5 0 2-16,1 1-6 15,-4-2-3-15,-5 5 2 16,-3 0 3-16,-9 3-5 16,-9 1 1-16,-18 0-2 15,-15 0 3-15,-17 0-2 0,-10 0 2 16,-5 0 1-16,-2 0 10 16,0 0 27-16,0 0-4 15,0-3-1-15,0 3-1 16,0 0-12-16,0 0-9 15,0 0-3-15,0 0-7 16,0 0-3-16,0 0-2 16,5 0-3-16,10 0 0 15,14 0 5-15,23-2 0 16,19-2 1-16,24-4-1 16,26-2 2-16,10 1 0 15,10 0 1-15,1-1-3 16,-3 4-6-16,-10 5 6 0,-16-4-1 15,-19 5 3 1,-29 0-4-16,-28 0 2 0,-16 0-4 16,-17 0-1-16,-4 0 0 15,0 0 5-15,0 0 3 16,0 0 7-16,0 0 6 16,0 0-4-16,0 0-10 15,2 0 2-15,12 0-4 16,8 0-1-16,15 0 1 15,17 0 0-15,15 0 0 16,22 0 1-16,32 0-1 16,36-10 3-16,34 0 2 0,23-1-5 15,16 3 0 1,-9 2-1-16,-16 3 2 0,-27 3-2 16,-39 0-1-16,-45 0 2 15,-40 0-2-15,-33 0-3 16,-17 0-8-16,-6 0-2 15,0 0 15-15,0 0 5 16,0 0 16-16,0 0 8 16,0 0-8-16,0 0-14 15,0 0-6-15,0 0-2 16,0 0-2-16,0 0-2 16,0 0-2-16,0 0 1 15,4 0-10-15,11 3-2 16,10 0 15-16,17 0 3 0,9-2 8 15,5-1-4-15,2 0-4 16,-7 0 3-16,-8 0 0 16,-12 0-3-16,-14 0 1 15,-7-1 1-15,-8 1 4 16,-2-3 0-16,0 3 4 16,0 0-10-16,0 0-1 15,0 0-7-15,-2 0-8 16,-8 0-18-16,-5 0-37 15,-5 0-11-15,3 9-39 16,-8 4-3-16,-2-1-34 16,-9-4-3-16,-1-6-168 15</inkml:trace>
  <inkml:trace contextRef="#ctx0" brushRef="#br1" timeOffset="123349.18">14718 1738 355 0,'0'0'97'0,"0"0"-22"15,0 0-8-15,0 0 12 0,0 0 1 16,0 0-27-16,0 0-29 15,-56-31-17-15,56 31-6 16,0 0-1-16,0 0-4 16,0 0-2-16,0 0-10 15,11 0 6-15,26-3 10 16,25-5 11-16,38 0 23 16,38-4-11-16,38 0 0 15,38 0 5-15,31 0-8 16,11 4 0-16,-1 6-20 15,-33 2-1-15,-41 0 1 16,-41 0 0-16,-42 0-2 16,-36 4-2-16,-26 2-9 15,-21-4 12-15,-12-2-1 16,-3 0 2-16,0 0 21 0,0 0 25 16,0 0-6-1,0 0-9-15,0 0-7 0,0 0-15 16,0 2-9-16,0-2-3 15,4 4-12-15,29 0 0 16,27 2 15-16,28 2-2 16,21-3 2-16,16-2-5 15,4-3 4-15,-4 0 1 16,-16 0-8-16,-23 0 3 16,-23 0 3-16,-18 0 1 15,-23 0 1-15,-11 0 4 16,-4 0-1-16,-7 0 7 0,0 0 11 15,0 0 8 1,0 0-4-16,0 0-7 0,0 0-4 16,0 0-5-16,0 0-9 15,0 0-7-15,8 0 1 16,21 0-8-16,19 0 4 16,16 0 4-16,14 2-11 15,2-2-10-15,1 0 11 16,-8 0 14-16,-17 0-2 15,-16-2 3-15,-16-3 2 16,-11-1 3-16,-8 3 1 16,-5 3 22-16,0-2-4 15,0 2-10-15,0 0-13 16,0 0-6-16,0 0-2 16,0 0-9-16,0 0-21 0,0 0-15 15,-2 0-31-15,-9 2-21 16,-2 9 36-16,-6 2-41 15,0-5-78-15,1-6-50 16</inkml:trace>
  <inkml:trace contextRef="#ctx0" brushRef="#br1" timeOffset="126416.95">25849 1503 345 0,'0'0'148'16,"0"0"-53"-16,0 0-8 16,0 0 10-16,0 0-24 15,0 0-34-15,-27 0-18 16,27 0-19-16,12 0-2 0,48 0-4 16,36 0 4-1,42 0 12-15,36 0 0 0,15 0-12 16,10 0 0-16,-3 0-1 15,-22 0 0-15,-23 0-7 16,-33 5-1-16,-36-1 4 16,-30-2-17-16,-23-2 22 15,-16 0 1-15,-11 0 8 16,0 0 19-16,-2 0 3 16,0-8-2-16,0 1-13 15,0 2-5-15,0 5-3 16,0 0 6-16,0 0-7 0,0 0-7 15,0 0-8 1,0 0-3-16,5 0 0 0,11 0-10 16,13 0 8-16,17 2 10 15,16 5 4-15,19-2-1 16,12-1 1-16,19 3 3 16,5-5-1-16,0 4-1 15,-16-1-1-15,-24-5 0 16,-25 0-1-16,-23 0 3 15,-14 0-2-15,-9 0 4 16,-6 0 10-16,0 0 15 16,0 0-7-16,0 0-2 15,0 0-21-15,-6-2-7 0,1-1 4 16,5 3 1 0,0 0-20-16,0 0-15 0,0 0 7 15,0 0 15-15,0 0 1 16,0 0-2-16,0 0 3 15,0 0-2-15,0 0 6 16,0 0 6-16,0 0 2 16,-2 0-2-16,-9 0-5 15,-9 0 0-15,-2 0 5 16,-3 0-56-16,12 0-28 16,9 0-61-16,4-7-133 15</inkml:trace>
  <inkml:trace contextRef="#ctx0" brushRef="#br1" timeOffset="153065.31">1113 2935 390 0,'0'0'255'0,"0"0"-69"15,0 0-49-15,0 0-46 16,0 0-27-16,0 0-36 15,0 0-28-15,0-23-7 16,0 32-14-16,0 19-5 0,0 8 26 16,0 8 5-1,-2 0 13-15,-2 2 10 0,-3-2-11 16,3 0-8-16,2-3 1 16,-1-5-3-16,1-6-3 15,2-12-3-15,0-12-1 16,0-6-30-16,16-10 2 15,17-27 25-15,11-14-6 16,1-7-28-16,-7-4 3 16,-11-2 26-16,-9 4 8 15,-7 5 5-15,-7 12 13 16,0 8 26-16,-4 13 6 16,0 10-12-16,0 8 5 15,0 4-13-15,0 0-30 0,0 0-9 16,0 26-21-16,3 14 6 15,-1 14 24-15,-2 7-4 16,0 3 4-16,0 0 20 16,0-4-1-16,0-2 0 15,0-8-10-15,0-6-5 16,4-12 0-16,1-9-1 16,0-11-3-16,-3-8-11 15,0-4-68-15,0 0-74 16,-2-22-81-16</inkml:trace>
  <inkml:trace contextRef="#ctx0" brushRef="#br1" timeOffset="153315.03">775 3142 722 0,'0'0'225'15,"0"0"-94"-15,0 0 30 16,0 0-88-16,0 0-45 16,0 0-28-16,78-63-12 15,14 38-20-15,23-2-1 16,5 7-22-16,-8 1-22 16,-19 7-29-16,-24 2-28 0,-26 6-35 15,-34 4-54 1,-9 0 10-16</inkml:trace>
  <inkml:trace contextRef="#ctx0" brushRef="#br1" timeOffset="153481.72">995 3070 101 0,'0'0'206'0,"-113"46"-80"15,70-28 3-15,8 0-42 16,10-4 1-16,8-3-25 16,15-2-6-16,2-3-7 15,0 2-24-15,33 1-8 16,34-4 15-16,33-5 28 15,36 0-17-15,31-14-44 16,18-23-51-16,0-16-312 0</inkml:trace>
  <inkml:trace contextRef="#ctx0" brushRef="#br1" timeOffset="154582.12">2350 2789 415 0,'0'0'308'16,"0"0"-159"-16,0 0-49 0,0 0-46 16,0 0-38-16,0 0-16 15,-9 52-21-15,7-16 21 16,0 6 14-16,-2 2 15 16,-1-1 5-16,0-5-18 15,3-5-10-15,2-4-3 16,0-9-3-16,0-8-36 15,0-6-46-15,0-6-33 16,0 0-6-16,0-18 104 16,0-16 9-16,0-8 3 15,0-5 5-15,0 1 54 16,0 8 43-16,0 1-19 16,0 8 11-16,5 8-13 0,6 6 8 15,0 5-28-15,13 4-31 16,20 6-25-16,26 0-7 15,22 0 7-15,1 14-1 16,-11 9 1-16,-20 2-10 16,-23 6-2-16,-20 1-4 15,-19 1-4-15,-8 4 2 16,-48 5 16-16,-31-1 2 16,-13 1 18-16,0-3-6 15,15-9-12-15,29-11 0 16,20-18-96-16,24-1-133 15,12-24-354-15</inkml:trace>
  <inkml:trace contextRef="#ctx0" brushRef="#br1" timeOffset="155366.21">3181 2970 262 0,'0'0'403'16,"0"0"-234"-16,0 0-65 16,0 0-65-16,0 0-39 15,-123 18-2-15,88 20-1 16,10 0 1-16,12-2-16 15,13-9-22-15,0-8-8 16,0-7 6-16,13-12 9 0,12 0 33 16,4-16 20-16,4-18 9 15,-2-3 8-15,-4 4 6 16,-9 7 13-16,-9 10 20 16,-7 8-3-16,0 5-9 15,-2 3-41-15,3 0-23 16,5 11-24-16,8 14-10 15,9 8 34-15,8-4 0 16,9-2-6-16,8-11-20 16,3-12 1-16,2-4-3 15,3-16 19-15,-2-25 4 16,-6-11 5-16,-15-7 4 16,-8-8 10-16,-16-5 34 15,-11-6-3-15,0 4-1 0,0 10 7 16,-11 17 7-16,1 21 9 15,6 15 7-15,2 7-16 16,2 4-24-16,0 0-34 16,0 0-3-16,0 27-28 15,0 18 5-15,0 15 26 16,0 14 1-16,0 8 0 16,0 2 4-16,0 2-3 15,-2-7 6-15,2-12-5 16,0-13 0-16,8-11-2 15,17-17-1-15,4-9-60 16,7-17-89-16,9-3-12 16,-1-33-123-16</inkml:trace>
  <inkml:trace contextRef="#ctx0" brushRef="#br1" timeOffset="155580.81">3297 2871 703 0,'0'0'315'0,"0"0"-143"0,0 0-34 16,0 0-74 0,0 0-64-16,135-25-23 0,-18 11-45 15,17-3-35-15,-1-2-58 16,-10-4-101-16,-9-11-293 15</inkml:trace>
  <inkml:trace contextRef="#ctx0" brushRef="#br1" timeOffset="156631">4146 2959 447 0,'0'0'188'0,"0"0"-26"0,0 0-35 16,0 0-27-16,0 0-29 15,0 0 1-15,0-52-29 16,0 52-39-16,-9 0-4 16,-13 16-26-16,-14 17 15 15,-6 9 10-15,2 2 1 16,11-7-1-16,17-8-16 15,12-7-32-15,0-10-9 16,8-10 16-16,21-2 23 0,8-18 19 16,5-20 26-16,-4-6-13 15,-7 6 23-15,-15 5 36 16,-5 12 16-16,-7 8 0 16,1 9-15-16,-5 4-23 15,0 0-49-15,5 0-1 16,3 18-30-16,9 18-1 15,4 8 31-15,6 6 0 16,11-6 0-16,17-7-56 16,24-24-161-16,17-13-255 15</inkml:trace>
  <inkml:trace contextRef="#ctx0" brushRef="#br1" timeOffset="167298.74">17198 2463 275 0</inkml:trace>
  <inkml:trace contextRef="#ctx0" brushRef="#br1" timeOffset="-178115.22">5556 2717 655 0,'0'0'233'16,"0"0"-93"-16,0 0-14 0,0 0-32 15,0 0-54-15,0 0-27 16,0 0-13-16,0 0-8 16,-123 22-1-16,79 22 4 15,-3 6 4-15,3 8-6 16,8 0 7-16,12-4 8 16,13-5 2-16,11-13-6 15,0-8-1-15,17-10-2 16,24-12 6-16,14-6 4 15,12 0 0-15,4-6-11 16,-4-14-4-16,-5-2-70 16,-3-6-63-16,-6-7-144 15,-9-6-300-15</inkml:trace>
  <inkml:trace contextRef="#ctx0" brushRef="#br1" timeOffset="-177315.39">6002 2815 521 0,'0'0'202'15,"0"0"-66"-15,0 0-29 16,0 0-48-16,0 0-10 16,0 0-9-16,-9-38-28 15,-5 38-12-15,-17 17-24 16,-6 14 10-16,-5 11 14 15,7-4-2-15,16-2 2 16,12-7-1-16,7-7-1 16,0-7 2-16,9-6 0 0,18-9-3 15,6 0 2-15,3-22 1 16,4-13 6-16,-9-3-2 16,-4 0 3-16,-7 4 1 15,-9 8 36-15,-7 10 5 16,-2 8 15-16,-2 8-13 15,0 0-47-15,0 0-4 16,0 22-34-16,0 10 29 16,0 3-14-16,0-4-54 15,21-6 4-15,14-13-18 16,8-11-21-16,1-1-11 16,4-13 20-16,-9-19 34 0,-5-3 65 15,-5-3 7-15,-7 4 80 16,0 6 32-16,-6 8-22 15,-7 8-10-15,-5 11-24 16,-4 1-30-16,0 5-33 16,2 25-40-16,0 8 40 15,3 6 5-15,0-4 1 16,1-9-3-16,3-11-3 16,5-15-12-16,7-5 8 15,8-18 4-15,7-20 23 16,5-12 4-16,-4 0 5 15,-6 8 14-15,-6 12 5 16,-10 14 8-16,-7 10-9 16,-4 6-23-16,3 0-27 15,3 28-29-15,6 8 23 16,-1 10 4-16,4 0-27 0,5-8-103 16,16-20-112-16,25-18-669 15</inkml:trace>
  <inkml:trace contextRef="#ctx0" brushRef="#br1" timeOffset="-176198.26">7557 2436 577 0,'0'0'229'0,"0"0"-85"0,0 0-32 15,0 0-21-15,0 0-30 16,0 0-29-16,0-38-32 15,0 59-15-15,0 18-18 16,0 16 33-16,-5 6 1 16,-3 4 10-16,-1-8-2 15,5-4 3-15,4-8-2 16,0-16-1-16,0-8-9 16,0-12 2-16,0-9 5 15,0 0 5-15,0 0 13 0,0 0 25 16,0 0 17-16,0 0-19 15,0 0-31-15,0 0-17 16,0 6-11-16,0 6-7 16,4 5 13-16,11 2 2 15,6 3 6-15,6-7-6 16,8-10 1-16,9-5-8 16,10-1-4-16,4-30 1 15,-4-7-3-15,-10-3 16 16,-15 2 1-16,-13 3 3 15,-16 6 2-15,0 4 14 16,-25 4 7-16,-22 8-27 16,-9 12-11-16,-6 2 2 0,-3 10-8 15,12 19-26-15,15 7-48 16,25-1-73-16,13-12-59 16,31-8-249-16</inkml:trace>
  <inkml:trace contextRef="#ctx0" brushRef="#br1" timeOffset="-175782.49">8183 2891 434 0,'0'0'278'0,"0"0"-195"15,0 0 4-15,0 0-58 16,0 0-22-16,0 0 1 16,80-36-7-16,-55 14 4 15,-5-2 6-15,-9 0 36 16,-5-4 13-16,-6 2 3 16,0-3-14-16,0 9 0 15,0 5-14-15,-6 6 1 16,0 8-11-16,-1 1-17 15,-7 0-8-15,-13 1-15 16,-10 23 6-16,-12 7 8 16,6 2-3-16,8 0 4 15,8-3-1-15,14 0-3 0,6 2 4 16,7 0 2-16,0-2 0 16,24-6 1-16,26-8 3 15,16-12-6-15,21-4-19 16,22-18-106-16,9-28-116 15,9-16-527-15</inkml:trace>
  <inkml:trace contextRef="#ctx0" brushRef="#br1" timeOffset="-174631.72">9387 2426 594 0,'0'0'267'16,"0"0"-93"-16,0 0-40 16,0 0-31-16,0 0-57 15,0 0-28-15,0 0-18 16,-119-28-14-16,74 57 9 16,8 10-3-16,17 3 3 15,20 1-9-15,0 1 2 16,29 0 7-16,15-2 5 15,6-4 0-15,-6-5 2 0,-7 0-2 16,-10-5-2-16,-13-6 2 16,-9-8-6-16,-5-4 1 15,0-2 4-15,-29 1 1 16,-21-3 13-16,-10 0-2 16,2-6-11-16,16 0-14 15,17-5-16-15,19-27 2 16,6-18-11-16,35-18-54 15,32-11-22-15,16-6 9 16,-1 0 26-16,-8 7 44 16,-14 4 36-16,-9 8 4 15,-4 6 26-15,-2 2 8 0,-5 5 32 16,-7 9 5-16,-6 6 7 16,-14 13 0-16,-6 10-3 15,-7 9-21-15,0 6-23 16,0 0-35-16,0 18-17 15,0 22-23-15,-3 10 38 16,1 10 0-16,2 8 4 16,0 3 6-16,0 5 14 15,0 1-7-15,0-3-1 16,0-9 3-16,0-8-2 16,0-9-1-16,0-8-13 15,0-10 4-15,5-8 0 16,12-8-1-16,10-8-4 0,9-6 0 15,11 0-57 1,8-22-73-16,-1-14-188 0</inkml:trace>
  <inkml:trace contextRef="#ctx0" brushRef="#br1" timeOffset="-174410.69">9562 2627 695 0,'0'0'289'15,"0"0"-148"-15,0 0-31 0,0 0-86 16,0 0-24-16,174-36-6 16,-78 18-5-16,-1 3-20 15,-12 1-32-15,-12 2-9 16,-6 3-35-16,-5-4-68 15,-4 1-105-15</inkml:trace>
  <inkml:trace contextRef="#ctx0" brushRef="#br1" timeOffset="-174082.86">10316 2524 516 0,'0'0'271'15,"0"0"-123"-15,0 0-88 0,0 0-60 16,0 0-3-16,0 0-9 16,-9 121 12-16,7-79 9 15,2-4-9-15,0-6 7 16,0-10-1-16,0-10-3 16,11-9 0-16,11-3-1 15,9-9 44-15,7-24 36 16,0-4-57-16,-14-1-4 15,-11 3 16-15,-13 6 26 16,0 0-9-16,-17 8-35 16,-21 2-19-16,-11 12-7 15,-3 7-10-15,4 0-70 0,12 4-99 16,20 9-53-16,16-4-249 16</inkml:trace>
  <inkml:trace contextRef="#ctx0" brushRef="#br1" timeOffset="-173662.89">10681 2617 376 0,'0'0'210'0,"0"0"-49"16,0 0-18-16,0 0-49 16,0 0-22-16,0 0-9 15,0-35-18-15,0 35-22 16,9 0-23-16,15 20-5 16,5 10 5-16,-2 7 1 15,-9 5 1-15,-11 4-2 16,-7-1 1-16,0-2 4 15,-18-6 2-15,-3-14-2 16,6-11-5-16,3-12-12 16,4 0 12-16,4-22 8 0,-1-18-8 15,5-8-4 1,0-8 4-16,7-1-2 0,17 4 1 16,5 7-3-16,9 11 0 15,9 9-24-15,8 8-47 16,13 12-44-16,-1 4-117 15,-13 2-132-15</inkml:trace>
  <inkml:trace contextRef="#ctx0" brushRef="#br1" timeOffset="-172698.33">11095 2785 362 0,'0'0'194'15,"0"0"-61"-15,0 0-29 16,0 0-29-16,0 0-10 16,0 0-12-16,0-8 14 15,14-12-48-15,7-6-19 0,0-1 11 16,-3-2 8-16,-5 0 10 16,-9 2 6-16,-4-1-5 15,0 1 11-15,0 5-14 16,-10 4-18-16,-11 8-9 15,2 6 0-15,-8 4-11 16,-2 0-4-16,-2 20 6 16,0 8 1-16,2 10 0 15,6 3-1-15,6 4 8 16,9 4 1-16,8-5 0 16,0-4 1-16,19-6 2 15,25-12 2-15,16-10-5 16,16-12 0-16,16-6-51 0,3-26-52 15,1-11-72 1,-5-2-43-16,-13-8 20 0,-11-5 62 16,-14-6 130-16,-12-8 6 15,-10-4 101-15,-11 2 50 16,-9 10 2-16,-6 16 0 16,-5 17-2-16,0 17 2 15,0 9-32-15,0 5-27 16,0 0-45-16,0 0-49 15,0 4-7-15,-12 27-5 16,-3 15 3-16,-4 17 9 16,2 8-1-16,3-2 1 0,1 0 0 15,9-13 0-15,2-14 1 16,2-16-1-16,0-14 0 16,0-10 0-16,0-2 5 15,0-2 21-15,0-22 9 16,0-2-31-16,-16 2-4 15,-15 12-8-15,-18 12-12 16,-9 0-28-16,-6 30-15 16,3 16-10-16,21 6-14 15,16 2-10-15,16-8-16 16,8-12 14-16,10-14-9 16,26-14 76-16,10-6 32 15,10-12 56-15,2-14 40 0,-7-4 24 16,-7 3 3-1,-12 6 13-15,-8 5-16 0,-3 5-48 16,-6 10-24-16,7 1-37 16,3 0-11-16,6 12-2 15,1 10-7-15,-7 4-26 16,2 1-68-16,0-8-90 16,6-7-124-16,15-10-440 15</inkml:trace>
  <inkml:trace contextRef="#ctx0" brushRef="#br1" timeOffset="-171381.99">12753 2577 216 0,'0'0'305'0,"0"0"-112"15,0 0-52-15,0 0-42 16,0 0-36-16,0 0-30 16,0 0-18-16,0-17-13 0,0 17-2 15,0 6-13 1,0 16-2-16,0 9 15 0,0 2 13 16,0 2 3-16,0-3 13 15,0-5-9-15,0-2-5 16,0-7-8-16,0-5 0 15,0-6-7-15,0-3-12 16,4-4-82-16,6 0-112 16,5-22-108-16</inkml:trace>
  <inkml:trace contextRef="#ctx0" brushRef="#br1" timeOffset="-171228.86">12753 2577 179 0</inkml:trace>
  <inkml:trace contextRef="#ctx0" brushRef="#br1" timeOffset="-170798.32">12753 2577 179 0,'-131'-127'127'0,"131"117"-23"0,6 4-21 0,1-1-3 0,-1 0-4 16,4 0-9-16,-2-4 0 15,1 1-17-15,-2-5 13 16,0 2 8-16,-1-1-34 16,-1-3-16-16,1 5-11 15,-4 3 1-15,0 3-3 0,-2 2 3 16,0 2-10-16,0 2-1 16,0 0-1-16,0 0-8 15,0 0-2-15,0 0-14 16,0 0-16-16,4 0-1 15,0 0 22-15,2 0 18 16,5 0 2-16,3 0 2 16,-3 0 3-16,-3 0-1 15,-2 0 2-15,-6 0 23 16,0 0 8-16,0 0 4 16,0-2-2-16,0-4-13 15,0 0-12-15,0 2-14 16,0 1-2-16,-3 3-2 0,-6 0-6 15,-4 0 3 1,-3 0-5-16,3 7 7 0,1 5 3 16,8 2-5-16,4 3-10 15,0 4-18-15,23-2-5 16,21-2 14-16,12-9-19 16,-3-4-19-16,-9-4-15 15,-5 0-19-15,-15-6-67 16,-6-20-163-16</inkml:trace>
  <inkml:trace contextRef="#ctx0" brushRef="#br1" timeOffset="-170181.54">13021 2528 383 0,'0'0'288'0,"0"0"-183"15,0 0-36-15,0 0-69 16,0 0 9-16,0 0-9 16,0 104 34-16,0-69-7 15,0-7-18-15,0-8-5 0,2-8 3 16,4-8-4-16,-4-4 1 16,3 0 14-16,4-6 83 15,4-23 14-15,5-4-80 16,0-6-2-16,-4 3-19 15,-4 12 5-15,-5 11-10 16,-1 8 4-16,0 5-13 16,8 0-4-16,13 20-25 15,8 13 22-15,7 3 7 16,-2 4 5-16,-5-2-5 16,-2-2 0-16,-4 0-3 15,11-8-28-15,20-18-84 16,22-10-163-16</inkml:trace>
  <inkml:trace contextRef="#ctx0" brushRef="#br1" timeOffset="-169599.01">13900 2235 340 0,'0'0'176'15,"0"0"1"-15,0 0-37 0,0 0-10 16,0 0-40-16,0 0-28 16,39-72-16-16,-39 72-35 15,0 0-11-15,2 13-17 16,2 17-6-16,3 13 23 16,-1 10 24-16,-4 5 4 15,-2 3-5-15,0 2 1 16,0-1 1-16,0-1-13 15,8-1 0-15,0-6-10 16,3-4 6-16,5-10-8 16,1-12-73-16,8-12-56 15,4-16-37-15,5-2-126 0,-5-36-283 16</inkml:trace>
  <inkml:trace contextRef="#ctx0" brushRef="#br1" timeOffset="-168931.57">13719 2490 219 0,'0'0'382'0,"0"0"-260"16,0 0-72-16,0 0-32 15,0 0-11-15,0 0-3 16,154 2 18-16,-67-4-18 16,-2-18 7-16,-16-4-7 15,-15-2-4-15,-17-4 5 16,-8-2 24-16,-10 1 53 15,-9 8-10-15,-5 8-3 16,-5 9-1-16,0 6-2 0,0 0-39 16,0 0-27-16,0 21-22 15,0 25-14-15,-11 18 35 16,2 12 1-16,7 3-2 16,2-7 0-16,0-11 2 15,13-8 4-15,2-17-3 16,-1-16 3-16,-5-10-4 15,-5-10 4-15,8 0 11 16,9-20 20-16,8-16 42 16,10-12-59-16,-6 6 1 0,-8 8-8 15,-10 12 4-15,-10 16 9 16,-3 6 11-16,0 0-35 16,5 11-23-16,8 19-3 15,8 10 26-15,6-3 2 16,6-1-1-16,5-9 0 15,3-10 0-15,-1-9-1 16,2-8 0-16,-1-4 3 16,1-26-1-16,-4-9 4 15,-5-6-3-15,-12-7 2 16,-11-5-1-16,-8-3-1 16,-4 8-3-16,0 12 6 15,-14 16-3-15,6 16 10 0,1 8-6 16,1 0-7-1,-8 8-18-15,-5 24-3 16,-6 12 19-16,0 8-2 0,7 3 4 16,5-3-1-16,11-7 1 15,2-3 0-15,2-11 2 16,29-9 2-16,21-12-2 16,19-10 4-16,22 0-6 15,7-7-85-15,1-18-100 16,-9-3-151-16</inkml:trace>
  <inkml:trace contextRef="#ctx0" brushRef="#br1" timeOffset="-167549.03">15984 2141 507 0,'0'0'201'0,"0"0"-13"16,0 0-71-16,27-120-11 15,-25 110-3-15,-2 6-32 16,0 4-25-16,0 0-41 16,0 4-5-16,0 30-28 15,-9 20 2-15,-9 24 24 16,1 19 2-16,0 5 3 15,9 2 18-15,8-2-5 16,0-5-4-16,0-9-2 16,19-9-6-16,4-12-2 15,2-13 0-15,-1-15-1 0,-9-19 2 16,-6-10-3-16,-6-10 3 16,-3 0 6-16,0-22 22 15,0-19-1-15,-7-15-24 16,-11-6-3-16,0-4 2 15,7 0 10-15,7 6-4 16,4 5-1-16,0 10 5 16,13 6 2-16,10 9 2 15,-4 7-13-15,4 10-2 16,-3 3-4-16,7 4-2 16,13 6-16-16,20 0-85 15,17 0-67-15,15 0-85 0,-1 0-234 16</inkml:trace>
  <inkml:trace contextRef="#ctx0" brushRef="#br1" timeOffset="-167064.8">16612 2442 238 0,'0'0'209'0,"0"0"-60"16,0 0-36-16,0 0-10 15,0 0-15-15,0 0-30 16,-16-6-18-16,6 6-23 15,-6 4-17-15,-5 16-3 16,-2 8-1-16,2 7 3 16,12 0-11-16,9-2 12 15,0-3 0-15,5-9 2 16,16-6 4-16,8-9-4 16,6-6 0-16,2 0 8 15,-1-22 12-15,-3-9-16 16,-10-1 3-16,-10-4-1 0,-13-2 5 15,0 4 34 1,-18 0-15-16,-20 8-8 0,-4 10-24 16,-5 8 0-16,7 8-2 15,9 0-4-15,15 10-32 16,16 13-76-16,0-4-78 16,38-5-93-16,14-3-170 15</inkml:trace>
  <inkml:trace contextRef="#ctx0" brushRef="#br1" timeOffset="-166681.45">16828 2363 324 0,'0'0'299'0,"0"0"-114"16,0 0-42-16,0 0-48 15,0 0-38-15,0 0-31 16,-2-17-25-16,2 17-1 16,16 8-15-16,8 15 13 15,5 13 2-15,-5 1 0 16,-6 5 2-16,-9 3-2 16,-9-4 0-16,0-5 2 15,0-9-1-15,0-11-2 16,0-6-3-16,0-10-18 0,0 0 22 15,0-4 2-15,0-24 28 16,0-12-30-16,0-9 4 16,2-1-1-16,18 2-3 15,5 4 5-15,4 4-3 16,2 9-2-16,7 10-1 16,2 7-38-16,3 14-79 15,-3 0-132-15,-7 0-137 16</inkml:trace>
  <inkml:trace contextRef="#ctx0" brushRef="#br1" timeOffset="-166131.68">17240 2392 376 0,'0'0'259'0,"0"0"-137"16,0 0-32-16,0 0-57 16,0 0-33-16,0 0-6 15,0 54 6-15,0-24 61 16,0 1-14-16,0-1-11 16,0-7-15-16,0-5-9 15,0-5-2-15,0-9-3 16,0-4-4-16,0 0 10 15,0 0 36-15,0-14 60 0,7-16-4 16,11-7-92-16,2 1-10 16,-2 10-3-16,-10 12 3 15,-3 8-2-15,-3 6-1 16,-2 0-6-16,2 20-21 16,3 14-10-16,2 10 30 15,1 0-27-15,1-5-23 16,3-11-6-16,-1-12 0 15,-3-12 25-15,11-4 38 16,7-15 3-16,10-18 43 16,8-11-5-16,3-5-20 0,-9 9 14 15,-7 10 9 1,-10 12-3-16,-11 10 18 0,-8 8-6 16,3 0-53-16,4 8-4 15,6 18-16-15,4 6 20 16,-2 2 2-16,1 2-2 15,3-4-25-15,8-1-97 16,8-9-60-16,7-10-214 16</inkml:trace>
  <inkml:trace contextRef="#ctx0" brushRef="#br1" timeOffset="-165031.6">18644 2310 549 0,'0'0'246'0,"0"0"-81"15,0 0-55-15,0 0-36 16,0 0-56-16,0 0-18 16,-36 16-26-16,17 22 8 15,-8 8 18-15,9-2 2 16,11-6 1-16,7-10 1 15,0-6-2-15,0-7-1 16,15-14 3-16,8-1-3 16,6-1 13-16,0-26 5 0,-2-5-10 15,-12-8 14-15,-15-5 18 16,0-4-10-16,-26-1-3 16,-15 2-22-16,-1 3-5 15,9 1 6-15,12-1-4 16,17-5 0-16,4-5-3 15,52-3-30-15,21 3-31 16,12 12 13-16,-6 10 18 16,-14 19 27-16,-22 10-3 15,-21 4 0-15,-15 0 4 16,-7 0 1-16,0 18 1 16,0 18 7-16,0 15 15 15,-4 15 7-15,-8 14-4 16,-3 12 6-16,1 11-4 15,3 5-16-15,4 6 4 0,5 2-3 16,2 1-8-16,0-3 17 16,0-10-15-16,7-16 2 15,6-19-3-15,-1-23-5 16,-4-22 1-16,-6-16 0 16,3-8-1-16,-3-4 25 15,0-30 53-15,0-23-16 16,-2-10-54-16,0-13 2 15,-6-8-3-15,-12-1 2 16,4 5-8-16,8 9 3 16,-1 20 3-16,7 12 21 15,0 16 5-15,0 10 4 0,0 7-12 16,0 6-13 0,0 2-12-16,0 0 0 0,18-2-8 15,17 4-61-15,21 0-58 16,11 0-39-16,11 0-47 15,1 0-110-15</inkml:trace>
  <inkml:trace contextRef="#ctx0" brushRef="#br1" timeOffset="-160165.3">19952 1996 305 0,'0'0'125'16,"0"0"-49"-16,0 0-20 15,0 0-3-15,0 0 4 16,0 0 13-16,0 0 13 15,0 0-2-15,-2-105-2 16,2 103-8-16,0 2 2 16,0 0-16-16,0 0-17 15,0 0-19-15,0 0-21 0,0 0 0 16,0 7-12-16,0 20-12 16,0 13 6-16,0 14 18 15,0 6 5-15,-2 7 13 16,-12-2-1-16,-6 5 9 15,0 3-4-15,0-1-8 16,2-4 4-16,7-8-13 16,4-8 3-16,7-10-7 15,0-11-1-15,0-13 0 16,0-9-4-16,7-6 4 16,17-3 7-16,16 0 0 15,20-22-7-15,14-11-14 16,-5 0-143-16,-11-2-78 0,-20 2-231 15</inkml:trace>
  <inkml:trace contextRef="#ctx0" brushRef="#br1" timeOffset="-159932.15">19782 2450 560 0,'0'0'266'16,"0"0"-77"-16,0 0-59 16,0 0-46-16,0 0-51 15,0 0-33-15,63-50-5 16,-5 40 0-16,16 0 4 0,-1 1-15 16,0 2-55-16,-5 1-62 15,-4-4-94-15,-9 0-168 16</inkml:trace>
  <inkml:trace contextRef="#ctx0" brushRef="#br1" timeOffset="-159498.18">20473 2366 336 0,'0'0'294'0,"0"0"-106"16,0 0-49-16,0 0-48 16,0 0-51-16,0 0-40 15,-55-3-21-15,13 36 13 16,-10 9 7-16,5 2 1 16,13 0 0-16,19-6 0 15,15-10-4-15,0-7-23 16,2-13-8-16,25-8 33 15,9 0 2-15,6-26 15 16,3-6-6-16,-3-7 22 16,-11 7 21-16,-8 4 28 15,-10 10-11-15,-7 6 3 16,-1 10-6-16,-5 2-21 0,0 0-45 16,0 4-13-1,5 23-22-15,1 8 27 0,1 8 8 16,2-3 0-16,2-7-32 15,4-5-42-15,8-9-48 16,6-13-28-16,6-6-64 16,6-15-175-16</inkml:trace>
  <inkml:trace contextRef="#ctx0" brushRef="#br1" timeOffset="-159014.89">20858 2071 639 0,'0'0'276'0,"0"0"-90"0,0 0-37 16,0 0-78-16,0 0-58 15,0 0-13-15,-31 25-29 16,18 23 13-16,-3 11 16 16,3 5 3-16,5-4 9 15,2-5-5-15,6-11-2 16,0-13-5-16,0-12 3 15,0-9 0-15,0-8-2 16,0-2 4-16,0 0 18 16,0 0 20-16,0 0-11 15,0 4-14-15,0 8-18 0,0 8 1 16,0 8 0-16,0 2 4 16,0 1-5-16,0-5 1 15,0-7-3 1,0-4 2-16,14-6-1 0,9-4 1 15,6-5 2-15,11 0 10 16,8-12-12-16,1-12-2 16,-1-6-12-16,-11-3-10 15,-12-1 13-15,-14 3 7 16,-11-4-3-16,0 4 6 16,-27 1-6-16,-15 11 1 15,-7 11 0-15,-5 8-6 0,8 0 2 16,12 6-27-1,14 9-99-15,20 2-70 0,0-5-102 16,14-5-93-16</inkml:trace>
  <inkml:trace contextRef="#ctx0" brushRef="#br1" timeOffset="-158531.9">21353 2001 572 0,'0'0'252'0,"0"0"-55"0,0 0-48 16,0 0-41-16,0 0-55 16,0 0-40-16,-4-32-13 15,1 38-16-15,1 24-8 16,-4 14 7-16,-3 16 17 15,0 7 4-15,-2 3 15 16,-3 3 0-16,1-6-9 16,2-3 0-16,-3-10-3 15,6-10-2-15,1-10 0 16,3-9-2-16,2-9-2 16,2-11-2-16,0-1 3 15,0-4 0-15,0 0 3 16,0 0 2-16,0 0 7 0,0 0 2 15,0 0 3 1,0 0-5-16,0 0-7 0,0 0 3 16,0 0-6-16,0 0-3 15,0 0-2-15,0 0 0 16,0 0-1-16,0 0 1 16,0 0 0-16,0 0 1 15,0 0 0-15,10-5-39 16,17-8-53-16,9 0-162 15,4-6-208-15</inkml:trace>
  <inkml:trace contextRef="#ctx0" brushRef="#br1" timeOffset="-157732.25">21569 2607 460 0,'0'0'212'0,"0"0"-64"16,0 0-29-16,0 0-71 16,0 0-23-16,0 0-9 15,14-75-10-15,-5 56 3 16,5-4-6-16,-6 2 9 16,1-4 19-16,-3 2 5 15,-4 4 5-15,1-1-8 16,-3 7-5-16,0 0 9 15,0 5-18-15,0 4-9 16,0 2-10-16,0 2-1 16,-3 0-7-16,-5 0-11 15,-5 6 1-15,-8 10 12 16,-1 4 1-16,0 2 2 0,0 4-1 16,4 0-1-16,2 0 3 15,10 0 2-15,6-2-5 16,0-1 3-16,6-3-4 15,30-5 0-15,20-6-13 16,13-9-13-16,9 0-38 16,-3-20-64-16,-8-13-61 15,-13-5 23-15,-14-2 105 16,-14 0 67-16,-9 2 87 16,-13 0 54-16,-4 8 34 15,0 8-86-15,0 8-5 16,0 9-5-16,0 4-21 15,-8 1-49-15,0 0-9 16,-1 16-24-16,-2 12 19 0,8 9-11 16,3 4 10-16,0 3 4 15,12 0 4-15,7-2-3 16,2-3 1-16,-3-10 0 16,-5-4 1-16,-7-10-1 15,-3-8 0-15,-3-5 0 16,0-2 0-16,0 0 6 15,-32 0 12-15,-25 0-2 16,-19 0-16-16,-1 0-38 16,11-10-60-16,28-10-138 15,38-10-366-15</inkml:trace>
  <inkml:trace contextRef="#ctx0" brushRef="#br1" timeOffset="-155315.02">22329 2671 326 0,'0'0'200'16,"0"0"-90"-16,0 0-29 0,0 0-22 15,0 0-33 1,0 0-22-16,0 4-4 0,0-4-9 16,0 0-3-16,0 2 7 15,0-2 5-15,0 0 3 16,0 0-1-16,0 0 7 16,0 0 18-16,7 0 38 15,4-2-8-15,-4-6-43 16,-3-2 9-16,-4 5 11 15,0 4-14-15,0-1 6 16,0 2-17-16,0 0-9 16,-4 0-10-16,-10 0-2 15,1 0-5-15,7 0-1 16,6 0-11-16,0 0 3 0,0 0 19 16,0 0 7-16,0 0 4 15,0 0 9-15,0 0 21 16,0 0-2-16,0 0-11 15,0 0-4-15,0 0-9 16,2 3-1-16,11 6-7 16,-2 1 9-16,-2 4-6 15,-5 5-3-15,-4 10 0 16,0 3 2-16,-24 5 2 16,-5 0-4-16,2-7-34 15,20-20-196-15</inkml:trace>
  <inkml:trace contextRef="#ctx0" brushRef="#br1" timeOffset="-154681.65">22864 2440 318 0,'0'0'218'0,"0"0"-62"16,0 0-42-16,0 0-24 15,0 0-34-15,0 0-29 16,0 0-24-16,-3 0-3 15,3 8-10-15,-2 10-10 16,-2 4 20-16,2 3 15 16,0-1 2-16,2-3-3 15,0-2-6-15,0-4-4 16,0-5 3-16,0-5-7 0,2-4 0 16,11-1-45-16,5 0-67 15,4-9-25-15,-4-16-194 16</inkml:trace>
  <inkml:trace contextRef="#ctx0" brushRef="#br1" timeOffset="-154553.97">22864 2440 440 0</inkml:trace>
  <inkml:trace contextRef="#ctx0" brushRef="#br1" timeOffset="-154347.65">22864 2440 440 0,'-132'-140'141'0,"135"140"-83"0,21-6-28 0,10 0-29 0,-1 0-2 0,-2 0-5 0,-8-3 6 15,-8 2 3-15,-8-1 9 16,-7-5 58-16,0 0 26 16,0-4-35-16,0 2-33 15,-5 3-7-15,-4 3-2 16,-2 5-12-16,-2 4-7 15,-3 0-13-15,0 0 8 16,3 16-20-16,11 5-49 16,2 0-29-16,9 1-1 15,26-5-30-15,4-7-39 0,1-4-77 16</inkml:trace>
  <inkml:trace contextRef="#ctx0" brushRef="#br1" timeOffset="-154048.72">23056 2304 145 0,'0'0'117'0,"0"0"-2"0,0 0-9 16,0 0-14-16,0 0-22 16,-8 126-22-16,8-98-12 15,0-4-13-15,0 1-6 16,0-8-3-16,0 0-9 16,8-6 3-16,-4-6-7 15,-2-5 2-15,1 0 10 16,5 0 79-16,13-23 34 0,8-10-61 15,6-11-44-15,-2 0-1 16,-4 8-5-16,-10 15 11 16,-11 9 28-16,-3 12-1 15,-5 0-35-15,2 2-18 16,0 26-34-16,2 12 30 16,-2 10 2-16,6 2 2 15,3 1-87-15,11-15-128 16,14-10-290-16</inkml:trace>
  <inkml:trace contextRef="#ctx0" brushRef="#br1" timeOffset="-153414.92">23880 2327 588 0,'0'0'218'16,"0"0"-65"-16,0 0-52 15,0 0-50-15,0 0-49 16,0 0-2-16,13 31-35 0,17 5 32 16,5 6 3-16,-6 2 0 15,-6-4 1-15,-13-3 1 16,-10-6-4-16,0-9 0 15,-2-4-2-15,-14-7 4 16,7-9 6-16,3-2-1 16,0-6 15-16,-2-22 7 15,4-16-13-15,4-6-3 16,2-3-9-16,25 1 0 16,8 8-2-16,8 9 0 15,8 10-1-15,9 9-30 16,2 10-100-16,-1 3-117 0,-8 3-187 15</inkml:trace>
  <inkml:trace contextRef="#ctx0" brushRef="#br1" timeOffset="-153031.43">24326 2516 327 0,'0'0'383'16,"0"0"-279"-16,0 0-6 16,0 0-40-16,0 0-37 15,0 0 1-15,35-9-10 16,-6-8-11-16,-11-2 3 16,-9-2 1-16,-7-5 1 0,-2-4 22 15,0-4-4-15,-11 6 1 16,-2 8-10-16,2 8 3 15,1 8-2-15,4 4-16 16,-3 0-5-16,-4 20-12 16,-3 16 9-16,3 8 1 15,1 6 7-15,4 2 0 16,8-4 0-16,0-6 1 16,0-6 0-16,27-9 0 15,17-15 1-15,20-11-2 0,17-1-42 16,8-18-84-1,-4-18-185-15</inkml:trace>
  <inkml:trace contextRef="#ctx0" brushRef="#br1" timeOffset="-152779.95">24827 2057 481 0,'0'0'256'15,"0"0"28"-15,0 0-144 16,0 0-37-16,0 0-55 15,0 0-35-15,-7-18-13 16,7 40-24-16,-4 16-5 16,0 18 29-16,-4 9 6 15,2 7 8-15,-3 2 6 0,3-2 10 16,3-8-14-16,3-12-14 16,0-7 0-1,0-13-2-15,0-12-21 0,13-8-83 16,16-11-69-16,7-1-60 15,7-1-219-15</inkml:trace>
  <inkml:trace contextRef="#ctx0" brushRef="#br1" timeOffset="-152181.72">25101 2421 634 0,'0'0'281'0,"0"0"-111"0,0 0-65 15,0 0-61-15,0 0-44 16,0 0-21-16,-127 45 17 16,100-10-19-16,14-2-47 15,13-4-18-15,0-10 13 16,11-10-7-16,16-9 55 16,4 0 27-16,7-25 15 15,-1-7 35-15,2-1 11 16,-6 1 3-16,-7 5 9 15,-8 11-2-15,-9 6-7 16,-5 7 21-16,0 3-39 16,-4 0-46-16,6 3-15 15,3 21-14-15,1 7 28 0,6 5 1 16,5-6-10-16,3-4-28 16,5-7-9-16,2-13-15 15,10-6-11-15,1-1 8 16,5-28-39-16,-5-10-58 15,-9-9-47-15,-10-4 54 16,-10-9 77-16,-9-3 78 16,-4-3 45-16,0-1 63 15,0 5 20-15,0 13 22 16,-7 19-1-16,3 12-15 16,2 12-2-16,0 7-31 15,2 0-62-15,0 0-39 16,0 2-7-16,-4 24-26 0,-4 9 10 15,-1 20 23-15,1 5 10 16,1 8 13-16,5 7 5 16,2 1-3-16,0-2-8 15,2-4-6-15,9-12-9 16,0-11 6-16,3-11-8 16,-3-12-1-16,3-11-47 15,9-10-99-15,16-3-96 16,7-20-313-16</inkml:trace>
  <inkml:trace contextRef="#ctx0" brushRef="#br1" timeOffset="-151915.03">25498 2416 706 0,'0'0'275'0,"0"0"-134"16,0 0-51-16,0 0-67 16,0 0-23-16,0 0-21 15,166-53-26-15,-116 50 2 16,-10 3 14-16,-14 0 5 16,-3 0-1-16,-6 0-9 15,6 0-56-15,-1 10-61 16,1-3-76-16,-2 0-67 0</inkml:trace>
  <inkml:trace contextRef="#ctx0" brushRef="#br1" timeOffset="-151615.52">25909 2394 1 0,'0'0'441'16,"0"0"-246"-16,0 0-36 16,0 0-44-16,0 0-33 15,0 0-30-15,-8 0-12 16,8 0-3-16,0 0-16 15,0 0-7-15,0 0-9 16,0 0-4-16,0 2-2 16,0-2 0-16,0 8-12 0,0 4 4 15,0 8 6-15,0 7 3 16,0 2 12 0,0 2 4-16,0-3 1 0,0-2-10 15,0-4 2-15,0-4-3 16,0 0-4-16,0-4 7 15,0-5-4-15,0 0-5 16,0-5-66-16,0-4-84 16,18 0-131-16,6-10-213 15</inkml:trace>
  <inkml:trace contextRef="#ctx0" brushRef="#br1" timeOffset="-151344.99">25894 2213 512 0,'0'0'159'0,"0"0"-86"16,0 0-44-16,0 0-25 15,0 0 4-15,0 0-5 16,123 0 9-16,-108 0-9 15,-5 0 3-15,-10 0 33 16,0 0 61-16,0-1-32 16,0-13-30-16,-19-1-38 15,-3 3-4-15,-3 7-51 16,10 2-107-16,13 3-179 0</inkml:trace>
  <inkml:trace contextRef="#ctx0" brushRef="#br1" timeOffset="-150448.65">26059 2430 343 0,'0'0'246'16,"0"0"-81"-16,0 0-35 0,0 0-61 15,0 0-53-15,0 0-16 16,0 10-18-16,0 16-1 15,0 6 19-15,0-2 3 16,0-4-3-16,0-6 1 16,4-7 3-16,6-9-3 15,5-4 1-15,5 0 9 16,5-10 6-16,-3-14-5 16,-4-7-2-16,-10-1 17 15,-8-2 9-15,0-2-5 16,-8 4-5-16,-19 6-22 15,-6 8-4-15,6 12-5 0,4 6-7 16,8 0-13-16,15 14-46 16,0 6-41-16,13 0-8 15,32-6-18-15,6-8-2 16,5-6 3-16,-9 0 75 16,-7-8 62-16,-11-8 87 15,-12 4 70-15,-5 3 37 16,-10 9-9-16,-2 0-70 15,0 0-73-15,0 3-42 16,0 23-19-16,0 12 19 16,0 8 2-16,0-2 5 15,-2-8-3-15,2-9-2 0,0-16 1 16,0-5-3-16,0-6 0 16,8-4 19-16,21-23 94 15,7-13-47-15,5-5-23 16,-6 10-8-16,-11 8-3 15,-10 13 6-15,-8 11 18 16,-6 3-29-16,2 0-27 16,5 11-27-16,0 19 0 15,4 12 12-15,-2 4-53 16,0-4-5-16,0 1-25 16,4-9-36-16,9-14-73 15,10-14-109-15</inkml:trace>
  <inkml:trace contextRef="#ctx0" brushRef="#br1" timeOffset="-149864.78">26952 2476 639 0,'0'0'225'15,"0"0"-88"-15,0 0-31 16,0 0-52-16,0 0-54 15,0 0-26-15,-66 16-8 16,30 18 21-16,11 0-18 16,15-3-17-16,10-9-14 15,0-11-8-15,6-8 26 0,21-3 44 16,4-8 6-16,2-19 32 16,1-5 38-16,-5 4-11 15,-9 4 13-15,-7 10-12 16,-6 8 8-16,-5 4 1 15,-2 2-69-15,4 0-6 16,10 18-33-16,11 10-6 16,12 3 26-16,8-7-19 15,6-7 16-15,3-13 10 16,8-4 6-16,-2-4 0 16,3-26 12-16,-13-7 0 15,-11-12 5-15,-15-9 25 0,-13-9-13 16,-11-10-8-16,0-3 0 15,-18-7-2-15,-11-5 17 16,2 10-22-16,8 20-8 16,5 25 17-16,10 25 6 15,4 12-9-15,0 0-20 16,-2 7-17-16,-3 26-7 16,3 24 11-16,-2 14 9 15,2 9 2-15,2 0 2 16,0-3 7-16,0 3 2 15,0-9 1-15,13 2-2 16,9-12-8-16,14-7-4 16,13-8-61-16,22-18-161 15,14-16-269-15</inkml:trace>
  <inkml:trace contextRef="#ctx0" brushRef="#br1" timeOffset="-148532.15">28614 2057 551 0,'0'0'176'0,"0"0"23"16,0 0-55-16,0 0-38 16,0 0-42-16,0 0-64 15,0 0-19-15,32 18-22 16,-37 48 41-16,-13 10 0 0,3 1 5 16,-1-7 2-16,9-8-5 15,7-14 2-15,0-18-2 16,0-14 0-16,0-12-1 15,0-4-1-15,0 0 21 16,-2-10 8-16,-8-12 46 16,-9-4-63-16,-12 4-12 15,-9 12-5-15,-9 10-8 16,-7 0 1-16,5 26-1 16,8 8-20-16,20 6-27 15,17-4-9-15,6-5 1 16,8-9 19-16,19-14 21 0,2-8 28 15,6-3 8-15,5-24 72 16,2-10 12-16,-3-1 19 16,-8 0-24-16,-10 10 1 15,-9 8-14-15,-5 12-5 16,-5 6-21-16,-2 2-48 16,4 0-8-16,5 22-33 15,9 16-83-15,11 6 63 16,2 0-63-16,7-5-53 15,5-14-53-15,5-13-110 16</inkml:trace>
  <inkml:trace contextRef="#ctx0" brushRef="#br1" timeOffset="-147963.84">29111 2406 540 0,'0'0'205'0,"0"0"-112"15,0 0-50-15,-113 34-26 16,72-3-15-16,10 5-1 16,14-6-2-16,13-7-6 15,4-6-38-15,0-10-7 16,19-7 36-16,12 0 16 16,3-15 38-16,-1-10 19 15,-4-3 26-15,-6 8-2 16,-5 4-2-16,-10 6-10 15,-3 6-18-15,-5 4-1 0,0 0-50 16,4 4-10-16,2 22-34 16,4 8 31-16,7 0-3 15,6-2-9-15,10-7-11 16,7-11-8-16,12-12 5 16,6-2-5-16,-2-16 39 15,-6-21 2-15,-9-6 3 16,-10-12 5-16,-4-5 18 15,-14-3 28-15,-4-6 5 16,-7-1-4-16,-2 1 22 16,0 3-34-16,0 12-9 15,0 18 12-15,0 18 7 0,0 16-5 16,0 2-26-16,0 0-19 16,0 6-20-16,0 26-13 15,-2 16 23-15,-11 17 10 16,-6 4 0-16,2 3 5 15,3 3 3-15,10-2-3 16,4-8 0-16,0-7-5 16,27-9-2-16,10-12-2 15,6-11-28-15,6-7-22 16,5-13-71-16,4-6-133 16,4 0-337-16</inkml:trace>
  <inkml:trace contextRef="#ctx0" brushRef="#br1" timeOffset="-147715.39">29408 2430 648 0,'0'0'303'0,"0"0"-122"16,0 0-72-16,0 0-57 15,0 0-40-15,0 0-12 16,125-84-9-16,-65 78-1 16,2 6-33-16,-2 0-48 0,-6 8-42 15,-8 8-99 1,-4-3-190-16</inkml:trace>
  <inkml:trace contextRef="#ctx0" brushRef="#br1" timeOffset="-147365.43">30052 2426 789 0,'0'0'208'0,"0"0"-93"16,0 0-55-16,0 0-60 15,0 0-22-15,-143 24 4 0,83 10-9 16,11 2-16-1,20-2 14-15,18-6-26 0,11-6 13 16,0-7 19-16,11-11 1 16,20-4 22-16,11-6 21 15,6-19 9-15,2-4 2 16,-7-4 10-16,-9 5 23 16,-8 4 17-16,-10 9 2 15,-8 4 15-15,-3 9-10 16,-5 2-29-16,0 0-60 15,3 4-5-15,5 22-17 16,7 8 10-16,6 12-19 0,3-2-85 16,10-9-95-1,10-16-193-15</inkml:trace>
  <inkml:trace contextRef="#ctx0" brushRef="#br1" timeOffset="-146665.58">30887 2052 495 0,'0'0'194'16,"0"0"9"-16,0 0-71 15,0 0-20-15,15-107-24 16,-15 103-18-16,0 4-28 16,0 0-42-16,0 3-5 0,0 28-27 15,-4 19-3 1,-9 16 35-16,-1 6 0 0,8-2 1 16,4-1 2-16,2-5 2 15,0-10-4-15,0-11 3 16,0-18-3-16,0-12 3 15,2-10-2-15,0-3-1 16,-2 0 10-16,0 0 1 16,0 0 10-16,0 3-16 15,0 3-5-15,0 5 1 16,0 6 0-16,0 0-1 16,0 2-1-16,4-4-1 15,14-3 1-15,5-3 7 16,10-8-2-16,5-1 1 15,2 0 2-15,3-18-3 0,-8-9 3 16,-8-5-2-16,-14-3 5 16,-13 2-9-16,0 4 3 15,-35 3-5-15,-23 12-6 16,-16 12-14-16,-4 2 11 16,7 10-12-16,24 22-41 15,29 6-62-15,18-2-50 16,27-6-119-16,28-11-204 15</inkml:trace>
  <inkml:trace contextRef="#ctx0" brushRef="#br1" timeOffset="-145965.09">31536 2370 201 0,'0'0'261'16,"0"0"-100"-16,0 0-37 15,0 0-16-15,0 0-20 16,0 0-25-16,13-38-15 16,-13 38-26-16,0 0-22 0,-26 0-22 15,-15 20 15 1,-5 10 5-16,0 4 2 15,17 4-2-15,12-6-9 0,13-4-32 16,4-10-3-16,0-6-1 16,19-10 22-16,8-2 23 15,7-4 2-15,1-22 11 16,-6-4 39-16,-4 1 16 16,-7-2-2-16,-7 7 4 15,-5 8 6-15,-4 10 8 16,-2 3-24-16,0 3-33 15,0 0-25-15,0 9-25 16,0 18-22-16,0 6 18 16,0 3 5-16,14-5-32 15,18-12-14-15,12-9-16 0,9-10-9 16,3 0-62-16,-9-26 32 16,-5-10 114-16,-8-4 11 15,-9-2 97-15,-10 2 29 16,-9 8-8-16,-6 6-28 15,0 9-3-15,0 10-28 16,-21 5-51-16,-14 2-8 16,0 5-18-16,4 26 6 15,15 7-1-15,16 6-22 16,0 2-9-16,18-4 12 16,11-3-4-16,2-7 7 15,-6-9 18-15,-7-5 7 16,-5-6 1-16,-7-3-3 0,-4-5 6 15,-2-2 2-15,0 0-1 16,-17 0 5-16,-23-1 4 16,-13-1 5-16,-3 0-11 15,6 0-4-15,17 0-64 16,26-11-162-16,7-6-240 16</inkml:trace>
  <inkml:trace contextRef="#ctx0" brushRef="#br1" timeOffset="-145281.97">32103 2523 360 0,'0'0'227'0,"0"0"-99"15,0 0-58-15,0 0-22 16,0 0-48-16,0 0 2 16,74-27 7-16,-54 17 16 15,-4-5 51-15,-3 1-6 16,1-7-4-16,-3-5-1 16,-3 0-19-16,-2-2-1 15,-6-1-2-15,0 6-19 16,0 8-11-16,0 8-3 0,0 4-10 15,-17 3-6 1,-9 0-12-16,-12 0 5 0,-4 21 3 16,3 12-3-16,8 5 6 15,12 7 1-15,9 2-3 16,10-6 4-16,5-4-16 16,33-8-26-16,22-11-11 15,16-14-23-15,11-4-31 16,0 0-103-16,-5-22-13 15,-13-6 99-15,-15-4 129 16,-12-7 65-16,-13 0 73 16,-9-5 14-16,-7 4-10 15,-8 6-8-15,-5 9-49 0,0 12-7 16,-23 3-30 0,-6 6-40-16,-6 4-8 0,-1 0-9 15,5 20 0-15,6 17-1 16,12 4 4-16,13 3 1 15,0 2 3-15,11-4 2 16,20 0 4-16,10-3-1 16,-5-5 2-16,-5-6 2 15,-10-6-7-15,-11-6 0 16,-8-7-6-16,-2 0 3 16,0-4 3-16,-25-2 0 15,-28-3-1-15,-23 0-1 16,-15 0-92-16,8 0-100 15,33 0-314-15</inkml:trace>
  <inkml:trace contextRef="#ctx0" brushRef="#br1" timeOffset="-144514.9">32895 2694 20 0,'0'0'609'0,"0"0"-383"16,0 0-46-16,0 0-12 16,0 0-60-16,0 0-43 15,-7 0-22-15,7 0-27 0,0 0-16 16,0 0 0-16,0 0-24 15,0 0-156-15,0 0-191 16,0 0-414-16</inkml:trace>
  <inkml:trace contextRef="#ctx0" brushRef="#br1" timeOffset="-126196.77">911 5193 49 0,'0'0'62'16,"0"0"-30"-16,0 0-32 15,0 0 6-15,0 0-6 16,0 0 0-16,0 0 0 16,63 46-60-16,-51-46 5 15</inkml:trace>
  <inkml:trace contextRef="#ctx0" brushRef="#br1" timeOffset="-125698.6">911 5193 48 0,'86'46'124'15,"-86"-46"-29"-15,0 0 16 0,0-10 9 16,0-6-25-16,0-2-16 16,0-5-7-16,0-4-4 15,0 1 3-15,10-2-4 16,-8 4 7-16,-2 4-7 16,2 4 14-16,-2 6-13 15,0 4-4-15,0 6-4 0,0 0-17 16,0 0-37-1,0 4-6-15,0 30-26 16,7 14-9-16,1 20 35 16,-3 8-1-16,-5 1 1 15,0 1 2-15,0-6-2 16,-3-8 7-16,1-16-7 16,2-14-7-16,0-13-57 15,12-19-38-15,28-2 12 0,16-43 60 16,8-19-10-1,-4-18-10-15,-13-12 27 0,-16-8 23 16,-15-9 10-16,-10 7 19 16,-6 14 37-16,0 24 17 15,0 27-10-15,-4 20 6 16,0 11-9-16,2 6-31 16,2 0-39-16,0 15-20 15,0 33-15-15,0 25 31 16,0 15 4-16,4 4 3 15,-2-4-2-15,0-5 0 16,3-7 3-16,-1-10-3 0,3-10 3 16,0-12 0-16,-1-14-4 15,-3-12-6-15,1-9-52 16,-2-9-55-16,-2 0-15 16,0-17-23-16,0-16-283 15</inkml:trace>
  <inkml:trace contextRef="#ctx0" brushRef="#br1" timeOffset="-125281.42">650 5314 394 0,'0'0'160'16,"0"0"-20"-16,0 0-26 15,0 0-16-15,0 0-38 0,0 0-23 16,-15 0-15 0,15 0-5-16,0 0-2 0,0 0 6 15,19 0 10-15,39-18 0 16,42-12-19-16,30-7-6 16,6 1-6-16,-7 4-5 15,-17 10-17-15,-19 5-57 16,-20 8-28-16,-21 7-33 15,-27 2-85-15,-25 0-25 16</inkml:trace>
  <inkml:trace contextRef="#ctx0" brushRef="#br1" timeOffset="-125080.34">877 5380 187 0,'-113'46'178'15,"26"-6"-5"-15,27-8-73 0,26-6-21 16,24-9-19-16,6-10-19 15,4-1-21-15,0-4-7 16,41-2 0-16,41 0 28 16,48-9 52-16,28-18-56 15,9-7-37-15,3 2-5 16,-15-6-126-16,-7-8-257 16</inkml:trace>
  <inkml:trace contextRef="#ctx0" brushRef="#br1" timeOffset="-123731.99">2416 5131 395 0,'0'0'309'0,"0"0"-112"16,0 0-82-16,0 0-16 15,0 0-48-15,0 0-46 16,0 0-5-16,-10 53-28 16,8-15 18-16,-5 10 10 0,3 2 22 15,-1-4-1-15,0-2-12 16,1-8-1-16,2-6-6 16,2-12-1-16,0-8-1 15,0-10-33-15,0 0 18 16,0-14 15-16,0-23 21 15,0-22-15-15,-5-9 13 16,3-13 12-16,2-1 9 16,0 3-11-16,0 4-1 15,7 11 20-15,20 14-17 16,12 9-16-16,17 15-14 16,25 14-1-16,8 12-5 0,0 2-5 15,-20 34 1-15,-33 20-2 16,-34 19-17-16,-11 15-22 15,-63 7 14-15,-24-5 10 16,-8-16 18-16,15-22 7 16,24-20 1-16,28-18 2 15,21-7 0-15,7-9 8 16,9 0 10-16,0 0 17 16,0 0 22-16,0 0-5 15,0 0-21-15,2 0-20 16,16 6-13-16,14 9-10 15,12 11 2-15,7 10 5 16,4 6 2-16,-3 0 1 0,-1-3 0 16,0-7 0-16,3-16-32 15,6-16-138-15,-6-4-171 16</inkml:trace>
  <inkml:trace contextRef="#ctx0" brushRef="#br1" timeOffset="-122665.71">2368 5503 243 0,'0'0'75'15,"0"0"-9"-15,0 0-36 16,0 0 8-16,0 0 6 16,0 0 6-16,-14-27 17 0,14 25 9 15,0 2-11 1,0 0-8-16,0 0-8 0,0-2 0 16,0 2-12-16,0 0-8 15,0 0 5-15,0 0-4 16,-2 0 0-16,2 0-2 15,0 0-14-15,0 0-12 16,-2 0-2-16,2 6-14 16,0 10-5-16,0 8 14 15,0 5 5-15,0-2 4 16,0 3 5-16,0-2 5 16,0 0-9-16,0 3-3 15,2-4-2-15,0 0-7 16,3-5-90-16,0-14-143 15,8-8-183-15</inkml:trace>
  <inkml:trace contextRef="#ctx0" brushRef="#br1" timeOffset="-121899">3063 4998 258 0,'0'0'284'0,"0"0"-112"16,0 0-42-16,0 0-27 15,0 0-52-15,0 0-31 16,-11 15-20-16,11 8-10 0,-2 14-1 16,0 13 11-16,-3 6 24 15,1 4 2-15,-4 1 12 16,4 0-7-16,0-2-7 16,2-7-17-16,2-8-6 15,0-10 1-15,0-14-2 16,0-9-1-16,0-8-28 15,0-3 16-15,0-11 13 16,6-30 22-16,4-13-21 16,-4-10 1-16,-6-8 1 0,0-4 0 15,0-1 2 1,-12-1 1-16,2 14 13 16,5 9 17-16,5 14 19 0,0 15-10 15,0 10-9-15,11 8-10 16,25 8-26-16,20 0-16 15,20 34 8-15,8 16 6 16,-6 12-4-16,-20 14 1 16,-18 0 1-16,-20 1-5 15,-20-7 3-15,0-5 6 16,-37-6 0-16,-17-5 3 16,-15-5 7-16,-11-12 0 15,-1-6-3-15,6-12-7 16,17-11-35-16,20-8-123 15,29-15-91-15,9-34-542 16</inkml:trace>
  <inkml:trace contextRef="#ctx0" brushRef="#br1" timeOffset="-120981.45">3638 5034 383 0,'0'0'220'0,"0"0"-54"16,0 0-37-16,0 0-58 15,0 0-42-15,0 0-29 16,0 55-11-16,0-10 11 15,0 7 29-15,0 5 1 16,0-2 4-16,0-3-8 16,2-4-10-16,8-6-10 15,-2-8 0-15,3-8-4 16,-5-12-2-16,0-10-27 0,-4-4-21 16,-2 0 48-1,0-21 1-15,-5-20 8 0,-17-15-9 16,-3-12 0-16,3-12 1 15,7-11 6-15,10 3-7 16,5 7 8-16,5 20 11 16,24 12 17-16,11 18 0 15,11 12-17-15,16 18-19 16,4 1-4-16,-2 25-3 16,-18 23-1-16,-20 17-2 15,-20 11-1-15,-11 7 2 16,-31 0 6-16,-22-6 0 15,-3-9-7-15,7-15 7 16,16-20 3-16,17-15 0 16,14-11-1-16,2-2-9 0,0-3-6 15,5 2 3-15,21-2 13 16,14 4 5-16,9 0 1 16,7 2-4-16,-7 2 0 15,-9 0-1-15,-15 2-1 16,-15-3-2-16,-10 0-3 15,0 2-5-15,-31 5 10 16,-27 4 6-16,-17 0 17 16,-6-5-23-16,6-6-6 15,13-9-86-15,14-10-212 0</inkml:trace>
  <inkml:trace contextRef="#ctx0" brushRef="#br1" timeOffset="-120215.64">4267 5097 526 0,'0'0'234'0,"0"0"-49"0,0 0-71 16,0 0-38-16,0 0-35 16,0 0-34-16,0 16-7 15,0 16-25-15,0 12 15 16,0 10 10-16,0 1 7 15,0-5-2-15,0-8 0 16,0-10-5-16,0-10 3 16,0-7 0-16,0-13-2 15,0-2 3-15,0 0 16 16,0-5 37-16,0-29 60 0,0-16-82 16,0-22-30-1,0-11 1-15,6-3-4 0,1 3 0 16,1 20 1-16,-1 17 6 15,-2 17 20-15,-1 16 28 16,-1 8-19-16,3 5-38 16,7 11-3-16,12 31-36 15,10 18 33-15,8 13 3 16,-3 0 3-16,-5-2-5 16,-10-17-20-16,-7-13-3 15,-5-14 2-15,-4-15 8 16,-2-12 11-16,4 0 7 15,12-30 31-15,8-20 4 0,4-20-30 16,1-10 2 0,-7-4 5-16,0 13-7 0,-9 17 0 15,-5 22 1-15,-4 18 23 16,-6 7 4-16,-5 7-17 16,5 0-16-16,8 18-20 15,9 21 11-15,5 15 7 16,-2 6 2-16,-8 6-3 15,-8 5 2-15,-2-4-4 16,-2 0 4-16,-1-7 1 16,4-6-19-16,4-8-44 15,1-6-32-15,0-12-67 16,1-15-71-16,1-13-212 16</inkml:trace>
  <inkml:trace contextRef="#ctx0" brushRef="#br1" timeOffset="-119814.92">5532 4841 531 0,'0'0'232'0,"0"0"-25"16,0 0-88-16,0 0-22 0,0 0-33 16,0 0-37-16,-33-27-27 15,6 33-2-15,-12 21-3 16,2 8 3-16,8 12-5 16,16 3-7-16,13 2 5 15,0 2 2-15,19-3 7 16,12-2 2-16,8-5 2 15,-6-7-2-15,-4-5-2 16,-4-7-3-16,-8-6 2 16,-6-7 1-16,-6-6-1 15,-5 0-3-15,-5 4-5 16,-43 6 9-16,-29 8 7 16,-23 0-7-16,-6-3-38 15,14-21-122-15,37-5-400 0</inkml:trace>
  <inkml:trace contextRef="#ctx0" brushRef="#br1" timeOffset="-117165.58">6459 5105 289 0,'0'0'269'16,"0"0"-88"-16,0 0-26 15,0 0-53-15,0 0-20 16,0 0-12-16,0 0-15 0,-10-2-21 15,8 2-20 1,0 0-14-16,0 4-3 0,0 18-18 16,2 10 1-16,0 10 20 15,0 0 17-15,0-2-3 16,0-3-8-16,0-7-4 16,6-9 2-16,6-4-4 15,-1-4-48-15,5-12-81 16,3-1-67-16,4-8-39 15,-1-27-231-15</inkml:trace>
  <inkml:trace contextRef="#ctx0" brushRef="#br1" timeOffset="-116877.03">6428 4897 498 0,'0'0'199'16,"0"0"-70"-16,0 0-47 15,0 0-53-15,0 0-29 16,0 0-17-16,-5-6 3 16,25-3 14-16,9-2 0 15,2-9 16-15,-2 1-8 16,-11 1 1-16,-11 2 0 16,-7 6 12-16,0 4 38 15,0 2-11-15,0 4-22 16,-9 0-26-16,-9 6-18 15,-2 19 16-15,7 2-2 0,13 8-48 16,13-5-74 0,42-10-74-16,12-16-92 0</inkml:trace>
  <inkml:trace contextRef="#ctx0" brushRef="#br1" timeOffset="-116579.75">6937 4856 248 0,'0'0'318'0,"0"0"-154"16,0 0-43-16,0 0-40 16,0 0-47-16,0 0-23 15,-62 11-9-15,49 17 0 0,11 9-2 16,2 8-3-16,11 6-7 16,22-1 5-16,10-5 5 15,-3-7 4-15,-3-8-1 16,-7-5 0-16,-10-10 1 15,-9-4-1-15,-9-5-1 16,-2-2 8-16,0 0-10 16,-9 4 1-16,-31 1 3 15,-13 2-4-15,-12-3-2 16,7-8-71-16,20 0-97 16,22-35-188-16</inkml:trace>
  <inkml:trace contextRef="#ctx0" brushRef="#br1" timeOffset="-116398.42">7020 4871 198 0,'0'0'511'0,"0"0"-354"0,0 0-78 16,0 0-27-16,-185 165 10 15,105-78-4-15,2 3-45 16,18-10-13-16,25-19-147 15,21-29-637-15</inkml:trace>
  <inkml:trace contextRef="#ctx0" brushRef="#br1" timeOffset="-113881.64">8117 5021 302 0,'0'0'279'0,"0"0"-65"15,0 0-73-15,0 0-43 16,0 0-27-16,0 0-12 0,0 0-36 16,-23-50-23-1,-4 74-21-15,-8 26 2 0,-10 16 19 16,5 2 0 0,15-8 0-16,19-14-7 0,6-11-20 15,16-13-6-15,19-16 12 16,1-6 21-16,2-20 7 15,1-24 5-15,-2-11 0 16,-9-1 20-16,-8 0 7 16,-4 8 2-16,-9 13 14 15,-3 14 0-15,-2 11 2 16,-2 10-10-16,0 0-33 16,5 0-14-16,6 26-26 15,11 12 13-15,9 10 13 0,8 0 4 16,5-4-4-16,12-12-3 15,13-10-91-15,13-22-124 16,0-1-162-16</inkml:trace>
  <inkml:trace contextRef="#ctx0" brushRef="#br1" timeOffset="-113498.64">9175 4877 489 0,'0'0'236'16,"0"0"-37"-16,0 0-79 16,0 0-41-16,0 0-46 15,0 0-33-15,0 24-20 16,0 28 20-16,0 16 0 16,0 8 21-16,0 3-2 0,0-7 12 15,0-9-12-15,0-8-16 16,6-11-2-16,-1-10-1 15,-3-12-24-15,0-10-77 16,3-12-68-16,-3 0-63 16,-2-30 62-16</inkml:trace>
  <inkml:trace contextRef="#ctx0" brushRef="#br1" timeOffset="-113282">9166 4979 369 0,'0'0'198'0,"-12"-116"-2"16,12 80-19-16,0 12-41 15,3 9-37-15,17 11-21 16,20 4-63-16,20 0-15 0,12 22-2 16,-3 14-1-16,-16 11-1 15,-19 9 3-15,-17 2-9 16,-17 0 5-16,0-8-11 16,-31-10-12-16,-13-12 15 15,-10-9-10-15,2-14-12 16,2-5-51-16,9 0-97 15,14-19-161-15</inkml:trace>
  <inkml:trace contextRef="#ctx0" brushRef="#br1" timeOffset="-112966">9536 4842 419 0,'0'0'405'15,"0"0"-247"-15,0 0-73 16,0 0-47-16,152 21-24 16,-106 17-14-16,-8 9 0 15,-9 8-2-15,-16-3-3 16,-13-4 2-16,-9-8 1 16,-29-10 2-16,-2-10 2 15,3-14 5-15,8-6 7 16,6-14 8-16,7-24-2 15,10-14-6-15,6-9-10 16,2-4-4-16,25 6-2 16,8 13 2-16,6 13-1 0,3 12-29 15,10 12-27-15,4 6-89 16,0 3-56-16,-8 0-144 16</inkml:trace>
  <inkml:trace contextRef="#ctx0" brushRef="#br1" timeOffset="-112648.86">10048 4851 449 0,'0'0'276'16,"0"0"-118"-16,0 0-79 16,0 0-79-16,0 0-8 15,-36 128 8-15,32-73 5 16,4-5-3-16,0-11-2 15,0-7-1-15,13-11-3 0,1-11 7 16,-3-7-3-16,5-3 5 16,3-10 51-16,6-24 28 15,0-8-51-15,-7-6-7 16,-14 2 1-16,-4 2 22 16,-2 6-9-16,-29 9-16 15,-10 13-24-15,-7 12 0 16,-4 4-7-16,12 14-14 15,13 19-102-15,25-1-65 16,2-12-180-16</inkml:trace>
  <inkml:trace contextRef="#ctx0" brushRef="#br1" timeOffset="-112081.54">10525 4939 500 0,'0'0'240'0,"0"0"-60"0,0 0-72 16,0 0-32-16,0 0-20 16,0 0-47-16,-60-50-9 15,13 75-5-15,0 12-5 16,7 1-6-16,16-2-25 16,12-6-23-16,12-7-26 15,0-9-3-15,8-7 41 16,11-7 52-16,10-2 6 15,2-24 28-15,3-9 7 16,-8 0 8-16,-7 5 32 16,-11 7 19-16,-6 16-7 0,-2 5-12 15,0 2-28 1,0 0-53-16,0 15-4 0,5 23-24 16,6 11 28-16,2 5 0 15,0-2-1-15,-1-1 1 16,-8-6-3-16,-4-3 1 15,-2-5 1-15,-29-5 1 16,-14-6 15-16,-10-6 0 16,-3-10-1-16,0-10 2 15,6 0-9-15,10-12-7 16,16-19-69-16,15-7-106 16,11-6-142-16</inkml:trace>
  <inkml:trace contextRef="#ctx0" brushRef="#br1" timeOffset="-111665.41">10656 4782 186 0,'0'0'456'16,"0"0"-267"-16,0 0-70 15,0 0-77-15,0 0-31 0,0 0-6 16,127 46 9-16,-84-10-1 16,-10 9-6-16,-11 5-1 15,-18-2-4-15,-4-8-1 16,-6-2 3-16,-23-12 11 15,0-9 1-15,5-11-4 16,4-6-1-16,1 0 19 16,7-27 8-16,3-13-18 15,9-8-10-15,0-8-10 16,13-4-2-16,18 8 1 16,7 7-6-16,5 15-7 15,1 11-29-15,7 9-25 0,5 5-59 16,-3 5-122-1,-6 0-217-15</inkml:trace>
  <inkml:trace contextRef="#ctx0" brushRef="#br1" timeOffset="-110748.31">11220 4901 549 0,'0'0'240'0,"0"0"-102"15,0 0-44-15,0 0-36 16,0 0-24-16,0 0-34 15,-51-19-22-15,4 54 22 16,1 7 0-16,7 0 0 16,17-2-7-16,13-6-36 15,9-10-21-15,0-8-4 16,0-8 11-16,18-8 35 16,11 0 22-16,11-24 20 0,5-14 7 15,-3-8-4 1,-4-2 28-16,-9 8 23 15,-9 10-2-15,-9 15 18 0,-7 10-10 16,-2 5-5-16,-2 0-60 16,0 5-15-16,2 27-34 15,6 8 34-15,0 4 0 16,3-1 0-16,1-11-28 16,3-13-43-16,3-8-42 15,5-11 3-15,5 0 7 16,3-18-63-16,0-16-40 15,-2-10 82-15,0-4 77 16,-4-1 47-16,-2 7 27 0,-10 12 79 16,-4 12 44-1,-7 9 18-15,-2 9-4 0,0 0-76 16,0 3-76-16,0 24-8 16,0 5-4-16,0 12 19 15,0 2 11-15,0-4-15 16,0 0-13-16,0-11 5 15,0-8-7-15,5-9 0 16,1-10 0-16,5-4 0 16,7-14 26-16,7-24 94 15,8-16-74-15,1-6-9 16,-3 8-9-16,-7 11-5 16,-6 17 5-16,-7 15-11 15,-4 9-9-15,4 0-8 0,3 15-23 16,3 20 10-16,1 6 4 15,-5 4 1-15,1-5 5 16,1-8-3-16,-1-12-6 16,3-12-5-16,10-8 17 15,9-22 9-15,7-27 3 16,5-11-5-16,-3 1 30 16,-5 9-10-16,-7 13 3 15,-10 15 23-15,-10 15 5 16,-7 7-28-16,6 0-30 15,-1 27-8-15,1 31-5 16,-4 17-63-16,-6 11-57 16,11-8-131-16,18-18-385 0</inkml:trace>
  <inkml:trace contextRef="#ctx0" brushRef="#br1" timeOffset="-108365.25">13419 4809 174 0,'0'0'59'0,"0"0"-40"0,0 0 6 16,0 0 3-16,0 0 13 15,0 0 9-15,0 0 8 16,47 0 8-16,-47 0 16 16,0 0-4-16,0 0 6 15,0 0 8-15,0-3-12 16,0 3-22-16,0-2-5 15,0 2 3-15,0 0-8 16,0 0 5-16,0 0-2 16,0 0-19-16,0 0-12 0,0 0-7 15,0 0-13 1,0 0 0-16,0 10-15 16,-5 12-9-16,3 6 24 0,0 5 4 15,2 2-4 1,0 4 0-16,0-1 6 0,0-5 0 15,0-4-6-15,0-9-2 16,0-10-61-16,4-10-101 16,12 0-85-16,8-32-90 15</inkml:trace>
  <inkml:trace contextRef="#ctx0" brushRef="#br1" timeOffset="-107798.2">13287 4654 289 0,'0'0'249'0,"0"0"-127"15,0 0-56-15,0 0-66 16,0 0-9-16,0 0 8 16,54-8 1-16,-9-2 8 15,-3 0 4-15,-13-5-10 16,-11 2 6-16,-11-3 7 15,-7 1 64-15,0 0 12 16,-10 1-40-16,-16 5-27 16,-3 3-13-16,-9 6-11 15,2 0-5-15,5 5 5 16,12 6 0-16,19 6-39 0,10-3-100 16,42 2 6-1,23-4 73-15,12-8-19 0,-2-4-64 16,-14 0 28-16,-19 0 115 15,-17-16 5-15,-18 2 127 16,-9 2 48-16,-8 2 4 16,0 6-31-16,-29 4-52 15,-16 0-85-15,-11 15-13 16,3 22 9-16,15 7-8 16,27 2-4-16,11 0-1 15,27-2-6-15,31-2 2 16,19-3-7-16,10-7 0 0,-2 0 2 15,-10-4-8 1,-25-4 8-16,-21-4 7 0,-18-8-5 16,-11-4 6-16,0-4 1 15,-18 2 1-15,-31-2 25 16,-22 2-2-16,-12-5-11 16,4-1-12-16,13 0-27 15,18-5-66-15,21-31-137 16,25-14-134-16</inkml:trace>
  <inkml:trace contextRef="#ctx0" brushRef="#br1" timeOffset="-107595.73">13956 4552 174 0,'0'0'488'0,"0"0"-210"15,0 0-120-15,0 0-11 16,0 0-59-16,0 0-68 15,-11-30-20-15,-18 72-37 16,-16 20 37-16,-15 21 6 16,-11 14-3-16,4 6-3 15,5-7-61-15,20-28-195 16,24-32-457-16</inkml:trace>
  <inkml:trace contextRef="#ctx0" brushRef="#br1" timeOffset="-105498.9">14970 4804 304 0,'0'0'161'16,"0"0"-27"-16,0 0-17 15,0 0-17-15,0 0-8 16,-17-104-22-16,13 92 2 0,2 4-3 16,0 4-20-16,0 4-4 15,0 0-34-15,-3 6-11 16,1 29-31-16,4 14 18 15,0 16 11-15,4-4 2 16,28-2 0-16,10-12 2 16,1-10-2-16,-8-17-18 15,-6-16-2-15,-4-4 1 16,-4-20 19-16,2-21 17 16,4-10-9-16,-5-5 2 15,-2 1-2-15,-4 7 3 16,-8 14-2-16,-1 16 18 15,-7 10 1-15,0 8 17 16,0 0-45-16,0 23-25 0,0 14 0 16,2 13 25-16,12 1 2 15,9-5-2-15,6-12-6 16,8-12-15-16,1-15 3 16,2-7 12-16,-5 0 5 15,-8-19 1-15,-9-3 11 16,-9-3 12-16,-3 6 5 15,0-2-15-15,-2 3-13 16,9 4-23-16,14-1-122 16,17-6-251-16</inkml:trace>
  <inkml:trace contextRef="#ctx0" brushRef="#br1" timeOffset="-104932.41">15861 4617 285 0,'0'0'190'0,"0"0"-47"15,0 0-27-15,0 0-29 16,0 0-30-16,0 0-25 15,-15-23-22-15,5 23-10 16,-5 0-8-16,-12 4 6 16,-6 9 2-16,4 2 0 15,4 1 0-15,10-2-5 0,3 3 3 16,8 4-4-16,2 1 2 16,2-2 2-1,0-2 0-15,11-2 2 0,16-2 7 16,8-4 2-16,6-1 18 15,3-2-10-15,-8 3-5 16,-7 1 6-16,-9 3-12 16,-9 0-4-16,-9 4 0 15,-2 2 2-15,-4 4-4 16,-36 2 4-16,-18 0 11 16,-9-7-3-16,3-10-12 15,12-9-56-15,21-10-95 16,20-28-130-16</inkml:trace>
  <inkml:trace contextRef="#ctx0" brushRef="#br1" timeOffset="-104048.02">16289 4782 304 0,'0'0'171'0,"0"0"-23"16,0 0-19-16,0 0-45 15,0 0-38-15,0 0-4 16,0-60-16-16,0 41 10 16,0-2-6-16,0 3-12 15,-4 2 2-15,-8 4-8 16,1 2 5-16,-2 6-3 16,-5 4-8-16,-2 0-3 15,-4 0-3-15,-1 0-2 16,3 16-3-16,1 6 5 15,6 4-5-15,4 10 0 0,4 6 2 16,7 5 1-16,0 6 4 16,12-3-1-16,23-5-1 15,19-13-3-15,10-20 3 16,16-12 0-16,7-28-13 16,0-22-24-16,-9-11-35 15,-13 0 13-15,-17-2 42 16,-14-4 17-16,-12 0 29 15,-7-7 9-15,-5-1 16 16,-1 11-2-16,-1 13-9 16,-3 24 28-16,-5 13 19 15,0 11 1-15,0 3-36 0,0 0-55 16,0 21-22-16,0 21-13 16,0 16 35-1,0 12 3-15,0 7-3 0,11-5-1 16,7-7 1-16,2-15 0 15,-2-17 1-15,-7-10-2 16,-2-16 1-16,-9-5 0 16,0-2 2-16,-5 0 13 15,-30-4 0-15,-9-6-15 16,-14 9-9-16,-5 1 3 16,10 15 0-16,8 14-20 15,19 2-6-15,16 4-15 16,10-3-14-16,2-4 11 0,25-12 4 15,11-16 28 1,9 0 18-16,2-26 13 0,-2-8 2 16,-10 3 15-16,-14 11 60 15,-12 10 10-15,-6 10-16 16,-5 0-60-16,4 14-24 16,9 25-18-16,8 13 16 15,14 4-26-15,19-6-119 16,23-18-120-16,23-17-469 15</inkml:trace>
  <inkml:trace contextRef="#ctx0" brushRef="#br1" timeOffset="-103230.42">17842 4311 293 0,'0'0'281'0,"0"0"-74"15,0 0-41-15,0 0-55 16,0 0-14-16,0 0-42 16,0 0-55-16,2-19-6 15,3 62-24-15,-3 20 30 16,-2 15 15-16,0 3 17 16,-16 4 2-16,-9 3-5 15,2 2-11-15,2-6-8 16,9-7-5-16,12-16 3 15,0-17-6-15,17-15 1 16,12-9-3-16,8-16-19 16,10-4-30-16,6-17-19 0,1-21-68 15,-9-11-97 1,-16-5-152-16</inkml:trace>
  <inkml:trace contextRef="#ctx0" brushRef="#br1" timeOffset="-102765.27">17642 4732 421 0,'0'0'223'16,"0"0"-39"-16,0 0-27 15,0 0-57-15,0 0-36 16,0 0-33-16,75-21-31 16,-3 10-9-16,12-1-2 15,5 4-22-15,-11 0-8 16,-9 2 8-16,-13 0 9 15,-16 0 10-15,-13 2 8 0,-11 0 6 16,-12 0 6-16,-4 4 0 16,0 0 12-16,0 0 4 15,0 0-10-15,0 0-12 16,0 0-3-16,0 0-9 16,-2 19-5-16,-8 14 17 15,2 11 4-15,-1 10 5 16,9 7 5-16,0-4 6 15,0-6-18-15,0-11-1 16,15-16 5-16,3-14-6 16,5-10 0-16,1 0 8 15,7-32 17-15,-2-8-7 0,-9-10-13 16,-9-3-3 0,-11 3 15-16,0-3 1 0,-8 7-9 15,-17 11-3-15,-9 12-6 16,-7 14-12-16,-5 9-74 15,4 0-59-15,16 16-111 16,21-6-328-16</inkml:trace>
  <inkml:trace contextRef="#ctx0" brushRef="#br1" timeOffset="-99732.15">18988 4760 283 0,'0'0'217'0,"0"0"-53"15,0 0-44-15,0 0-21 16,0 0-13-16,0 0-17 16,0 0-4-16,-4-76-22 15,4 76-39-15,0 2-4 16,0 23-22-16,0 17 5 16,0 11 17-16,0 5 6 15,0-1 7-15,0-5 0 16,0-10-9-16,10-18-4 15,-1-12 3-15,1-12 2 16,9-6 2-16,5-30 22 0,8-16-14 16,-1-8-5-16,-4-1 8 15,-8 11-1-15,-5 15-1 16,-10 12 13-16,-2 12 9 16,-2 11 6-16,0 0-44 15,0 5-23-15,3 26-15 16,7 8 27-16,11 3-11 15,12-9-42-15,10-15 12 16,5-18 6-16,6 0 14 16,4-34 31-16,-2-14 1 15,-3-11 10-15,-6 1 33 16,-11 8 18-16,-12 12 4 16,-11 16 4-16,-6 12 5 15,-7 8-7-15,0 2-63 16,5 6-4-16,2 24-41 0,3 14 41 15,6 8-1-15,6 3-12 16,7-3-71-16,7-7-35 16,6-7-95-16,5-15-66 15,0-18-169-15</inkml:trace>
  <inkml:trace contextRef="#ctx0" brushRef="#br1" timeOffset="-99181.54">20081 4611 595 0,'0'0'222'16,"0"0"-68"-16,0 0-103 0,0 0-51 15,0 0-8-15,0 0 8 16,-133 157 2-16,119-102-2 16,12-7 0-16,2-12-8 15,8-16-63-15,15-16 9 16,8-4 62-16,0-28 11 15,2-16 9-15,1-6-9 16,-7 1 50-16,-7 9 4 16,-5 10 5-16,-5 12-13 15,-6 10 19-15,-2 5-7 16,0 3-46-16,3 0-23 0,9 27-37 16,-1 7 34-1,7 8 3-15,4 3 4 16,3-1-4-16,6-8-7 15,0-11-20-15,4-12-34 0,0-13 0 16,-1 0 2-16,4-24 20 16,-4-16 6-16,-2-3 10 15,-9 1 11-15,-9 6 12 16,-5 10 23-16,-9 13 20 16,-2 6 28-16,0 7 2 15,0 0-33-15,0 0-40 16,0 2-9-16,0 16-17 15,3 6 25-15,2 6 1 16,-1 4 1-16,1 7 0 0,1 0 1 16,0 2 0-16,-1-3-2 15,0-4 3-15,-1-12-3 16,-1-8-5-16,1-8-60 16,4-8-73-16,6-6-76 15,-1-28-152-15</inkml:trace>
  <inkml:trace contextRef="#ctx0" brushRef="#br1" timeOffset="-98881.64">20571 4578 478 0,'0'0'222'0,"0"0"-79"0,0 0-65 15,0 0-56-15,0 0-22 16,0 0-8-16,21-2 8 16,2-2 4-16,11-7 17 15,-5-4-8-15,-7-3 5 16,-6-3-3-16,-11 3 30 16,-5-1 4-16,0 1-24 15,-5 2-18-15,-17 14-7 16,-9 2-3-16,-3 0-6 15,3 18-22-15,11 14-65 16,18 1-70-16,2-2-76 16,22-3-265-16</inkml:trace>
  <inkml:trace contextRef="#ctx0" brushRef="#br1" timeOffset="-98348.83">21037 4824 458 0,'0'0'181'15,"0"0"-59"-15,0 0-46 16,0 0-14-16,0 0-26 16,0 0-15-16,0 0-17 0,-9-52-4 15,5 52-18 1,2 19 0-16,-4 1 18 0,4 5 0 15,2-2 7-15,-2-4 0 16,2 1 8-16,0-4 0 16,0-1-8-16,0-2 2 15,-2 4 0-15,0-1 5 16,0 1 9-16,0 0 1 16,-1-5-7-16,3-2 1 15,0-5-1-15,0 0-4 16,0-5 0-16,0 0 8 15,0 0 28-15,0-6 20 16,0-22 40-16,13-12-49 0,8-13-54 16,1 2 5-1,-2 4-10-15,0 9 0 0,-4 13 2 16,-1 6-2-16,-4 9 3 16,-1 8-4-16,0 2-4 15,9 2-15-15,4 27 0 16,4 9 14-16,0 9 0 15,-9 6 4-15,2-2-12 16,2-7-28-16,7-11-34 16,7-21-65-16,11-12-30 15,-1-14-112-15,4-26-136 16</inkml:trace>
  <inkml:trace contextRef="#ctx0" brushRef="#br1" timeOffset="-98080.79">21602 4557 257 0,'0'0'189'0,"10"-134"-24"15,-4 87-15-15,1 13 18 16,-3 13-52-16,-4 11 14 16,2 6-33-16,-2 4-26 15,0 0-34-15,0 0-37 16,0 14-14-16,0 24-18 16,0 14 32-16,0 16 0 15,0 7 17-15,0 5 3 16,0 2 9-16,0 3-4 15,-2 0-3-15,2-8-13 16,0-11-5-16,0-16-2 16,0-18-4-16,8-14 2 0,13-12-8 15,17-6-61-15,18-6-64 16,11-28-137-16,-2-13-429 16</inkml:trace>
  <inkml:trace contextRef="#ctx0" brushRef="#br1" timeOffset="-97865.39">21492 4722 663 0,'0'0'275'0,"0"0"-130"15,0 0-54-15,0 0-66 0,0 0-25 16,131-38-16-1,-58 32-18-15,-1 4-17 0,-8 2-20 16,-6 0-38-16,-11 0-42 16,-12 6-30-16,-4 4-119 15</inkml:trace>
  <inkml:trace contextRef="#ctx0" brushRef="#br1" timeOffset="-97498.95">22129 4760 474 0,'0'0'235'0,"0"0"-48"0,0 0-85 15,0 0-31-15,0 0-64 16,0 0-7-16,-97 6-5 16,49 31 1-16,5 2 4 15,10 5-2-15,15-5-4 16,12-11-12-16,6-10-16 15,0-10 8-15,4-8 4 16,25 0 22-16,13-25 21 16,6-6-6-16,0-6 4 15,-5 5 15-15,-8 5 29 16,-8 9 13-16,-9 7-1 16,-10 7-23-16,-2 4-20 0,0 0-32 15,7 17-27 1,3 17 27-16,-1 3 0 0,1 4-15 15,-3-5-55-15,5-9-55 16,2-8-23-16,7-17-148 16,4-2-75-16</inkml:trace>
  <inkml:trace contextRef="#ctx0" brushRef="#br1" timeOffset="-97265.05">22508 4760 424 0,'0'0'248'0,"0"0"-47"15,0 0-81-15,0 0-52 0,0 0-32 16,0 0-20 0,0-1-16-16,0 10-11 0,0 11 5 15,0 10 6-15,0 3 9 16,0-2-2-16,0 1 2 16,0 1-4-16,0-7-3 15,0-4 6-15,4-8-2 16,5-6-6-16,0 0-23 15,2-4-50-15,6-4-108 16,4 0-173-16</inkml:trace>
  <inkml:trace contextRef="#ctx0" brushRef="#br1" timeOffset="-96665.7">22414 4630 340 0,'0'0'155'16,"0"0"-78"-16,0 0-45 16,0 0-12-16,0 0 0 15,129-66 13-15,-106 54-8 16,-8-1 35-16,-9 2 22 15,-4-3 4-15,-2-2-24 16,-2 0-36-16,-29 0-17 0,-9 2-8 16,0 7-2-16,3 7 0 15,8 0-1-15,11 7-18 16,9 13-72-16,9 4-16 16,0 0 15-16,31 2 14 15,9-6 6-15,5-8-17 16,-1-6 38-16,-4-6 24 15,-1 0 28-15,-6 0 38 16,-7 0 59-16,-6 0-3 16,-6 12-37-16,-7 15-7 15,-5 9 13-15,-2 3 10 16,0 7-24-16,-2 2-28 16,-5 1-3-16,4-8-11 15,3-10-2-15,0-12-2 16,0-12 0-16,3-7-2 0,23-18 41 15,15-25 50-15,12-12-40 16,2 0 5-16,-5 3-10 16,-6 14-14-16,-17 16 7 15,-11 12 0-15,-10 10 23 16,3 2-63-16,7 32-2 16,1 18-1-16,2 12-2 15,-6 9 0-15,-2 3-57 16,7-14-156-16,19-14-289 15</inkml:trace>
  <inkml:trace contextRef="#ctx0" brushRef="#br1" timeOffset="-86798.53">24004 4684 356 0,'0'0'145'0,"0"0"-7"16,0 0-33-16,0 0-22 16,0 0-22-16,0 0-20 15,-31-42-32-15,18 42-9 16,-12 17-18-16,-10 14 15 15,-5 15 3-15,5 4 1 16,10 6 1-16,11-1-2 0,12-10-5 16,2-3 3-16,9-15-11 15,23-15 4-15,10-12 9 16,7-6 0-16,-1-34 17 16,2-8-13-16,-15-4 5 15,-8-2 19-15,-12 3 16 16,-5 11 19-16,-6 8 4 15,-2 14-24-15,-2 9 23 16,0 8-10-16,0 1-54 16,0 4-2-16,0 24-37 15,0 16 28-15,0 11 8 16,7 5 2-16,8 4 2 16,14-5-3-16,16-6-10 15,17-14-79-15,19-25-80 0,17-14-211 16</inkml:trace>
  <inkml:trace contextRef="#ctx0" brushRef="#br1" timeOffset="-83165.11">25110 4690 216 0,'0'0'149'0,"0"0"-25"15,0 0-4-15,0 0-6 16,0 0-4-16,0 0-10 15,0 0-18-15,-7-42-12 16,7 42-9-16,0 0-21 16,0 0-20-16,0 0-20 15,0 0-15-15,7 19-18 0,22 17 33 16,11 5 0-16,0 9 10 16,-2 3-7-16,-9 1-2 15,-11-2-1-15,-16-7-1 16,-2-4-3-16,-4-13-5 15,-19-10-7-15,3-8 9 16,3-10 7-16,1-4 8 16,3-32 9-16,5-16-10 15,8-10-7-15,0-6-5 16,25-1-12-16,13 12 4 16,5 4-12-16,3 12 6 15,5 8-36-15,5 13-40 16,2 12-70-16,-5 8-88 0,-6 0-93 15</inkml:trace>
  <inkml:trace contextRef="#ctx0" brushRef="#br1" timeOffset="-82764.98">25620 4853 479 0,'0'0'174'16,"0"0"-116"-16,0 0 2 0,0 0-28 15,0 0-22 1,0 0 21-16,13-33-6 0,-3 10-10 16,-6-6 17-16,-4 3 0 15,0 1 3-15,0 8-5 16,0 5-10-16,-6 4 7 15,-2 6-8-15,-1 2-19 16,-6 0-4-16,-3 8-10 16,-2 15 11-16,5 8 2 15,3 7-6-15,10 7 4 16,2 5 2-16,0 4 1 16,16-4 0-16,11-8 0 15,10-10 0-15,17-16-2 16,15-14-27-16,14-2-43 15,-2-33-95-15,-6-18-137 0,-17-11-94 16</inkml:trace>
  <inkml:trace contextRef="#ctx0" brushRef="#br1" timeOffset="-82531.38">26104 4656 170 0,'0'0'145'0,"0"-140"19"16,0 81-18-16,-5 18-17 16,-2 10 38-16,1 15-50 15,6 8-17-15,-2 6-23 16,2 2-27-16,0 0-50 15,0 2-11-15,0 26-23 16,0 17 17-16,0 10 17 16,0 12 2-16,0 0 4 15,0 4 14-15,-9-4 4 0,1 4-9 16,6 0-4-16,2-7-6 16,0-10-1-16,0-12-4 15,6-14-46-15,11-8-55 16,10-14-45-16,8-6-54 15,10-8-114-15</inkml:trace>
  <inkml:trace contextRef="#ctx0" brushRef="#br1" timeOffset="-82164.7">26509 4828 446 0,'0'0'256'0,"0"0"-81"16,0 0-40-16,0 0-57 15,0 0-32-15,0 0-46 16,-127-27-6-16,78 67 2 0,0 14 4 16,15-1-6-16,19-3-12 15,15-9-34-15,0-17-32 16,4-14-8-16,21-10 74 16,9-8 18-16,5-28 42 15,1-12-15-15,-1-1 17 16,-10 3 18-16,-6 8 21 15,-6 14-21-15,-7 9-6 16,-5 9 6-16,-5 6-13 16,5 0-49-16,4 11-12 0,4 23-24 15,5 13 34 1,2 3-5-16,-3-6-17 0,6-5-24 16,4-19-44-16,6-15-46 15,11-5 2-15,8-19-56 16,2-29-122-16</inkml:trace>
  <inkml:trace contextRef="#ctx0" brushRef="#br1" timeOffset="-81915.19">26957 4321 455 0,'0'0'287'16,"0"0"-49"-16,0 0-103 15,0 0-30-15,0 0-71 16,0 0-34-16,-18-18-20 15,9 50-12-15,-4 15 32 0,2 6 6 16,-3 11 10-16,5 4 13 16,1 1 0-16,6 2 3 15,2-2-8-15,0 0-5 16,2-1-3-16,15-8-11 16,3-10-5-16,-2-10 0 15,4-17-2-15,5-4-63 16,9-19-70-16,13 0-82 15,5-24-289-15</inkml:trace>
  <inkml:trace contextRef="#ctx0" brushRef="#br1" timeOffset="-81465.59">26719 4828 627 0,'0'0'245'0,"0"0"-98"16,0 0-48-16,0 0-42 16,0 0-45-16,0 0-12 15,123-37-18-15,-48 37-19 16,-4 0-8-16,-15 0 8 16,-19 0 13-16,-12 0 4 15,-11 0 20-15,-10 0 2 16,-2 0 0-16,-2 0 28 0,0 0 19 15,0 0-1 1,0 0-5-16,0 0-24 0,0 0-7 16,0 0-12-16,0 0-2 15,0 0-3-15,0 6-8 16,0 11-5-16,0 10 12 16,0 9 6-16,0 4 14 15,3 2-4-15,1 2-1 16,-2-6 0-16,0-6-7 15,3-6-2-15,-5-8 5 16,2-7-5-16,-2-5 4 16,5-5-4-16,-3-1-17 0,5 0-49 15,3 0-51 1,6 0-102-16,4-4-161 0</inkml:trace>
  <inkml:trace contextRef="#ctx0" brushRef="#br1" timeOffset="-81131.92">27135 4620 134 0,'0'0'335'16,"0"0"-209"-16,0 0-29 15,0 0-37-15,0 0-19 0,0 0-3 16,0 0 11-16,0-10 17 16,7-4-30-16,0-3-26 15,-5 4 15-15,-2 1 9 16,0 6 1-16,0 1-6 16,-5 1-27-16,-10 4-2 15,-3 0-5-15,-2 0-3 16,2 0 5-16,5 9-45 15,9 0-54-15,4 7-91 16,6 1-76-16,25-1-40 16</inkml:trace>
  <inkml:trace contextRef="#ctx0" brushRef="#br1" timeOffset="-80381.78">27305 4885 383 0,'0'0'146'15,"0"0"-25"-15,0 0-22 16,0 0-21-16,0 0-8 0,0 0-17 15,-5-18-14 1,5 18-25-16,-3 0-14 16,-1 7-11-16,-2 23-7 0,-1 11 14 15,1 5 3-15,6-1 1 16,0-6-1-16,0-7-4 16,13-11 5-16,3-10-1 15,-1-7-10-15,3-4 11 16,-1-7 9-16,6-20 9 15,-3-11-4-15,-9-8 2 16,-9-8 13-16,-2 1 14 16,-6 3-24-16,-21 10-13 0,-2 15-2 15,2 8-4 1,2 15-2-16,10 2-18 0,7 0-52 16,8 20-74-16,8-4-36 15,32-4-37-15,9-10 88 16,6-2 39-16,-7-10 76 15,-11-11 16-15,-6 2 145 16,-12 3 61-16,-9 9-50 16,-7 6 20-16,-3 1-86 15,0 0-75-15,2 18-15 16,-2 24-12-16,0 16 12 16,0 6 7-16,0 1 2 15,0-13 0-15,0-16-6 0,4-18 1 16,1-16-1-1,6-2 1-15,14-23 31 0,12-27 66 16,8-11-91-16,4-6 28 16,-9 13-27-16,-13 21 6 15,-11 15 12-15,-10 13 40 16,-4 5-18-16,1 0-51 16,3 30-27-16,4 18 5 15,0 15 21-15,1 1-8 16,1 0-55-16,1-8-47 15,5-12-38-15,4-14-88 16,9-20-42-16,10-10-66 16</inkml:trace>
  <inkml:trace contextRef="#ctx0" brushRef="#br1" timeOffset="-79882.27">28211 4948 474 0,'0'0'240'0,"0"0"-66"15,0 0-49-15,0 0-64 16,0 0-61-16,0 0-7 15,-124 55 7-15,88-5-1 16,16-4-3-16,11-11-27 16,9-12-23-16,0-13-2 15,15-10 33-15,24-6 23 16,5-26 24-16,3-6-13 16,-7 0 33-16,-11 6 24 15,-12 9 17-15,-5 14-2 16,-8 6-13-16,1 3-52 0,5 11-18 15,9 20-28 1,3 4 28-16,3-1 0 0,1-5-7 16,5-12-7-16,5-9 0 15,11-8 5-15,2-10-3 16,4-28-28-16,-4-14 9 16,-11-10 5-16,-13-9 19 15,-17-6-1-15,-8-10 8 16,0-6 13-16,-29-8 8 15,-11-6 3-15,1 15 19 16,5 20-7-16,12 28 16 16,13 28 29-16,7 14-23 0,2 2-24 15,0 0-34-15,0 18-14 16,0 22-20-16,0 20 34 16,2 16 1-16,13 10 3 15,1 9-3-15,-3 1 0 16,-2 3 6-16,1-4-5 15,-1-6 0-15,5-13-2 16,-1-16-44-16,10-26-162 16,14-24-218-16</inkml:trace>
  <inkml:trace contextRef="#ctx0" brushRef="#br1" timeOffset="-78681.98">29568 4382 454 0,'0'0'184'0,"0"0"5"16,0 0-48-16,0 0-51 15,0 0-51-15,0 0-39 0,0-6-7 16,0 39-19-1,0 17 26-15,0 14 6 0,0 5 9 16,-4 0 2-16,-1-2-4 16,5-7-8-16,0-10 0 15,0-14-1-15,0-15-2 16,0-13 0-16,0-8 2 16,0 0 8-16,0-11 23 15,0-14 64-15,-8-6-71 16,-13 4-28-16,-8 10-6 15,-8 17-3-15,-8 0-5 16,-4 31 0-16,2 17 2 16,11 10-5-16,16 4-28 15,14-6 5-15,6-12-9 0,2-13 10 16,27-18 12-16,14-13 26 16,9-6 1-16,7-31 27 15,-1-8 22-15,-16-4 35 16,-13 5 9-16,-7 11 3 15,-13 13-5-15,-5 11-22 16,-1 8-17-16,-3 1-51 16,0 0-1-16,5 19-27 15,1 19-15-15,5 11 21 16,3 2-19-16,3-2-28 16,3-10-66-16,12-6-43 15,7-18-76-15,11-13-102 16</inkml:trace>
  <inkml:trace contextRef="#ctx0" brushRef="#br1" timeOffset="-78148.19">30123 4971 219 0,'0'0'443'0,"0"0"-242"16,0 0-73-16,0 0-65 15,0 0-58-15,0 0-5 16,-112 36-4-16,79-2 4 15,7-2-5-15,12-8-31 16,10-8-32-16,4-6-12 16,0-10 5-16,13 0 75 0,11 0 6 15,3-16 34-15,0-2 9 16,-7 7 7-16,-9 0 14 16,-4 7-17-16,-7 4 8 15,0 0-41-15,11 0-20 16,5 0-11-16,13 15 11 15,10-7 2-15,13-5 1 16,10-3 6-16,5-5 5 16,-2-28-14-16,-10-7 6 15,-7-8-3-15,-15-6-3 16,-11-7 9-16,-15-1 23 16,-7-7 2-16,0 0 12 15,-25-3-36-15,-2 6 20 0,9 19 3 16,5 18-15-16,9 21 28 15,4 8-14-15,0 0-32 16,-2 10-17-16,2 30-17 16,0 18 34-16,0 10 1 15,0 12 2-15,0 10-2 16,-2 11 0-16,-12-3 2 16,5-4 2-16,7-14-5 15,2-18 1-15,0-17-1 16,13-19-20-16,7-16-66 15,5-10-56-15,2 0-29 16,-1-31-201-16</inkml:trace>
  <inkml:trace contextRef="#ctx0" brushRef="#br1" timeOffset="-77931.8">30225 4941 827 0,'0'0'224'0,"0"0"-100"16,0 0-56-16,0 0-68 15,154-60-10-15,-61 56-34 16,4 4-46-16,-3-3-17 16,-15 3-61-16,-14 0-81 0,-14 0-15 15</inkml:trace>
  <inkml:trace contextRef="#ctx0" brushRef="#br1" timeOffset="-77598.02">30910 4892 402 0,'0'0'195'0,"0"0"-37"16,0 0-40-16,0 0-71 15,0 0-47-15,0 0-12 16,-147 40 11-16,95 9 1 16,12-2-7-16,13-4 3 0,14-9-20 15,13-11-45-15,0-12 12 16,11-9 29-16,20-2 28 16,5-13 23-16,7-18 36 15,-6-1 6-15,-5 2 1 16,-6 8 31-16,-13 7-14 15,-4 9-5-15,-5 6-34 16,4 0-44-16,5 27-14 16,3 9 4-16,1 4 4 15,4 1-57-15,1-8-80 16,11-13-168-16</inkml:trace>
  <inkml:trace contextRef="#ctx0" brushRef="#br1" timeOffset="-76631.21">31538 4485 482 0,'0'0'224'0,"0"0"-77"16,0 0-36-16,0 0-21 16,0 0-19-16,0 0-10 0,0-76-31 15,0 76-30 1,0 23-22-16,0 23-10 0,-11 18 32 16,-9 11 3-16,-3 8 16 15,4 1 3-15,3-1-2 16,7-3-9-16,7-14-9 15,2-16-1-15,0-18 6 16,0-18-6-16,0-8-1 16,0-6 8-16,0 0 8 15,0 0 41-15,0 0 40 16,0 0-19-16,0 0-26 16,0 0-39-16,0 0-13 15,0 0-9-15,0 2-8 16,2 12-1-16,23 6-34 15,14 1 37-15,13-4-24 0,8-7-15 16,-3-10-12-16,-7 0 8 16,-11-14 21-16,-14-16 37 15,-11-10 3-15,-12-10 18 16,-2-8 15-16,-7 4-14 16,-24 5-14-16,-5 18-4 15,-8 12-4-15,-3 12-2 16,-2 7-8-16,4 1 7 15,8 29-70-15,12 9-79 16,21-2-123-16,4-5-207 16</inkml:trace>
  <inkml:trace contextRef="#ctx0" brushRef="#br1" timeOffset="-75982.59">32222 4907 539 0,'0'0'210'0,"0"0"-50"16,0 0-49-16,0 0-34 15,0 0-44-15,0 0-33 16,-53-3-37-16,10 41 34 0,-9 12 3 15,12 0 1 1,14-6-1-16,17-8-38 0,9-13-31 16,0-13-44-16,4-8 51 15,19-2 62-15,2-14 20 16,4-20 10-16,-4-10 29 16,0-4-2-16,-4 2 12 15,-8 7-12-15,-6 17-1 16,-7 15 19-16,0 7-5 15,0 0-68-15,0 0-2 16,0 22-33-16,0 12 2 16,6 4 10-16,14-4-25 0,11-8 18 15,14-12 5 1,1-12-3-16,6-2 15 0,-5-20 11 16,-7-16 0-16,-7-6 2 15,-10-8 26-15,-10-1 25 16,-9 5 9-16,-4 6-31 15,0 12-2-15,-2 12-14 16,-11 12-6-16,-3 4-9 16,-1 4-17-16,-4 30 3 15,8 15-7-15,13 15 0 16,0 8 7-16,24-4-18 16,13 0 18-16,-6-16-25 15,-5-12 23-15,-10-14-7 16,-8-9 18-16,-5-9-2 15,-3-7 7-15,0-1 3 0,-13 0 18 16,-27 0-20-16,-16-8-1 16,-9-4-56-16,16-4-174 15,26 0-352-15</inkml:trace>
  <inkml:trace contextRef="#ctx0" brushRef="#br1" timeOffset="-75315.16">32752 5131 135 0,'0'0'182'15,"0"0"-47"-15,0 0-11 16,0 0-40-16,0 0-30 16,0 0-13-16,29-45 13 15,-20 18-7-15,4-7 28 16,1-6-36-16,-3-3 9 16,-2 8 0-16,-5 2-2 15,-2 12 6-15,-2 9-3 16,0 3 2-16,0 9-20 15,0 0-25-15,0 0-6 16,-2 4-22-16,-13 24-7 0,-10 15 25 16,5 11 1-16,2 2-3 15,10 0-6-15,8-3-10 16,0-16-14-16,19-11 2 16,19-13 6-16,16-13 13 15,14 0 14-15,13-26-1 16,0-15-14-16,-8-9 7 15,-15-4 9-15,-12-2 4 16,-15-5 34-16,-17 7 32 16,-12 5-15-16,-2 12-17 15,-4 11-11-15,-23 14-12 16,-8 12-15-16,-3 0-15 0,-1 12 10 16,10 20-12-16,12 15-5 15,13 4-6-15,4 10 9 16,8 1 7-16,21-6-6 15,3 0 7-15,-1-8 7 16,-4-7 0-16,-6-5 2 16,-5-8 1-16,-9-9-4 15,-7-4 2-15,0-8-1 16,0 0-3-16,-34-7 7 16,-21 0 13-16,-19 0-13 15,-6-8-74-15,17-13-252 16</inkml:trace>
  <inkml:trace contextRef="#ctx0" brushRef="#br1" timeOffset="-74514.64">33432 5328 859 0,'0'0'243'16,"0"0"-38"-16,0 0-43 16,0 0-61-16,0 0-33 15,0 0-44-15,-3 6-20 16,3-2-4-16,0 2-28 15,20 9-98-15,14-4-155 0,1-9-182 16</inkml:trace>
  <inkml:trace contextRef="#ctx0" brushRef="#br1" timeOffset="-68598.64">989 7803 514 0,'0'0'148'15,"0"0"3"-15,0 0-36 0,0 0-53 16,0 0-55-16,0 0-7 16,0 0-14-16,-3 47 13 15,12-11 1-15,3 5 20 16,-10 3-10-16,-2 6 7 15,0 4-3-15,0 2-2 16,0-6-2-16,0-13-9 16,0-12 3-16,0-12-2 15,0-12-2-15,0-1-13 16,7-15 13-16,8-30 22 16,3-21-8-16,0-12-9 0,-3 0-2 15,1 2 6 1,-3 11-4-16,-4 11 17 0,0 12 21 15,-2 11 5-15,-5 14 15 16,2 9-12-16,-1 8-20 16,-3 0-31-16,6 0-3 15,4 29-28-15,3 21 8 16,1 17 20-16,-4 8 2 16,-5 10 0-16,-3 3 1 15,0 1 8-15,-2-7-6 16,2-13 1-16,-2-16-1 15,0-18 0-15,2-17-3 0,0-12 1 16,2-6-54 0,2-4-17-16,9-26-10 0,1-10-99 15,4-13-154-15,-9 3-190 16</inkml:trace>
  <inkml:trace contextRef="#ctx0" brushRef="#br1" timeOffset="-68165.2">619 8097 561 0,'0'0'227'0,"0"0"-74"0,0 0-47 16,0 0-4-1,0 0-14-15,0 0-25 0,-105-65-29 16,129 59-34-16,48-7-11 15,44-3-5-15,28-6 16 16,14 0 2-16,-12-3-2 16,-28 5-35-16,-18 3-46 15,-24 3-29-15,-25 5 6 16,-29 5-35-16,-22 4-90 16,-20 0 3-16,-47 24 116 15,-20 10 79-15,-11 2 31 16,0 5 0-16,3-2 62 15,-5 2 35-15,-12-1 15 16,8-4-3-16,17-5 16 0,18-8-6 16,32-7-24-16,20-8-32 15,13-8 1-15,4 0 19 16,0 0-10-16,52-11-40 16,67-18-33-16,53-5 2 15,44 0-6-15,15-3-27 16,-19-2-177-16,-16-11-335 15</inkml:trace>
  <inkml:trace contextRef="#ctx0" brushRef="#br1" timeOffset="-64115.64">2445 7656 731 0,'0'0'252'0,"0"0"-109"16,0 0-12-16,0 0-41 15,0 0-47-15,0 0-43 16,0 0-6-16,-6 12-29 16,6 38 14-16,0 16 21 15,0 6 4-15,0 7 5 16,0-1 3-16,-6 2 0 16,-11-4-6-16,2-12-3 15,7-19 5-15,3-23-6 16,5-19-2-16,0-3 7 15,0-41-1-15,0-28 14 16,3-21-16-16,5-16-4 16,1 0 1-16,3 8 0 15,-2 9 1-15,1 18 3 0,5 20-3 16,-1 15 28 0,6 14-2-16,8 15-26 15,11 7-2-15,15 15-23 0,1 25 16 16,-12 16-2-16,-21 16-4 15,-23 10-5-15,-29 0-10 16,-25-3 0-16,-4-17 9 16,8-20 12-16,14-18 7 15,14-10 1-15,11-11 0 16,6 0 7-16,5-1-5 16,0 0 5-16,0-2 3 15,0 2 1-15,0-2 5 16,0 2-17-16,0 2-3 0,18 4-12 15,28 0 15-15,32-5 10 16,20-3-10-16,12 0-22 16,-10-11-177-16,-25-1-187 15</inkml:trace>
  <inkml:trace contextRef="#ctx0" brushRef="#br1" timeOffset="-63379.47">3183 7680 452 0,'0'0'232'16,"0"0"-56"-16,0 0-31 16,0 0-55-16,0 0-34 15,0 0-36-15,-24-8-20 16,24 24-10-16,-5 22-23 16,3 14 33-16,-2 14 28 15,1 4 6-15,3 4-8 16,0-1-3-16,0-8-12 15,7-8-5-15,2-21-6 16,-2-17-1-16,-5-14-29 16,-2-5-1-16,0-30 31 15,0-22 35-15,-16-23-32 16,-6-6 3-16,4-6 23 0,3 3-9 16,3 4 10-16,6 12-8 15,6 15 14-15,0 17 14 16,0 13-14-16,6 6-12 15,42 7-24-15,33 6-3 16,33 4-9-16,11 0 8 16,-11 31 2-16,-31 13-8 15,-37 12 2-15,-30 10-8 16,-16 4 2-16,-29 5 14 16,-27-7 0-16,-8-4 4 15,-8-7-1-15,5-12-3 16,2-13-13-16,3-11-31 0,2-14-40 15,6-7-59 1,8 0-54-16,21-18-117 0</inkml:trace>
  <inkml:trace contextRef="#ctx0" brushRef="#br1" timeOffset="-62598.73">3874 7622 446 0,'0'0'268'0,"0"0"-71"15,0 0-78-15,0 0-55 0,0 0-59 16,0 0-5-16,0 66-23 16,0-14 23-16,0 11 30 15,0-2-2-15,0 2 2 16,0-4 1-16,0-7-14 16,0-9-9-16,0-13 0 15,5-16-8-15,-3-10-8 16,-2-4-34-16,0-18 42 15,0-26 13-15,0-15-13 16,0-14-4-16,-2-13 4 16,-5-3 0-16,1 7 1 15,6 11 2-15,0 24 4 0,0 16 38 16,0 15 11 0,0 13-12-16,2 3-39 15,19 0-5-15,11 28-28 0,11 8 24 16,-8 9 3-16,-10 6-8 15,-17-1-9-15,-8-4-12 16,0-8 5-16,0-14-11 16,0-9 19-16,0-9 10 15,0-6 6-15,3 4-8 16,13 1 1-16,3 7 8 16,6 3 5-16,-3 3-4 15,0 1 1-15,-6 3 0 16,-10 5 3-16,-6-1 2 0,0 2 2 15,-10-2 9-15,-19-1 3 16,-17-6-7-16,-12-3 1 16,-8-5-15-16,-5-11-63 15,8 0-104-15,19-9-149 16</inkml:trace>
  <inkml:trace contextRef="#ctx0" brushRef="#br1" timeOffset="-61964.72">4391 7738 629 0,'0'0'209'0,"0"0"-81"15,0 0-27-15,0 0-39 16,0 0-43-16,0 0-19 16,-7-18-4-16,7 36-18 15,-4 16 2-15,1 12 20 16,-1 6 3-16,2-1 13 16,2-7-6-16,0-10-4 15,0-12-1-15,0-12-4 0,0-9 3 16,0-1 1-1,2-15 25-15,5-21 70 0,-1-14-66 16,-1-13-27-16,0-2-1 16,-5-2-2-16,0 13 2 15,0 16-1-15,0 18 14 16,0 12 32-16,0 8-5 16,0 0-46-16,2 20-27 15,13 18-1-15,12 12 27 16,6 2 1-16,-2-8-21 15,3-8-35-15,-14-15 4 16,-9-12 25-16,1-9 3 16,1-9 24-16,11-32 40 15,7-13-22-15,3-8 26 16,-1 2-13-16,-8 11-24 16,-7 20 20-16,-9 14 6 0,-5 11 5 15,-2 4-38-15,9 16-1 16,5 24-37-16,7 17 37 15,-2 10 2-15,2 0-1 16,-1 0 1-16,1-9-1 16,-4-11-34-16,2-10-72 15,-2-13-21-15,10-16-64 16,14-8-96-16,5-22 9 16</inkml:trace>
  <inkml:trace contextRef="#ctx0" brushRef="#br1" timeOffset="-61699.1">5407 7506 396 0,'0'0'277'16,"0"0"-4"-16,0 0-138 15,0 0-48-15,0 0-86 16,0 0-1-16,-96 47-3 16,74 6 3-16,13 4-4 15,9 2-4-15,5 1 5 16,21-8 2-16,1-5 2 15,-1-10-4-15,1-5 3 16,-6-10 0-16,-6-3 1 16,-7-5 3-16,-4-8 1 15,-4 2-2-15,-12-1 0 0,-44 8 1 16,-35 5-4 0,-25-2-21-16,-8-12-149 0,16-6-334 15</inkml:trace>
  <inkml:trace contextRef="#ctx0" brushRef="#br1" timeOffset="-59398.73">6488 7566 460 0,'0'0'215'16,"0"0"-62"-16,0 0-57 15,0 0-74-15,0 0-22 16,0 0 0-16,0 0 4 16,-4 100 40-16,4-56-3 15,0-1-15-15,-3-3 9 16,3-5-16-16,0-3-3 16,0-7-11-16,0-6 2 15,0-2-3-15,0-11 0 16,0-2-4-16,5-4-42 15,8-3-47-15,5-22-66 0,1-14-257 16</inkml:trace>
  <inkml:trace contextRef="#ctx0" brushRef="#br1" timeOffset="-58965.39">6310 7467 252 0,'0'0'174'0,"0"0"-64"15,0 0-21-15,0 0-29 16,0 0-24-16,0 0-9 16,62-22-6-16,-18 2-13 15,-3 2-7-15,-10 0 4 16,-14 1 12-16,-10 2 39 16,-4-1 28-16,-3 3-12 15,0-2-30-15,-12 5-10 16,-10 4-21-16,-10 4-11 15,-3 2-1-15,1 0-6 16,5 18 5-16,8 5-1 0,11 2-19 16,10 3-31-16,14-2-90 15,35-6-26-15,17-6-81 16,11-11-180-16</inkml:trace>
  <inkml:trace contextRef="#ctx0" brushRef="#br1" timeOffset="-58697.39">6840 7395 371 0,'0'0'257'0,"0"0"-71"16,0 0-70-16,0 0-84 15,0 0-32-15,0 0 0 16,-61 102 5-16,61-49-3 16,14-3-1-16,33 2 6 15,15-8-1-15,2-6-4 0,-6-11 2 16,-12-6-1-16,-23-6-1 15,-13-8-4-15,-10-1 2 16,-2 2 0-16,-39 6 10 16,-21 4 39-16,-18 2-24 15,-7-2-13-15,11-2-12 16,18-7-42-16,22-9-118 16,27-6-188-16</inkml:trace>
  <inkml:trace contextRef="#ctx0" brushRef="#br1" timeOffset="-58498.21">7020 7497 732 0,'0'0'261'16,"0"0"-99"-16,0 0-42 15,0 0-66-15,0 0-54 16,-122 42-18-16,45 23 18 15,-4 13 0-15,2 4 0 16,21-8-42-16,27-18-209 16,22-28-497-16</inkml:trace>
  <inkml:trace contextRef="#ctx0" brushRef="#br1" timeOffset="-57481.63">7866 7616 441 0,'0'0'226'16,"0"0"-51"-16,0 0-57 15,0 0-28-15,0 0-31 16,0 0-42-16,0 0-17 16,-124 20-8-16,82 32 6 15,8 7-2-15,12-3 3 16,17-9-1-16,5-6-10 15,11-19-23-15,24-14 4 16,0-8 2-16,3-17 29 16,-5-20 6-16,-8-10 13 15,-8-1 41-15,-7 8 23 0,-8 4 2 16,2 12-9-16,-4 9-16 16,0 10-2-16,0 5-19 15,0 0-39-15,11 0-16 16,5 26-15-16,11 14 31 15,4 6 3-15,7 4-3 16,6-1-8-16,10-8-91 16,6-9-94-16,6-19-92 15,5-13-295-15</inkml:trace>
  <inkml:trace contextRef="#ctx0" brushRef="#br1" timeOffset="-56897.88">8707 7104 673 0,'0'0'244'0,"0"0"-64"0,0 0-62 15,0 0-80 1,0 0-38-16,0 0-32 0,-12 113 32 16,12-33 11-16,0 2 5 15,0-2 2-15,0-7-7 16,0-12-7-16,0-8 1 15,0-19-3-15,8-14-1 16,-6-14 1-16,0-5 0 16,-2-1 7-16,0 0 16 15,0 0 51-15,0 0 18 16,0 0-31-16,0 0-30 16,0 0-33-16,0 0-3 15,0 13-19-15,7 5 7 0,11 8 15 16,10 0-4-16,13-6-9 15,11-8-12-15,9-12-15 16,-1 0 13-16,-2-19-8 16,-13-14 21-16,-16-5 14 15,-14-2 2-15,-15 0 2 16,0 4 2-16,-25 8 0 16,-21 9-4-16,-16 16-2 15,-9 3-10-15,-1 13 3 16,16 21-2-16,25 5-58 15,28-1-97-15,15-10-46 16,43-12-179-16</inkml:trace>
  <inkml:trace contextRef="#ctx0" brushRef="#br1" timeOffset="-55931.58">9551 7443 446 0,'0'0'340'16,"0"0"-125"-16,0 0-112 16,0 0-81-16,-120 63-20 15,62-8-3-15,11 6 1 16,20-3 0-16,21-8-1 16,6-12-50-16,6-16-27 15,19-13 5-15,4-9 17 0,2-21 56 16,7-21 15-16,-5-6 18 15,-4-2 32-15,-8 8 18 16,-8 9 7-16,-7 13 1 16,-4 12 8-16,-2 8-25 15,0 0-51-15,3 0-23 16,2 12-26-16,3 16 11 16,3 8 15-16,3 3 0 15,6-3-6-15,4-6-28 16,7-3-30-16,7-16-22 15,12-11-6-15,5 0-6 16,8-26-24-16,-3-14-101 16,-7-8 16-16,-15-6 59 0,-9 1 148 15,-13 1 8 1,-10 4 190-16,-4 10-18 0,-2 15-22 16,0 10 7-16,-2 9-56 15,-17 4-23-15,-10 4-81 16,-3 19-5-16,3 12-4 15,11 5-4-15,16 2 3 16,2 2 4-16,12 1-4 16,21-7-2-16,3-4-14 15,-1-4-6-15,-4-7 9 16,-8-4 15-16,-8-4-5 16,-7-9 6-16,-4-3 2 15,-4-3 3-15,0 0 11 16,-4 0 2-16,-31 8-6 0,-13 2-4 15,-10 0-5-15,8-1-1 16,19-9-7-16,16 0-16 16,15-19-18-16,8-17-46 15,40-6-68-15,11 0-37 16,9 1 5-16,-8 6 97 16,2 0 83-16,-7 5 7 15,-1 2 51-15,-7 4 58 16,-11 6 37-16,-5 6-13 15,-9 6-23-15,-7 3-38 16,-4 0-21-16,-6 1-14 0,-5 2-9 16,0 0-21-1,3 0-4-15,-1 0-3 0,0 5 2 16,0 6 0-16,0 5 1 16,-2 2-2-16,0 3 0 15,0 1 1-15,0 3 8 16,0 0-2-16,0 3 4 15,0-5 7-15,0-2-9 16,0-4-1-16,0-10 0 16,0-3-8-16,0-4 4 15,0 0 2-15,0 0 10 16,2 0-12-16,3 0-5 16,3 0-68-16,4 0-54 0,-1 0-86 15,3-3-110-15</inkml:trace>
  <inkml:trace contextRef="#ctx0" brushRef="#br1" timeOffset="-55615.68">10413 7313 391 0,'0'0'248'0,"0"0"-129"16,0 0 0-16,0 0-50 0,0 0-13 15,0 0 6 1,16-6-39-16,-3-9 7 0,-4 4 26 16,-5-3 0-16,-4 2-15 15,0 1-19-15,0 5 3 16,0 4-21-16,0 2-4 15,-21 0-16-15,-8 8-1 16,-5 15-36-16,12 7-75 16,18 1-33-16,4-14-123 15,20-5-192-15</inkml:trace>
  <inkml:trace contextRef="#ctx0" brushRef="#br1" timeOffset="-55298.21">10970 7199 544 0,'0'0'342'0,"0"0"-124"15,0 0-88-15,0 0-78 16,0 0-52-16,0 0-7 16,-71 50-5-16,29-4 10 15,11 0-4-15,13 2 5 16,14-2-12-16,4-3-12 15,0-5-12-15,22-4 15 16,4-5 9-16,3-1 12 16,-4-5 1-16,-7-3-1 15,-7-7-6-15,-7-2 7 0,-4-7 1 16,0-4 3-16,-11 0 9 16,-40 6-1-16,-25 0-3 15,-13 4-9-15,2-6-64 16,23-4-193-16</inkml:trace>
  <inkml:trace contextRef="#ctx0" brushRef="#br1" timeOffset="-53114.92">11677 7032 406 0,'0'0'162'16,"0"0"34"-16,0 0-54 15,0 0-44-15,0 0-17 16,0 0-28-16,0 0-33 0,-25-48-20 15,25 54-10 1,-2 30-13-16,-3 20 15 0,-3 22 8 16,-4 13 22-16,-1 9 2 15,-5 6 9-15,1 0-3 16,-6 1-8-16,4-7 3 16,7-10-4-16,5-12-15 15,7-15-2-15,5-17-2 16,13-17 2-16,-5-12 0 15,-7-15-4-15,10-2 11 16,11-26 23-16,7-18 15 16,10-14-36-16,-11-5 1 15,-10 3-5-15,-15-2 6 16,-8 2 3-16,0 4 10 16,-2 8-14-16,-4 5-10 0,1 11 2 15,5 8-3-15,0 7 1 16,0 3-2-16,0 4-2 15,23-1-2-15,15-1-11 16,15-2-23-16,18 1-43 16,14-2-44-16,7-9-93 15,-1-12-149-15</inkml:trace>
  <inkml:trace contextRef="#ctx0" brushRef="#br1" timeOffset="-52683.32">12256 7167 309 0,'0'0'193'0,"0"0"-74"15,0 0-14-15,0 0-28 16,0 0-33-16,0 0-25 16,-47 40-19-16,23-12 25 15,-7 6-11-15,6 6 1 16,5 4 13-16,9-2-25 0,9-2 3 16,2-3 3-1,6-12-9-15,26-6 1 0,7-11-1 16,9-8 10-16,0-2-1 15,-5-25-8-15,-10-5 3 16,-15-6 6-16,-13-1 6 16,-5 0 25-16,-2 3-6 15,-23 8-7-15,-2 8-16 16,0 10-12-16,-2 10-1 16,2 0-17-16,5 8-91 15,13 10-78-15,9-2-177 16</inkml:trace>
  <inkml:trace contextRef="#ctx0" brushRef="#br1" timeOffset="-52610.2">12256 7167 363 0</inkml:trace>
  <inkml:trace contextRef="#ctx0" brushRef="#br1" timeOffset="-52382.72">12256 7167 363 0,'125'60'200'0,"-109"-74"-34"0,1 4-32 0,10 7-40 15,9 3-54-15,7 7-17 16,1 21 8-16,-2 6-14 15,-9 8-1-15,-15 2-1 16,-14 4-5-16,-4-2 2 16,-10-3-4-16,-17-7-3 15,0-12 3-15,9-9-4 0,7-8 2 16,4-7 8 0,-1-2 8-16,-4-24 34 0,3-17-45 15,9-8-5 1,0-6-6-16,34-2-4 0,22 11-26 15,15 9-46-15,11 12-19 16,8 5-35-16,-6 3-130 16,-2 1-406-16</inkml:trace>
  <inkml:trace contextRef="#ctx0" brushRef="#br1" timeOffset="-50932.07">13538 7315 252 0,'0'0'361'16,"0"0"-149"-16,0 0-80 16,0 0-38-16,0 0-47 15,0 0-47-15,-70 6-19 0,28 30 19 16,-2 10 0-1,9-4-6-15,23-4 6 0,12-8-11 16,2-11-17-16,27-12-3 16,2-7 2-16,4-4 29 15,-1-28 13-15,-3-10-7 16,-4-2 21-16,-9 1 21 16,-7 4-9-16,-9 17 36 15,0 8 7-15,-2 10-6 16,0 4-38-16,0 0-38 15,0 18-26-15,4 18-1 16,15 6 27-16,14 0 0 16,16-9-33-16,12-16-29 15,5-17-4-15,1 0 28 16,-5-28 21-16,-6-18 15 16,-16-10 2-16,-13-11 4 15,-16-8 41-15,-11-16 21 0,-3-11-1 16,-28-5-22-16,-4 3-4 15,-1 19-18-15,9 24 14 16,11 29 11-16,8 20 4 16,6 12 2-16,-3 0-52 15,-3 34-14-15,-6 31-22 16,-4 22 36-16,0 23 1 16,12 9-1-16,6 2 1 15,13-7-1-15,32-14 0 16,11-20-2-16,8-20 2 0,3-21 0 15,-7-24-10-15,-4-15-15 16,-1-14 13-16,-4-34 2 16,1-16 3-16,-10-18 0 15,-13-10 3-15,-13-15 4 16,-16-7 2-16,0-6 1 16,-22 0-2-16,-14 13 3 15,3 25 6-15,6 32 7 16,13 30 18-16,7 20-1 15,5 1-34-15,2 46-25 16,0 23-6-16,0 24 31 16,9 9 2-16,18 4-2 15,8 4 4-15,6-3-1 16,3-5-2-16,3-16-1 16,11-18-1-16,16-17-67 0,13-26-156 15,6-26-158-15</inkml:trace>
  <inkml:trace contextRef="#ctx0" brushRef="#br1" timeOffset="-48683.02">15460 7263 499 0,'0'0'198'0,"0"0"-87"15,0 0-36-15,0 0-55 16,0 0-14-16,0 0-6 0,4 109 19 16,1-80-7-16,-1 1-1 15,-4-6 5-15,2-5-13 16,3-12 7-16,-2-5-7 16,3-2 5-16,7-14 71 15,12-20 41-15,4-12-95 16,4-7-11-16,-2 5 0 15,-8 9 8-15,-8 12-8 16,-8 14 14-16,-4 8 18 16,1 5-38-16,9 0-8 15,9 18-30-15,12 9 30 16,3 3-1-16,2-4 1 0,-4-6-8 16,1-10-16-16,-1-10-2 15,1 0 12-15,-1-18 14 16,4-18 12-16,-8-4-3 15,-7-1 7-15,-4 12 22 16,-9 8 2-16,-3 12-10 16,-6 9 3-16,0 0-33 15,4 23-24-15,3 20 9 16,3 8 14-16,1 6 1 0,5-5 0 16,9-4-74-1,15-11-77-15,12-20-93 16,6-17-262-16</inkml:trace>
  <inkml:trace contextRef="#ctx0" brushRef="#br1" timeOffset="-48315.18">16588 7049 80 0,'0'0'548'15,"0"0"-340"-15,0 0-74 16,0 0-77-16,0 0-57 16,0 0-8-16,-8 60-6 15,8-16 14-15,0 0 0 0,0-5-7 16,12-6 4 0,8-7-6-16,0-10 7 0,3-12 0 15,3-4 2-15,6-2 12 16,-3-25 18-16,-6-4-25 15,-7-2 9-15,-13-3 13 16,-3 4 21-16,0 2-11 16,-25 9-12-16,-6 10-14 15,-11 11-11-15,-6 0-8 16,4 18 8-16,13 13-15 16,23 0-49-16,8-6-84 15,31-11-84-15,28-14-78 16</inkml:trace>
  <inkml:trace contextRef="#ctx0" brushRef="#br1" timeOffset="-47849.24">17272 6775 495 0,'0'0'191'0,"0"0"41"16,0 0-84-16,0 0-24 15,0 0-90-15,0 0-34 16,13 21-25-16,-18 44 25 15,-10 14 17-15,-1 3 3 16,5-4-5-16,7-11-15 16,4-19 3-16,0-21 1 15,0-11-3-15,0-11 0 16,0-5 4-16,0-2 20 0,-2-18 18 16,-16-3-30-1,-7 8-13-15,-13 12-12 0,-15 3-5 16,-6 22 10-16,1 21-7 15,14 1-15-15,22 0-21 16,20-6-25-16,2-10-6 16,26-14 26-16,22-14 28 15,12 0 27-15,2-24 1 16,-1-13 4-16,-13-3 0 16,-10 0 77-16,-9 6 29 15,-9 11 1-15,-5 5-33 16,-5 12-15-16,-6 4-23 15,-2 2-38-15,5 0-3 16,3 22-33-16,2 8 31 16,-1 6-34-16,-1-1-44 0,-4-2-34 15,3-9-48-15,7-12-85 16,15-10-229-16</inkml:trace>
  <inkml:trace contextRef="#ctx0" brushRef="#br1" timeOffset="-47232.33">17639 7365 288 0,'0'0'306'0,"0"0"-132"16,0 0-89-16,0 0-36 0,0 0-49 15,0 0 14-15,38-74 11 16,-29 50 13-16,-3-1 22 15,-1-2-6-15,-5-2-3 16,0 2-14-16,0 3 10 16,0 6-16-16,-2 7-7 15,-5 8-13-15,-4 3-11 16,-5 0-20-16,-6 25 10 16,-5 11 7-16,5 4-5 15,13 3-3-15,7-5 6 16,2-6-15-16,17-11 10 15,26-6-22-15,13-15 18 16,9 0 14-16,4-24-6 0,-1-14 6 16,-7-6 2-16,-10-3-2 15,-9 1 10-15,-17 1-9 16,-14 0 30-16,-11 7 11 16,0 9-15-16,-11 10-9 15,-22 13-18-15,-10 6-16 16,-4 8 13-16,8 22-3 15,14 9-10-15,18 0-25 16,7 0-5-16,9-3 3 16,22-7 8-16,11-3-2 15,1-2 19-15,1-1 13 16,-8 3 5-16,-7 0-3 0,-7-1 0 16,-9 2 3-1,-1-3 8-15,-6-2 18 0,1-6-2 16,-3-6-13-16,1-4-3 15,2-6-3-15,10 0 0 16,12 0 5-16,12-22-10 16,7-10-115-16,-2-6-189 15,-9-2-100-15</inkml:trace>
  <inkml:trace contextRef="#ctx0" brushRef="#br1" timeOffset="-46931.65">18519 7053 340 0,'0'0'218'16,"0"0"-31"-16,0 0 3 15,0 0-98-15,0 0-74 0,0 0-18 16,7 27-17 0,-16 24 17-16,-6 4 3 0,-1 6-3 15,5-1 3-15,4-6 0 16,7-14-3-16,0-16 1 16,0-14 0-16,18-10 0 15,15-10 30-15,14-26 46 16,7-15-38-16,3-4-5 15,-5 1 18-15,-5 6-15 16,-16 16 16-16,-16 14 1 16,-6 11 11-16,-4 7-21 15,8 12-44-15,0 24-25 0,7 14 22 16,-6 9-3 0,-5 1-31-16,2-4-96 0,11-8-94 15,22-14-250-15</inkml:trace>
  <inkml:trace contextRef="#ctx0" brushRef="#br1" timeOffset="-44647.59">20237 6707 621 0,'0'0'141'0,"0"0"69"15,0 0-102-15,0 0-5 16,0 0-33-16,0 0-70 15,0 0-22-15,-17 15-3 16,5 56 25-16,-1 12 0 16,1 4 16-16,6 0-3 15,4-6-4-15,2-13-2 16,0-16-3-16,4-17-1 16,2-14-2-16,2-13 0 15,-6-8 3-15,-2 0 20 16,0-29 19-16,0-8-42 15,-18 1-1-15,-20 5-2 16,-22 17-8-16,-15 14-3 16,-12 13 4-16,2 27-1 0,18 13 5 15,31 2-25-15,27-2-31 16,9-7-15-16,38-15-23 16,13-15 36-16,5-16 35 15,0 0 28-15,-2-32 11 16,-8-10 31-16,-6-6 59 15,-9 2 19-15,-6 2-27 16,-5 10-10-16,-7 9-14 16,-7 13-9-16,-3 8-13 15,0 4-36-15,1 0-11 0,9 15-23 16,3 18 4 0,3 10 14-16,2 3 3 0,-3-4-36 15,1-2-41-15,6-11-48 16,2-10-43-16,13-17-32 15,7-2-117-15</inkml:trace>
  <inkml:trace contextRef="#ctx0" brushRef="#br1" timeOffset="-44065.16">20694 7164 442 0,'0'0'267'0,"0"0"-120"15,0 0-76-15,0 0-63 16,0 0 3-16,-143 111-6 0,110-69 3 16,15-4-8-1,18-11-8-15,0-10-41 0,15-11-60 16,14-6 108-16,5-8 1 16,-1-22 21-16,-4-5 3 15,-6 0 41-15,-8 3 34 16,-3 5-15-16,-4 11-12 15,-6 11 7-15,-2 3-2 16,0 2-43-16,5 0-34 16,6 7-29-16,9 18 8 15,5 7 19-15,6 0 2 16,6-5-10-16,8-4-9 16,11-12-8-16,5-11 17 0,1-5 8 15,-5-30 0-15,-5-11 2 16,-9-9 0-16,-12-9 1 15,-14-9-1-15,-13-3 8 16,-4-8 15-16,-6-3 11 16,-19 0-11-16,0 11 13 15,6 17-9-15,7 26 7 16,6 25 30-16,1 8-23 16,3 0-31-16,-4 17-10 15,-6 25-35-15,-1 20 26 16,2 18 9-16,6 8 1 15,5 5 11-15,7 1-6 0,25-4-4 16,5-7 4-16,-3-13-6 16,-1-16 0-16,-8-16-1 15,-5-11-36-15,-7-16-48 16,-2-11-49-16,3 0-23 16,1-28-5-16,3-18-397 15</inkml:trace>
  <inkml:trace contextRef="#ctx0" brushRef="#br1" timeOffset="-43865.66">20945 7006 556 0,'0'0'279'0,"0"0"-98"0,0 0-49 15,0 0-43-15,0 0-74 16,0 0-15-16,170-53-7 15,-80 42-7-15,-2 1-27 16,-8 1-33-16,-1 2-7 16,-6 2-42-16,-2 3-92 15,1-3-164-15</inkml:trace>
  <inkml:trace contextRef="#ctx0" brushRef="#br1" timeOffset="-43464.82">21879 7060 567 0,'0'0'209'16,"0"0"-66"-16,0 0-72 16,0 0-48-16,0 0-23 15,-136 31-8-15,78 19 5 16,0 8-3-16,14-2 0 15,17-4 6-15,19-14-8 16,8-11-10-16,0-14-11 16,23-13-1-16,18 0 30 15,15-26 27-15,4-16-13 16,-7-4 0-16,-8 4-1 0,-14 4 66 16,-9 10 19-1,-11 9-5-15,-4 10-2 0,-5 6-1 16,-2 3-51-16,4 0-39 15,3 15-25-15,5 16 2 16,-2 9 18-16,2 3 4 16,1-3-13-16,-2-5-58 15,9-6-32-15,5-9-73 16,4-19-88-16,9-1-198 16</inkml:trace>
  <inkml:trace contextRef="#ctx0" brushRef="#br1" timeOffset="-42965.7">22292 6653 486 0,'0'0'347'0,"0"0"-138"15,0 0-68-15,0 0-37 16,0 0-80-16,0 0-24 15,-19 14-37-15,15 44 23 16,0 10 14-16,-3 8 17 16,5 1 1-16,2-3-2 15,0-8-4-15,0-14-10 0,0-15 0 16,2-18 0 0,5-10 1-16,-5-8 1 0,-2-1 16 15,2 0 30-15,-2 3 33 16,0-3-37-16,2 4-22 15,-2 3-24-15,4 11-16 16,4 7 5-16,3 2 7 16,6 4 4-16,1-8 0 15,5-4-4-15,4-11-9 16,8-8-3-16,11 0 2 16,4-22 5-16,-2-14-16 15,-7-4 22-15,-14-9 0 16,-12-1 6-16,-13 0 4 0,-2 6-7 15,-6 15-1 1,-30 14-5-16,-13 15-5 0,-7 0-4 16,-1 22 7-16,12 14-87 15,13 7-70-15,22-6-33 16,10-9-139-16,24-13-149 16</inkml:trace>
  <inkml:trace contextRef="#ctx0" brushRef="#br1" timeOffset="-42380.93">23029 7032 338 0,'0'0'355'16,"0"0"-122"-16,0 0-132 0,0 0-81 16,0 0-13-1,0 0-13-15,-165 121 9 0,125-75-3 16,15-4 0-16,14-8-7 15,11-12-28-15,0-12-25 16,0-10 33-16,18 0 27 16,14-15 42-16,7-19 8 15,1-6-10-15,-2 4 22 16,-9 4-10-16,-9 13 20 16,-9 8-25-16,-7 9 19 15,-4 2-41-15,0 0-25 16,0 24-29-16,4 12 3 15,2 8 17-15,5-1-46 16,7-9-4-16,11-9-3 16,7-17-2-16,10-8 42 0,3-8 21 15,1-30 1-15,-6-7 2 16,-7-10 0-16,-12-3 45 16,-12 2 28-16,-8 4-19 15,-5 12-1-15,0 14-15 16,-13 12-5-16,-10 14-35 15,-1 0-4-15,0 27-8 16,3 17-3-16,15 9-2 16,6 3-1-16,6-1-1 15,27-9-6-15,15-4 9 16,4-8 6-16,2-6 5 16,-7-8 5-16,-18-8 0 0,-13-8 0 15,-14-2 11-15,-2-2-3 16,0 0-1-16,-44 0 1 15,-21 0-8-15,-18-8-24 16,-2 2-46-16,19-7-88 16,28-4-257-16</inkml:trace>
  <inkml:trace contextRef="#ctx0" brushRef="#br1" timeOffset="-41965.11">23717 7217 370 0,'0'0'226'16,"0"0"-92"-16,0 0-72 15,0 0-4-15,0 0-38 16,0 0-2-16,79-64 4 15,-62 42 22-15,-3-6 17 16,-3-9-2-16,-5-3-7 16,-6-2-4-16,0 2-2 15,0 7-11-15,-4 14 2 16,-11 9-16-16,-8 8-21 0,-4 2-1 16,-6 8-8-1,-5 24-2-15,7 11 5 0,2 8 1 16,11 5 5-16,9 1-1 15,9-6 0-15,0-7 1 16,13-8 2-16,26-11-2 16,18-13-1-16,23-12-27 15,23 0-99-15,11-20-162 16,-1-14-455-16</inkml:trace>
  <inkml:trace contextRef="#ctx0" brushRef="#br1" timeOffset="-40165.71">25007 6766 582 0,'0'0'229'0,"0"0"-98"16,0 0-48-16,0 0-53 15,0 0-30-15,0 0-12 16,-178 59 9-16,111-11 3 0,25 1-5 15,24-1 1 1,18-4-6-16,14-4 1 0,34-10 0 16,13-8 9-16,1-6 2 15,-4-6 9-15,-18 0-8 16,-16 2-3-16,-17 2 3 16,-7 3 2-16,0 5 9 15,-22 4 1-15,-18 2 14 16,-13 2 3-16,-5-4-15 15,2-8-3-15,13-11-14 16,19-7-1-16,10 0-34 16,14-25-7-16,0-17-67 15,21-11-77-15,25-2 5 16,8-2 42-16,4 3 58 16,-2 7 81-16,0 4 60 0,-2 0-9 15,2 8 0 1,-2 3 3-16,-10 5 13 0,-7 9 22 15,-18 7-6-15,-7 4 29 16,-8 7-31-16,-4 0-36 16,0 0-45-16,0 23-15 15,2 8 15-15,5 12 3 16,-1 3 9-16,8 2-10 16,1-6 5-16,6-7-3 15,3-8-2-15,8-15 2 16,5-9 5-16,3-3 5 15,3-15 0-15,-3-17 6 0,-3-8 13 16,-10-4 8-16,-2-2-10 16,-6 0 6-16,-5 8-1 15,-5 13-5-15,-9 11 7 16,0 13 13-16,0 1-13 16,0 0-38-16,2 4-16 15,2 24-14-15,4 11 24 16,1 16 5-16,-1 7 1 15,4 8 0-15,-1 6 0 16,-7 3 0-16,-2-8-1 16,-2-4-1-16,0-9 1 15,-8-12 0-15,-17-10-1 16,-8-5 1-16,-9-9 1 16,-14-11 4-16,-11-8-4 15,-14-3 0-15,1-3-89 0,7-25-122 16,23-13-166-16</inkml:trace>
  <inkml:trace contextRef="#ctx0" brushRef="#br1" timeOffset="-39396.59">26252 6734 628 0,'0'0'226'16,"0"0"-78"-16,0 0-65 16,0 0-23-16,0 0-58 15,0 0-2-15,-88 11 0 16,52 22-5-16,7 2-1 16,7 12 4-16,12 2-1 15,10 2-5-15,4 0 0 16,24-1 8-16,8-1 2 0,-3-9-1 15,-4-5 6-15,-9-9-7 16,-8-10 0-16,-10-7-3 16,-2-3 3-16,0-1-4 15,0-1 3-15,-29-2 2 16,-7-2 14-16,-4 0-3 16,4-6-12-16,13-20 0 15,15-14-12-15,8-14-36 16,14-12-17-16,32-5-83 15,16-6-38-15,13 4 44 16,0 5 17-16,-2 3 122 16,-9 11 3-16,-10 8 98 0,-11 10 54 15,-14 10-27-15,-9 10 23 16,-9 8-39-16,-6 6-10 16,-5 2-15-16,0 0-27 15,0 0-36-15,0 2-21 16,0 18-13-16,0 17-14 15,0 13 25-15,0 11 2 16,0 6 21-16,0 0-2 16,0 4 6-16,0-4-5 15,0 2 5-15,0-5-3 16,0-4-4-16,0-5-10 16,0-11 3-16,6-9-9 15,17-4 1-15,6-8 3 0,8-2-6 16,10-9-11-1,4-6-70-15,7-6-82 0,0-6-102 16,0-24-324-16</inkml:trace>
  <inkml:trace contextRef="#ctx0" brushRef="#br1" timeOffset="-39197.77">26382 7030 53 0,'0'0'658'0,"0"0"-433"0,0 0-88 16,0 0-33-16,0 0-35 15,0 0-69-15,171-10-5 16,-57-1-46-16,11-4-66 16,4-3-70-16,-4-4-196 15</inkml:trace>
  <inkml:trace contextRef="#ctx0" brushRef="#br1" timeOffset="-37848.42">26892 7117 328 0,'0'0'132'0,"0"0"-80"0,0 0 17 16,0 0-7-1,127-29-4-15,-88 7-13 0,-6-4 22 16,-4-4 4-16,-10-2 26 16,-7 2-20-16,-8 2-24 15,-4 8-14-15,0 8-11 16,0 6 3-16,0 6-12 15,0 0-19-15,-9 0-17 16,-15 8-4-16,-9 15 21 16,-6 10-4-16,4 7 2 15,8 6-1-15,5 0 0 16,10 3 0-16,10-8 2 16,2-5-1-16,16-7-2 0,33-9-2 15,23-15 2 1,10-5-39-16,7-3-64 0,-9-27-87 15,-6-9-79-15,-16 0 18 16,-14-5-31-16,-13 0 286 16,-13 1 28-16,-9 7 217 15,-7 9-51-15,-2 10-17 16,0 9-8-16,0 8-25 16,0 0-79-16,0 0-31 15,0 0-34-15,-9 25 8 16,-11 10-8-16,-2 11 24 15,4 2-7-15,9 1-6 0,9-8-10 16,0-9 11-16,0-9-10 16,5-12 1-16,13-11 0 15,13 0 11-15,18-13 54 16,9-20-15-16,4-6-25 16,-8 0-1-16,-14 7 21 15,-14 11-15-15,-13 13 9 16,-7 8 5-16,-6 0-31 15,0 11-16-15,0 25-36 16,0 11 30-16,0 6 5 16,0-4-6-16,2-13-14 15,6-12-10-15,5-16-6 16,10-8 37-16,15-6 4 16,11-30 21-16,13-14 17 15,-4-3-6-15,-9 3 1 0,-15 16-6 16,-14 14 14-1,-14 12 9-15,-4 8-48 0,4 14-6 16,-4 29-25-16,0 17-2 16,0 12-85-16,7-4-71 15,15-7-96-15,28-17-398 16</inkml:trace>
  <inkml:trace contextRef="#ctx0" brushRef="#br1" timeOffset="-30230.88">28621 7077 220 0,'0'0'99'16,"0"0"-43"-16,0 0 2 16,0 0 1-16,0 0 1 15,0 0 24-15,0 0 22 16,33-83 0-16,-33 77-4 0,0 2-27 16,0 2-6-16,0 2-17 15,0-2-17-15,0 2-7 16,0 0-11-16,-8 0-17 15,-10 0 0-15,-4 0-12 16,-3 6 3-16,10 17 2 16,5 6-1-16,10 5-5 15,0 7 4-15,29-1 7 16,5-1 1-16,-3-2 0 16,-2-5-2-16,-6-7 3 0,-11 2 0 15,-2-8-4 1,-10-2 0-16,0-5-2 0,0-4 3 15,0-3 3-15,-16-1 4 16,-30-4 11-16,-24 0 0 16,-14 0-15-16,-3 0-26 15,25-17-158-15,41-25-281 16</inkml:trace>
  <inkml:trace contextRef="#ctx0" brushRef="#br1" timeOffset="-29231.59">29880 7006 420 0,'0'0'161'0,"0"0"-24"0,0 0-4 15,0 0-39-15,0 0-35 16,0 0-20-16,0 0-39 15,-65-86-1-15,12 112 0 16,-2 12 2-16,14 8-2 16,16 2 1-16,25 6-3 15,3 0-7-15,44 2 10 16,13-1 6-16,4-7-3 16,-3-11-3-16,-19-6-3 15,-18-15-12-15,-14-6 4 16,-10-8 7-16,0-2 4 15,-37 0 1-15,-23 0 11 16,-24-13-1-16,-7-4-11 0,10 3-1 16,23-2-24-16,27-4-39 15,29-5-78-15,8-4-123 16</inkml:trace>
  <inkml:trace contextRef="#ctx0" brushRef="#br1" timeOffset="-28848.29">30199 7074 271 0,'0'0'312'15,"0"0"-90"-15,0 0-80 16,0 0-33-16,0 0-94 0,0 0-15 16,-12 36-14-16,-7 29 14 15,5 1 7-15,14-8-7 16,0-12 0-16,16-13-3 15,10-18-5-15,6-15 5 16,4-4 3-16,1-30 15 16,3-14-4-16,-7-4 11 15,-3-3 27-15,-10 12-1 16,-7 10-10-16,-4 18 19 16,-6 10 3-16,-3 5-24 15,4 2-36-15,0 27-31 16,9 13 20-16,5 10 11 15,7-2 2-15,2-5-2 16,4-8-51-16,3-9-66 16,3-12 0-16,7-16-3 0,6 0-87 15,3-26-77-15,3-17-115 16</inkml:trace>
  <inkml:trace contextRef="#ctx0" brushRef="#br1" timeOffset="-28647.74">31018 7049 422 0,'0'0'258'15,"0"0"-75"-15,0 0-87 16,0 0-64-16,0 0-32 16,0 0 14-16,-124 64 23 15,88-20-13-15,12 2-14 0,11 2-2 16,8-4-6 0,5-3 1-16,0-3 2 0,7-7-5 15,20-5 3-15,15-4-1 16,9-8-2-16,12-9-39 15,10-5-114-15,1-15-272 16</inkml:trace>
  <inkml:trace contextRef="#ctx0" brushRef="#br1" timeOffset="-28295.29">31357 6784 576 0,'0'0'307'0,"0"0"-161"0,0 0-22 15,0 0-16 1,0 0-42-16,0 0-66 0,-4-46-9 16,4 97-23-1,0 21 32-15,0 13 3 0,0 9-2 16,-7 1 3-16,1-1-2 16,4-10-1-16,2-19 1 15,0-24-2-15,0-21-2 16,2-20 2-16,15 0 4 15,12-34 44-15,7-16-31 16,4-8-13-16,-8 5 11 16,-11 18-7-16,-11 14 10 15,-8 15 28-15,0 6-43 16,0 21-3-16,0 23-36 0,3 14 36 16,-5 6 0-1,4 0-2-15,5-4-78 0,13-10-111 16,26-18-163-16,20-17-345 15</inkml:trace>
  <inkml:trace contextRef="#ctx0" brushRef="#br1" timeOffset="-27481.61">32570 7191 475 0,'0'0'192'0,"0"0"-68"15,0 0-52-15,0 0-45 16,0 0-25-16,-132-31-2 16,81 59 0-16,-9 13 0 0,6 4 4 15,14 5 7-15,18-5-10 16,20-5-1-16,2-6-11 15,17-14 7-15,22-14 4 16,11-6 6-16,8-6 24 16,7-26 3-16,-9-10 3 15,-7-5 16-15,-11 4-11 16,-9 2 10-16,-12 14-19 16,-5 11 16-16,-8 10 0 15,0 6 0-15,-4 0-32 16,0 0-16-16,2 22-34 15,5 14 21-15,5 4 13 16,1 2 2-16,5-5-2 0,7-4-12 16,6-9-28-16,11-12-19 15,7-12 3-15,2 0 27 16,7-24 6-16,-2-14 11 16,-14-6 10-16,-9-8 4 15,-10-4 1-15,-13 1 21 16,-2 10 5-16,-8 13 9 15,0 14 1-15,0 13 7 16,-18 5-40-16,-24 2-6 16,-1 27-14-16,1 11 12 15,17 7-5-15,25 7-5 16,0 5 3-16,33-4 8 0,19-5 1 16,8-6-8-1,-8-8 8-15,-6-5-1 0,-11-7 2 16,-10-6-2-16,-10-5 1 15,-12-9-1-15,-3-3-4 16,-14 2-3-16,-50-3-35 16,-30 0-4-16,-10-8-172 15,13-20-467-15</inkml:trace>
  <inkml:trace contextRef="#ctx0" brushRef="#br1" timeOffset="-23865.08">2339 9097 103 0,'0'0'195'0,"0"0"-114"16,0 0-26-16,0 0 0 16,0 0 1-16,0 0 7 15,0 0 18-15,0 0-7 16,0 0 7-16,0 0-7 15,0 0-11-15,0 0-11 16,0 0-2-16,0 0-11 16,0 0-21-16,0 0-18 15,0 13-7-15,0 9-14 16,0 9 7-16,0 12 14 16,0-3 4-16,0 1-2 0,0-8 1 15,0-4-1-15,0-11 5 16,0-9-7-16,0-7 1 15,0-2 7-15,0 0 15 16,0-22 51-16,0-16 21 16,0-14-80-16,0-7-10 15,9 6-4-15,0 9-1 16,0 13 12-16,-5 14 6 16,-2 11 16-16,-2 3-13 15,3 3-21-15,3 3-19 16,8 23-22-16,3 11 31 15,8 4 7-15,0-2-13 16,-3-12-16-16,-2-9 7 16,-4-8-2-16,-6-10 2 0,9-3 25 15,5-28 18-15,8-15 12 16,9-9-11-16,-5 4-2 16,-7 11 3-16,-11 9 5 15,-9 15 24-15,-7 10 4 16,-2 6-18-16,0 0-35 15,0 0-9-15,11 24-28 16,9 15 16-16,3 9 21 16,6 4 1-16,0-4 3 15,-5 0-4-15,0-4-3 16,-3-6 3-16,-8-3-1 16,1 1 1-16,-6-6-1 0,-4-7 1 15,-4 0 0-15,0-7-2 16,0-1 2-16,-22-1 1 15,-22-1 10-15,-19-3 10 16,-13-4-18-16,-3-5-3 16,12-1-96-16,17-3-103 15,33-33-204-15</inkml:trace>
  <inkml:trace contextRef="#ctx0" brushRef="#br1" timeOffset="-23147.68">3159 9149 191 0,'0'0'254'15,"0"0"-123"-15,0 0 11 16,0 0-26-16,0 0-31 16,0 0-38-16,-9 5-27 15,7 1-19-15,2 6-1 16,0 10-20-16,-3 6 20 16,1 4 11-16,2-2 16 15,0-4-12-15,0-6-7 16,0-6-2-16,9-7-1 15,-2-4-4-15,4-3 4 0,4 0 18 16,10-16 32 0,6-12-6-16,-2-8-16 0,-4 2-5 15,-5 4 4-15,-7 6-4 16,-9 12 8-16,1 6 0 16,-5 6-1-16,0 0-28 15,0 0-7-15,7 1-28 16,6 29-1-16,8 5 29 15,0 13 1-15,6 7-1 16,-2 2 1-16,-5-1-2 16,-3-1-1-16,-1-5 2 15,-7-8-2-15,-5-7-2 16,-4-2 4-16,0-9-4 16,0 0 4-16,-13 0 2 15,-18-4 5-15,-14-2 0 0,-8-8-7 16,-9-10-2-16,2 0-64 15,10-23-107-15,28-27-174 16</inkml:trace>
  <inkml:trace contextRef="#ctx0" brushRef="#br1" timeOffset="-22698.6">3874 9046 153 0,'0'0'564'16,"0"0"-357"-16,0 0-106 15,0 0-6-15,0 0-29 16,0 0-53-16,-53-53-13 15,21 81-17-15,-7 14 13 16,1 7 3-16,13 2-1 16,13-1 1-16,12 1-7 15,0-5 7-15,17-6-1 16,12-5-1-16,6-7 3 0,7-4 7 16,-3-7-7-1,-6-3 5-15,-9-6-1 16,-10-3 0-16,-10-4-4 0,-4-1 1 15,0 0 5-15,0 0 1 16,-2 0-1-16,-29 3-6 16,-17-1 0-16,-7-2-3 15,2 0-3-15,11 0-33 16,11-19-70-16,14-11-103 16,17-8-277-16</inkml:trace>
  <inkml:trace contextRef="#ctx0" brushRef="#br1" timeOffset="-21215.58">4244 9180 224 0,'0'0'75'0,"0"0"2"16,0 0-11-16,0 0-16 15,0 0-16-15,0 0-4 16,-4-36-11-16,2 36-12 16,0 0-7-16,-2 0 5 15,2 0-5-15,0 0 13 16,-2 0 7-16,-5 0 4 16,1 0 7-16,-6 0-12 15,-7 0-5-15,2 0-12 16,-8 18 2-16,-2 12-4 15,-2 10 4-15,6 2 8 16,12 2-3-16,13-2-9 0,0-8-3 16,7-10-3-1,19-11 1-15,6-13 5 0,-1 0 14 16,2-23 7-16,-4-9 8 16,-6-7 2-16,-8-2 14 15,-9-1 35-15,0 0-28 16,-4 8 4-16,-2 7-3 15,0 12-7-15,0 7 15 16,0 6-10-16,0 2-37 16,2 0-14-16,4 31-35 15,3 22 21-15,3 19 11 16,1 13 4-16,0 9-3 16,-2-2 2-16,-2-2-3 15,-7-8 2-15,-2-11 2 0,0-17 2 16,0-17 5-16,0-15-7 15,0-15 1-15,0-5 2 16,7-2-2-16,19-2 4 16,22-28 6-16,18-16 12 15,17-16-24-15,-5-4-37 16,-7-3-130-16,-9-3-149 16</inkml:trace>
  <inkml:trace contextRef="#ctx0" brushRef="#br1" timeOffset="-20532.47">4627 9351 180 0,'0'0'91'0,"0"0"-6"0,0 0-13 16,0 0-31-16,0 0 4 16,0 0 1-16,0 3 2 15,0-3 40-15,0 0 26 16,0-10-7-16,0-10-62 16,0-3 14-16,0-4-28 15,0-4 21-15,-9-6-27 16,-4-3 7-16,-5-10-7 15,-7-9-4-15,-1-9-4 16,-6-6-13-16,6 0 1 0,4 7 0 16,8 6 3-16,8 16 14 15,1 15 12-15,5 14-4 16,-2 12 5-16,2 4-16 16,-2 0-19-16,0 0-8 15,2 6-20-15,0 23-1 16,0 12 26-16,4 16 3 15,11 5 0-15,1 6-1 16,-1 4 0-16,-1 0 1 16,-3 3 0-16,0-6 4 15,-2-4 8-15,-2-5-11 16,4-5 7-16,5-10-7 16,4-8 4-16,11-10-5 15,9-10-9-15,11-11-41 0,12-6-50 16,6-16-175-16,4-28-384 15</inkml:trace>
  <inkml:trace contextRef="#ctx0" brushRef="#br1" timeOffset="-19145.88">5358 9340 263 0,'0'0'118'0,"0"0"-33"16,0 0-9-16,0 0-31 15,0 0-24-15,0 0-14 16,0 0-6-16,-2 0-1 16,2 0 2-16,0 0 2 15,0 0-1-15,0 0 6 16,0 0 0-16,0 0 17 16,0 0 1-16,0 0-11 0,0 0-2 15,-2 0-1 1,0 0-8-16,2 3-5 15,-7 0-2-15,2 5-9 16,0 1 9-16,1-2 0 16,2-1 1-16,2-4-4 0,0-2 0 15,0 0-1-15,0 0 6 16,0 0 9-16,0 0 44 16,0 0 12-16,0-10-27 15,0 5-14-15,0-2 5 16,0 7-7-16,0 0 1 15,0 0-19-15,0 0-4 16,0 0-3-16,0 0 1 16,0 0-1-16,0 0-3 15,0-2 6-15,0 2 5 16,0 0 0-16,0 0 3 16,0 0 12-16,0 0-7 0,0 0-13 15,0 22-20-15,0 12 19 16,0 9 1-16,0 5 0 15,0-11-75-15,13-16-268 16</inkml:trace>
  <inkml:trace contextRef="#ctx0" brushRef="#br1" timeOffset="-15148.65">6198 9096 346 0,'0'0'127'0,"0"0"43"0,0 0-53 16,0 0-3-16,0 0-28 16,0 0-38-16,0 0-25 15,-36-34-23-15,36 51-12 16,0 16-6-16,0 9 18 16,0 8 2-16,0-3 9 15,0 1-5-15,0-10 6 16,5-8-10-16,6-12-2 15,-2-10 4-15,-3-8-2 16,1 0 1-16,3-15 24 16,-4-20 35-16,5-18 14 15,1-13-68-15,-2-4-8 16,-1 4 6-16,-5 11-3 16,-2 19-1-16,2 15 23 0,-4 16 14 15,0 5-32-15,2 4-7 16,2 28-41-16,5 14 40 15,4 5 1-15,7-5 1 16,5-8-1-16,4-16-5 16,4-16-9-16,5-6 8 15,2-15 6-15,2-24 8 16,-2-17-2-16,-9-8 2 16,-4 1 1-16,-8 10 7 15,-7 18 8-15,-3 13 13 0,-7 14 5 16,4 8-17-16,7 4-25 15,11 34-38-15,16 16 32 16,12 13 6-16,-2 2 2 16,-7 0-2-16,-10-5 5 15,-15-10-8-15,-16-8 3 16,-2-5 0-16,-38-9 1 16,-31-9 7-16,-18-7 9 15,-11-5-6-15,3-11-11 16,10 0-31-16,18-5-47 15,25-18-44-15,28-5-84 16,14-9-175-16</inkml:trace>
  <inkml:trace contextRef="#ctx0" brushRef="#br1" timeOffset="-14647.71">7116 9156 236 0,'0'0'209'0,"0"0"-65"16,0 0-15-16,0 0-22 15,0 0-39-15,0 0-33 16,-4 0-30-16,4 0-5 16,0 6-8-16,0 10 1 15,2 5 7-15,4 2 34 16,3 1-12-16,-2-2 7 16,2-2-7-16,-3-7-22 0,1 0 9 15,0-7-9-15,-2-2-13 16,-3-2-68-16,4-2-91 15,1 0-14-15,-5-8-13 16</inkml:trace>
  <inkml:trace contextRef="#ctx0" brushRef="#br1" timeOffset="-14363.95">7116 9156 429 0,'-114'-99'161'16,"114"98"-84"-16,0-12-50 16,12 2-5-16,3-2-15 15,1 1-1-15,-7 0 4 16,-3 0 6-16,-6 3 0 16,0-2 37-16,0 5-12 15,0-2-8-15,-15 6-15 16,-8 2-18-16,-1 0-5 15,-1 2 4-15,12 15-7 16,13 2-44-16,18 2-110 16,33-8-5-16,7-3-29 15</inkml:trace>
  <inkml:trace contextRef="#ctx0" brushRef="#br1" timeOffset="-14099.1">7564 8976 139 0,'0'0'393'16,"0"0"-195"-16,0 0-74 15,0 0-40-15,0 0-65 16,0 0-19-16,-76 36 0 16,43 8 7-16,4 4 9 0,11-2-2 15,13-2-5 1,5-4-3-16,0-8 1 0,23-8-1 15,3-10-1 1,14-12-3-16,12-2 6 0,6-6-8 16,9-20-73-1,-7 1-111-15,-14-2-128 0,-12 6-145 16</inkml:trace>
  <inkml:trace contextRef="#ctx0" brushRef="#br1" timeOffset="-13798.2">7795 9086 481 0,'0'0'227'0,"0"0"-83"16,0 0-4-16,0 0-36 15,0 0-19-15,0 0-38 16,14-58-47-16,10 77-16 16,9 16 14-16,2 9 0 0,-9 4-2 15,-8 6 3-15,-10-2-2 16,-8-4 1-16,0-12 2 15,0-12 1-15,0-12 0 16,0-12 2-16,0 0 7 16,0-22 29-16,0-18-20 15,7-11-19-15,13-6-2 16,7 5-3-16,7 7-25 16,-1 12-19-16,2 11-25 15,1 7-18-15,7 9-77 16,1 2-80-16,1 1-78 0</inkml:trace>
  <inkml:trace contextRef="#ctx0" brushRef="#br1" timeOffset="-13481.07">8386 9035 307 0,'0'0'225'0,"0"0"-121"15,0 0-53-15,0 0-42 16,0 0-3-16,-34 114 38 15,32-75-6-15,2-1-13 16,0-8-5-16,0-10-13 16,2-8-7-16,8-10 0 15,1-2 10-15,2 0 36 16,7-24 53-16,0-6-52 0,-4-5-5 16,-10 2 3-1,-6 1-3-15,0 3-19 0,-9 5 6 16,-15 9-22-16,-1 7-7 15,-3 8-9-15,3 0-30 16,3 9-68-16,13 12-54 16,9-11-122-1</inkml:trace>
  <inkml:trace contextRef="#ctx0" brushRef="#br1" timeOffset="-12881.61">8959 8919 182 0,'0'0'334'16,"0"0"-153"-16,0 0-59 15,0 0-5-15,0 0-56 16,0 0-37-16,-125-10-24 16,73 40 0-16,2 10 0 15,7 5 0-15,14 0-4 16,20-2 4-16,9-5 0 15,0-4-5-15,29-6 3 0,5-2 2 16,5-4 2-16,4-4 7 16,-5-3-9-16,-7-2 8 15,-4-1-3-15,-10-4-4 16,-7-4 8-16,-8-2-6 16,-2-2 0-16,0 0 8 15,-10 0-1-15,-25 0 0 16,-16 0-5-16,-7 0-5 15,5-4-2-15,7 2-57 16,13 2-76-16,16-4-65 16,17-11-93-16</inkml:trace>
  <inkml:trace contextRef="#ctx0" brushRef="#br1" timeOffset="-12198.71">9063 9088 120 0,'0'0'497'0,"0"0"-303"16,0 0-74-16,0 0-74 15,0 0-46-15,0 0-20 16,10 78 20-16,5-43 0 16,3 2 0-16,3-11 0 15,4-8-1-15,-2-10-1 16,4-8 2-16,0 0 15 0,-4-24 6 15,-2-6 11 1,-11-6 14-16,-10-1-10 0,0-2-9 16,-17 3-12-16,-18 4-14 15,-13 5-1-15,2 10-2 16,11 6 2-16,10 7-3 16,15 2-4-16,10-1-24 15,6-10-38-15,31-9-12 16,12-11-54-16,9-10 55 15,-2-3 58-15,-9-1 22 16,-12 6 14-16,-10 7 63 16,-10 8 30-16,-11 11 5 15,-4 10-13-15,0 2-34 0,0 3-23 16,0 3-42 0,0 33-29-16,0 22 10 0,7 24 19 15,3 20 0-15,-4 10 14 16,-6 11-4-16,0 3 8 15,0-4 3-15,0-7-1 16,0-15 2-16,0-18-13 16,0-20-5-16,0-25-3 15,4-21 0-15,1-16 1 16,-1 0 24-16,3-33 75 16,2-27 20-16,4-24-116 15,-1-10-4-15,-6 0 1 0,-6 4 2 16,0 15-3-1,0 16-1-15,-2 21 3 0,-2 21-2 16,4 9 0-16,0 6-1 16,0 2 0-16,0 0-8 15,0 0-21-15,8 0-44 16,30 0-64-16,20-2-47 16,15-14-97-16,-3-8-253 15</inkml:trace>
  <inkml:trace contextRef="#ctx0" brushRef="#br1" timeOffset="-11814.43">9896 8775 410 0,'0'0'146'16,"0"0"5"-16,0 0-32 15,0 0-7-15,0 0-45 16,0 0-8-16,-6-50 13 16,6 50-24-16,-2 0-12 15,-1 0-22-15,-1 4-14 16,-2 14-10-16,-6 11 10 16,1 14 12-16,-3 9 13 15,3 6-4-15,5 8 4 16,4 5 8-16,2 1 2 0,0 0 2 15,4-2-9-15,14-6-15 16,2-8-4-16,2-13-9 16,-1-14 4-16,-2-14-2 15,4-12 0-15,10-3-2 16,16-5-28-16,12-27-78 16,1-11-116-16,-7-7-193 15</inkml:trace>
  <inkml:trace contextRef="#ctx0" brushRef="#br1" timeOffset="-11564.42">9698 9168 582 0,'0'0'228'0,"0"0"-95"15,0 0-38-15,0 0-21 16,0 0-42-16,0 0-25 16,-35 0-7-16,54 0-13 15,35 0 13-15,24-2 9 16,25-7-9-16,1-2-41 16,1-13-159-16,-3-12-277 15</inkml:trace>
  <inkml:trace contextRef="#ctx0" brushRef="#br1" timeOffset="-9197.93">11234 9021 480 0,'0'0'161'15,"0"0"8"-15,0 0-46 0,0 0-30 16,0 0-23-16,-21-103-27 15,17 100-12-15,-9 3-16 16,-12 0-15-16,-12 17-7 16,-11 17-1-16,4 6 7 15,17 0-3-15,18 2-1 16,9-4-2-16,31-2 7 16,25-4 0-16,8-8 2 15,-1-6 0-15,-12-4 2 16,-17-7-4-16,-18 0 1 15,-14-5-1-15,-2 0 0 16,0-2 8-16,-18 0-1 0,-43 4 2 16,-26 2-7-16,-21-2-2 15,5 1-4-15,19-5-27 16,26 0-33-16,24-11-34 16,27-14-68-16,7-6-180 15</inkml:trace>
  <inkml:trace contextRef="#ctx0" brushRef="#br1" timeOffset="-8564.75">11543 8912 249 0,'0'0'251'0,"0"0"-74"15,0 0-49-15,0 0-71 16,0 0-57-16,0 0-8 15,-49 94 8-15,29-47 29 16,7 1-1-16,8-3-3 16,5-7-21-16,5-10-2 0,28-10 3 15,10-12 1-15,5-6-2 16,6-6 11-16,0-25-7 16,-12-11-2-16,-11-3-1 15,-11-5-5-15,-18-5 12 16,-2 1 9-16,-14 2 10 15,-23 4-14-15,-7 12-11 16,-6 14 9-16,1 12-15 16,5 10-3-16,4 0 2 15,9 14-5-15,13 13 1 16,13 10-5-16,5 3-1 16,18 4 4-16,24 1 7 15,8-4 0-15,-2-3 2 0,0-2-2 16,-13-1 0-1,-6-3 0-15,-7 1-5 0,-6-2 5 16,-6-1 0-16,-2-2 17 16,1-4 2-16,-5-4-9 15,5 0-4-15,0-6 1 16,2-3-7-16,2-3-2 16,5-5-67-16,3-3-110 15,0-3-136-15</inkml:trace>
  <inkml:trace contextRef="#ctx0" brushRef="#br1" timeOffset="-8112.95">12109 8663 340 0,'0'0'221'0,"0"0"-55"16,0 0-14-16,0 0-68 16,0 0-45-16,0 0-39 0,0 28-16 15,0 13 16 1,0 14 20-16,0 5 16 0,-7 5-13 15,3-1-1-15,0-1 3 16,2-5-8-16,2-9-13 16,0-9 8-16,0-10 0 15,0-10-9-15,0-7-1 16,0-11 1-16,0 1 5 16,0-3 24-16,0 0 37 15,0 0 20-15,0 0-2 16,0 0-6-16,0 0-12 15,4-8-31-15,2 5-35 16,13 0-3-16,18 3-10 0,26 0-21 16,30 0-98-16,16-10-127 15,5-14-290-15</inkml:trace>
  <inkml:trace contextRef="#ctx0" brushRef="#br1" timeOffset="-7282.44">13464 8693 454 0,'0'0'182'16,"0"0"-60"-16,0 0-14 16,0 0-55-16,-152-36-30 15,96 60-13-15,-11 13-6 16,5 12 2-16,9 5 10 16,15 1-9-16,20 0-7 15,18-3 0-15,13-6 0 16,39-4 5-16,21-6 0 15,14-5 1-15,-2-6 3 16,-14-4-5-16,-24-5-4 0,-23-4 0 16,-14-6-2-16,-10-6 0 15,0 0 2-15,0 0 15 16,-32 0 6-16,-26 0-5 16,-22 0-8-16,-5 0-8 15,12 0 0-15,15-2-41 16,18-15-38-16,15-10-113 15,21-7-217-15</inkml:trace>
  <inkml:trace contextRef="#ctx0" brushRef="#br1" timeOffset="-6632.31">13626 9066 421 0,'0'0'200'16,"0"0"-83"-16,0 0-4 15,0 0-99-15,0 0-9 16,0 0-2-16,81-74 3 16,-57 48-4-16,-7-1 7 15,-7 1-2-15,-10 0 48 0,0 2-15 16,0 4-13-1,-10 6-18-15,-5 10-2 0,-5 4-7 16,-9 1-6-16,-7 24 2 16,5 9 1-16,9 6 3 15,13 4-5-15,9-3-2 16,0-5 5-16,29-11-2 16,13-6 4-16,8-13 8 15,8-6-3-15,2-8 0 16,0-24 12-16,0-8-14 15,-9-7 3-15,-10-3-4 16,-15 2 4-16,-15-2 19 16,-11 3-6-16,0 2 8 15,-27 10-21-15,-17 13-6 16,-10 14-1-16,-1 8-2 0,10 0-5 16,16 21 6-1,20 7-6-15,9 3-7 0,9 4 3 16,29-1 2-16,12 0 6 15,4-5 2-15,0 0-5 16,-7-3 6-16,-11 0-2 16,-9 0-1-16,-12 3 4 15,-9 1 0-15,0-3 2 16,-6 0 10-16,0-4 7 16,0-4-4-16,0-8-2 15,0-6-8-15,0-5-1 16,10 0 4-16,17 0-5 15,11 0-2-15,8-10-1 16,4-4-101-16,-5-4-142 0,-3-2-227 16</inkml:trace>
  <inkml:trace contextRef="#ctx0" brushRef="#br1" timeOffset="-6264.72">14446 8776 577 0,'0'0'252'0,"0"0"-77"16,0 0-66-16,0 0-67 15,0 0-42-15,0 0-26 16,14 71 26-16,12-21 1 16,1 2 5-16,-2-4 0 0,-3 1 3 15,-5-9-8-15,-1-8 5 16,-5-10-6-16,-4-8 0 15,-2-11 3-15,-1-3 2 16,3 0 23-16,6-8 63 16,7-23 34-16,7-13-104 15,2-11-14-15,-10-1-1 16,-2 0 3-16,-11 6-9 16,-4 8 3-16,-2 9 4 15,0 16-6-15,0 9 0 0,0 8-2 16,2 0-15-1,10 10-131-15,1 20-130 0,5 8 38 16,2-5-154-16</inkml:trace>
  <inkml:trace contextRef="#ctx0" brushRef="#br1" timeOffset="-5631.86">15039 8995 317 0,'0'0'250'0,"0"0"-150"15,0 0-26-15,0 0-26 16,0 0-32-16,0 0 24 0,24-21-32 16,-5-4 0-1,-6 0 19-15,-5-4 9 0,-3-1-6 16,-5-3 6-16,0 6-14 15,0 3-3-15,-7 8-2 16,1 6-5-16,-1 8 10 16,-4 2-22-16,-7 0-11 15,-5 12 7-15,-6 16-1 16,6 8-1-16,7 6 4 16,7 5-1-16,9-6 3 15,0-3-4-15,4-7 8 16,17-13-2-16,10-8-1 15,15-10 0-15,14 0 17 16,7-27-3-16,2-10-5 0,-9-8-3 16,-10 1-3-16,-15-2 0 15,-10 0 5-15,-14 6 8 16,-9 6 5-16,-2 10 4 16,-2 10-14-16,-20 11-12 15,-12 3-3-15,2 7-2 16,7 19-4-16,8 6 1 15,17 0-5-15,0-1-28 16,13-2 7-16,16-3 17 16,6-2 1-16,-2 4 10 15,-4 4 1-15,-5 4 0 0,-10 3-1 16,-12 1-3 0,-2-5 9-16,0-4 18 0,0-9 9 15,0-12-6-15,0-6-3 16,9-4-1-16,30 0 28 15,29-18 27-15,26-16-72 16,16-8-36-16,6-11-164 16,9-14-403-16</inkml:trace>
  <inkml:trace contextRef="#ctx0" brushRef="#br1" timeOffset="-3780.36">16478 9100 91 0,'0'0'288'16,"0"0"-201"-16,0 0-42 0,0 0-32 15,0 0-13-15,0 0 0 16,-2 24 7-16,2-24 6 15,0 2-8-15,0-2 31 16,0 0 23-16,0 0 8 16,0 0 14-16,0 0-20 15,0-2-57-15,0-3 16 16,0 5 9-16,0 0-20 16,0 0-9-16,0 0-13 15,0 0 5-15,0 0-21 16,0 0-2-16,0 0 6 15,0 0-17-15,0 0 16 0,0 0 21 16,0 0 5-16,2-6 12 16,5-3 25-16,-3-3-29 15,-2 2 24-15,-2 3-1 16,0 6 12-16,0 1-4 16,0 0-37-16,0 0-2 15,-2 0-12-15,-9 0 8 16,0 8 4-16,7-2-13 15,4-2-9-15,0-3 3 16,0-1-4-16,0 0 23 16,0 0 1-16,0 0 35 15,0 0 22-15,0 0-9 16,0 0-14-16,2 3-24 0,7 11-11 0,0 6-12 31,4 10 12-31,-6 4 2 0,-7 8-2 16,0 6-1-16,0-4-32 15,0-16-202-15</inkml:trace>
  <inkml:trace contextRef="#ctx0" brushRef="#br1" timeOffset="-2882.09">16398 9138 68 0,'0'0'74'0,"0"0"-25"16,0 0-24-16,0 0-21 15,0 0 7-15,0 0 10 16,0 0-4-16,34 11 9 15,-21-11-9-15,-4 0 4 16,-5-7-1-16,-4-5 8 16,0-2 11-16,0-1-7 15,0 2-5-15,0-1 0 16,-2 3-18-16,-5 4 4 0,-1 2-10 16,-4 5-3-16,-10 0-5 15,-9 0 4-15,-8 11 1 16,6 6 2-16,12 1 3 15,16 1-5-15,5-2-7 16,36-8-78-16,22-9-48 16</inkml:trace>
  <inkml:trace contextRef="#ctx0" brushRef="#br1" timeOffset="-2065.58">16364 9133 147 0,'0'0'85'15,"0"0"-38"-15,0 0 1 16,0 0-17-16,0 0-21 16,0 0-8-16,0 3 0 15,0-3-2-15,0 0 4 0,0 0 16 16,0 0 18-16,10 0-19 15,-1 0-11-15,-3 0 6 16,-6-4 3-16,0 0 17 16,0 0-31-16,0-1 27 15,0 4-27-15,-13-1-3 16,-5 2-4-16,3 0 2 16,3 0-5-16,8 0 7 15,4 2-7-15,0-1-6 16,0 2-2-16,0-1 6 15,4-2 9-15,16 0 8 16,5 0 3-16,0 0 0 16,-8 0-10-16,-6-6 2 0,-8 1 5 15,-3-1 14 1,0 0 1-16,0 2 0 0,0 0-11 16,0 3-1-16,-12 1-11 15,-3 0-1-15,-3 0-1 16,-3 0-2-16,9 4 3 15,3 4 1-15,7-2-12 16,2 2-24-16,0-2 0 16,0-2-1-16,0-4 3 15,0 0 11-15,13 0 23 16,5 0 2-16,6 0-2 16,-4-2-50-16,-2-2-56 0</inkml:trace>
  <inkml:trace contextRef="#ctx0" brushRef="#br1" timeOffset="-1863.53">16374 9150 222 0,'0'0'87'0,"0"0"-27"16,0 0-7-16,0 0-47 0,0 0-6 16,0 0-50-16,2 1-91 15</inkml:trace>
  <inkml:trace contextRef="#ctx0" brushRef="#br1" timeOffset="1735.02">17982 8493 181 0,'0'0'164'0,"0"0"-21"16,0 0-41-16,-24-107-8 15,24 77 1-15,-3-1-20 16,1 7 3-16,-2 5-16 15,2 6-9-15,-2 6-6 16,1 2-19-16,-8 5-28 16,-18 12-11-16,-16 37-9 15,-10 21 20-15,-3 14 0 16,13 8 0-16,21 1-1 16,19-7 0-16,5-10-4 15,38-14 5-15,24-12-1 0,14-18 1 16,13-19-4-16,4-13 8 15,-3-13-3-15,-10-29 4 16,-15-14 2-16,-23-8 0 16,-22-6 3-16,-18-4 19 15,-4-1 2-15,-52 5-21 16,-23 8-3-16,-24 18-7 16,-10 16-6-16,8 22 3 15,23 6-2-15,27 14-2 16,30 20-18-16,23 6-98 15,62 1-32-15,42-4-97 16,18-11-47-16</inkml:trace>
  <inkml:trace contextRef="#ctx0" brushRef="#br1" timeOffset="2167.64">18550 8672 496 0,'0'0'200'0,"0"0"-75"0,0 0 1 15,0 0-57-15,0 0-41 16,0 0-28-16,79 36-7 16,-46 5 7-16,-4 7 1 15,-9 2 2-15,-7-2 0 16,-8-4 0-16,-5-7-2 16,0-7-1-16,-5-15 0 15,-1-8-3-15,4-7-1 16,-6-9 4-16,4-25 30 15,-1-16-27-15,5-9 8 16,0-2-7-16,14 1 0 16,12 5-2-16,1 9-2 15,2 14-1-15,2 10-2 16,8 13-49-16,3 9-79 0,0 0-131 16,-3 9-145-1</inkml:trace>
  <inkml:trace contextRef="#ctx0" brushRef="#br1" timeOffset="2550.83">19138 8638 491 0,'0'0'173'0,"0"0"-40"15,0 0-25-15,0 0-108 16,0 0 2-16,-135 99-2 0,97-45 0 15,11-4-5-15,16-10 2 16,11-12-27-16,0-13-27 16,13-15 39-16,18 0 18 15,5-27 25-15,2-15 16 16,-2-6 10-16,-10 2 12 16,-3 3 20-16,-5 12-22 15,-7 7 13-15,-7 11-2 16,-2 9-13-16,-2 4-35 15,2 0-24-15,8 14-27 16,3 19 10-16,7 6 17 16,2 3 0-16,2-5-8 15,-1-5-59-15,4-7-38 0,4-14 9 16,11-11-21-16,10 0-112 16,3-22-282-16</inkml:trace>
  <inkml:trace contextRef="#ctx0" brushRef="#br1" timeOffset="2917.89">19703 8606 344 0,'0'0'208'0,"0"0"-67"16,0 0-10-16,0 0-17 16,0 0-40-16,0 0-28 15,4-34-35-15,-13 40-11 16,-18 22-22-16,-6 16 22 15,-2 9 6-15,6 2-2 16,17 0-1-16,12-9-1 16,0-6 6-16,35-14-5 15,21-14-3-15,13-12-3 16,14 0-26-16,4-24-43 0,-2-13-60 16,-8-4-128-1</inkml:trace>
  <inkml:trace contextRef="#ctx0" brushRef="#br1" timeOffset="3451.89">20235 8253 607 0,'0'0'291'16,"0"0"-142"-16,0 0-38 16,0 0-24-16,0 0-82 15,0 0-5-15,-13 21-26 16,13 29 26-16,0 14 1 0,0 5 7 15,0 4 18 1,0-2 2-16,0-1-14 0,0-9 10 16,0-8-14-16,13-9-7 15,0-12 6-15,1-14-3 16,-4-8-1-16,2-10 3 16,8 0-2-16,11-8 22 15,12-24-11-15,7-12-13 16,-2-6 7-16,-9-6-9 15,-5 3-1-15,-12 6 1 16,-7 8-1-16,-7 11 2 16,-8 10 5-16,0 8 0 15,0 6 13-15,0 4-14 0,0 0-7 16,0 0-10 0,-12 0-11-16,-1 7 15 0,-3 6 2 15,5-1 0-15,0 3 1 16,2 0 1-16,-2 3-2 15,-2 6 3-15,-1 3 1 16,1 0 0-16,4 3 0 16,2 3-4-16,7-1 4 15,0 0 1-15,7-2-1 16,29-4 7-16,21-6-6 16,24-7-1-16,12-12-41 15,15-1-96-15,5-7-116 16,1-18-196-16</inkml:trace>
  <inkml:trace contextRef="#ctx0" brushRef="#br1" timeOffset="4036.35">21427 8993 1001 0,'0'0'256'0,"0"0"-152"16,0 0-19-16,0 0-51 15,0 0-34-15,0 0-101 16,42 45-276-16,-24-45-549 16</inkml:trace>
  <inkml:trace contextRef="#ctx0" brushRef="#br1" timeOffset="17668.7">706 11916 50 0,'0'0'390'16,"0"0"-177"-16,0 0-73 16,0 0-2-16,0 0-45 15,0 0-8-15,0 0-10 16,0 0-22-16,25-52-28 16,-25 52-24-16,0 0-1 0,0 19-21 15,0 19-8-15,0 17 29 16,0 18 6-16,0 4-4 15,-3-1-1-15,-4-4 4 16,7-12-2-16,0-5-2 16,0-13 1-16,0-15-1 15,0-10-2-15,0-11-13 16,0-6-22-16,10-13 36 16,16-31 26-16,19-22-24 15,8-18 0-15,5-8-1 0,-11-1 1 16,-14 10-2-1,-8 12 1-15,-15 12 7 0,-2 20 22 16,-6 11 7-16,-2 13-4 16,0 14 1-16,0 1-19 15,0 0-15-15,0 19-31 16,0 22 0-16,-7 17 30 16,-6 12 1-16,0 8 2 15,3 3-2-15,4-1 0 16,3-4 0-16,3-10 0 15,0-7 2-15,0-14-2 16,3-8 0-16,7-15 1 16,0-6 2-16,-6-13-3 15,-1-3-13-15,-3 0-51 16,0 0-22-16,0-13-16 0,-23-17-151 16,-6-13-344-16</inkml:trace>
  <inkml:trace contextRef="#ctx0" brushRef="#br1" timeOffset="18068.39">327 12230 170 0,'0'0'396'15,"0"0"-199"-15,0 0-8 16,0 0-52-16,0 0-38 16,0 0-37-16,-74-16-30 15,117-2-12-15,37-9-12 16,45-6-4-16,28-1-4 15,13 3 0-15,-12 6-17 16,-25 4-35-16,-23 5-20 0,-25 6-35 16,-28 4-28-16,-24 4-21 15,-29 2 2-15,-14 0-8 16,-46 12 27-16,-29 14 86 16,-24 7 11-16,-9 2 38 15,-8 0 97-15,12-1 56 16,17-4-15-16,24-8-21 15,30-6 9-15,22-6-33 16,14-7-42-16,9 0-12 16,2-3-16-16,0 0-7 15,0 0-1-15,27 0-15 16,52 0 9-16,56 0 23 16,38 0 3-16,24-6-35 0,-6-16-101 15,-21-14-305 1</inkml:trace>
  <inkml:trace contextRef="#ctx0" brushRef="#br1" timeOffset="21118.62">2174 11851 287 0,'0'0'371'0,"0"0"-147"16,0 0-99-16,0 0-15 16,0 0-42-16,0 0-45 15,0 0-23-15,0 0-19 0,0 36-13 16,0 14 27-1,0 10 5-15,-2 7 8 0,-12-5 9 16,-1-2 6-16,4-7-13 16,0-9-8-16,6-15 6 15,3-11-1-15,2-9-7 16,0-9-46-16,0 0-17 16,2-21 49-16,11-21 11 15,-4-20-28-15,-6-16 30 16,-3-9 2-16,0-3 3 15,0 6 28-15,-7 6 14 16,7 9 22-16,0 12-13 0,14 8 3 16,25 7-11-1,15 13-29-15,24 17-18 0,13 12-7 16,3 7-2-16,-16 41 7 16,-22 16-11-16,-39 15-2 15,-19 12-36-15,-60 10 15 16,-38-5 14-16,-12-9 9 15,10-21 8-15,17-22 2 16,22-19 6-16,28-12-1 16,17-9 2-16,11-4 0 15,7 0 29-15,0-2 47 16,0-13-35-16,0 0-7 16,16 3-8-16,18 0-18 15,16 4-12-15,10 8-9 16,12 0 7-16,-1 2-1 15,2 16-2-15,2 6-18 16,-2-2-98-16,1-10-107 0,-10-7-264 16</inkml:trace>
  <inkml:trace contextRef="#ctx0" brushRef="#br1" timeOffset="21918.32">2852 11761 416 0,'0'0'228'16,"0"0"-36"-16,0 0-62 15,0 0-51-15,0 0-52 16,0 0-27-16,-14 11-18 15,10 33-8-15,-1 18 26 16,-1 13 4-16,-2 1 11 16,4-2 4-16,4-9-10 15,0-13-2-15,0-16-5 0,0-14 1 16,0-11 1-16,0-10-2 16,0-1 7-16,0-20 26 15,0-24-10-15,0-20-22 16,0-11 0-16,-4-9 13 15,-3 0 0-15,-1 6 12 16,5 13 3-16,3 15 2 16,0 17 0-16,18 12-5 15,27 11-17-15,34 10-11 16,31 6-18-16,15 33 10 16,-12 15 5-16,-28 13-4 15,-40 13-7-15,-39 1-4 16,-14 3 4-16,-50-10 14 15,-21-7 1-15,-6-11 1 16,3-18 6-16,10-12-5 0,8-13 2 16,11-10 4-16,2-3-9 15,5 0-4-15,11-9-89 16,18-8-90-16,17-10-137 16</inkml:trace>
  <inkml:trace contextRef="#ctx0" brushRef="#br1" timeOffset="22652.03">3582 11689 472 0,'0'0'215'0,"0"0"-88"16,0 0-48-16,0 0-41 16,0 0-38-16,0 0-9 15,-7 58 8-15,-10-7 1 16,-1 15 28-16,-2 1 4 15,2 3 2-15,4-3-1 0,4-9-9 16,5-15-10-16,3-10-10 16,2-15-4-16,0-10 8 15,0-8-4-15,0 0 20 16,0-19 17-16,0-24 36 16,9-23-71-16,4-18-6 15,1 3 1-15,1 3 0 16,-6 14-1-16,-7 15 2 15,1 17 16-15,-3 13 25 16,0 9 4-16,4 5-12 16,2 5-26-16,17 0-9 15,23 12-25-15,20 12 18 0,11 6 4 16,-8 2-2-16,-17 4-43 16,-26 9-19-16,-23 7 14 15,-10 5 15-15,-51 5 26 16,-11-8 12-16,-1-10 6 15,22-17-6-15,23-11 9 16,15-9-6-16,10-7 0 16,0 0 18-16,0 0 10 15,17 0 23-15,26-3-39 16,9 2-15-16,7 1-1 0,-4 0-1 16,-10 15-6-1,-16 4 4-15,-7-1 2 16,-13-3 1-16,-7-4 0 0,-2 1 1 15,-11 2 3-15,-33 0 11 16,-26 2 5-16,-14-2-9 16,-9 0-9-16,4-7-1 15,8-7-94-15,19 0-114 16,28-33-245-16</inkml:trace>
  <inkml:trace contextRef="#ctx0" brushRef="#br1" timeOffset="23401.88">4288 11809 450 0,'0'0'221'15,"0"0"-56"-15,0 0-60 16,0 0-30-16,0 0-26 16,0 0-23-16,-2 0-20 15,0 6-6-15,-5 12-12 0,1 10-17 16,-6 14 29-1,1 8 8-15,3 3 0 0,0-3 6 16,6-6-3-16,-2-12-3 16,4-11-6-16,0-8-2 15,0-11 5-15,0-2 2 16,0 0 26-16,0-21 80 16,0-20-7-16,12-19-99 15,-2-14-5-15,3 5 0 16,-1 3 5-16,-1 10 9 15,-2 14 1-15,0 14 13 16,-7 11 6-16,3 12 4 16,-5 5-23-16,2 0-17 15,4 25-30-15,8 22-15 0,3 20 45 16,4 8 4-16,-2-6-4 16,0-8-17-16,-6-19-32 15,-2-20 6-15,-4-11 9 16,3-11 9-16,13-17 25 15,15-33 49-15,9-20-44 16,7-10 3-16,-6 1-2 16,-7 14 4-16,-10 14 12 15,-11 17 7-15,-9 18 13 16,-4 10 5-16,-1 6-31 16,10 6-16-16,10 26-39 15,5 15 36-15,1 15 3 16,-14 6-1-16,-12 6-1 0,-6 0 2 15,0-4 0 1,-8-7 0-16,-1-12 0 0,5-8-10 16,4-11-55-1,0-11-54-15,10-15-96 0,22-6-95 16,7-19-305-16</inkml:trace>
  <inkml:trace contextRef="#ctx0" brushRef="#br1" timeOffset="23736.16">5410 11537 780 0,'0'0'278'0,"0"0"-126"16,0 0-32-16,0 0-45 15,0 0-59-15,0 0-16 16,-34-21-25-16,14 63-7 15,4 16 32-15,9 2 0 16,7 4-13-16,23-1 9 16,19-5-10-16,7-5 9 15,-5-9 3-15,-5-11 2 16,-13-9 2-16,-8-8-2 16,-9-6-3-16,-7-5 1 15,-2-4 2-15,0 1 4 0,-40 5 7 16,-33 1-11-1,-26 6-4-15,-14-3-142 0,10-11-153 16</inkml:trace>
  <inkml:trace contextRef="#ctx0" brushRef="#br1" timeOffset="25902.56">6913 11578 350 0,'0'0'182'0,"0"0"-35"15,0 0-21-15,0 0-12 16,0 0-28-16,0 0 3 16,0 0-28-16,-2-72-35 15,-1 72-26-15,-5 22-19 16,-3 24-9-16,-7 17 28 16,3 8 2-16,9 2-2 15,6-7 3-15,10-10-3 16,17-16 1-16,4-17 9 15,-2-13-8-15,9-10 1 16,8-14 13-16,10-33-4 0,4-17-5 16,-6-6-6-16,-12 1 4 0,-13 11-3 0,-13 14 5 31,-10 18 8-31,-4 16 47 16,-2 8 0-16,0 2-29 15,5 0-33-15,-1 24-25 16,6 17-5-16,-2 11 30 15,-3 10 5-15,-1 2-4 16,-4-3-1-16,4 2 5 16,3-11-5-16,7-8-3 15,8-14-75-15,14-17-61 16,14-13-47-16,11-25-228 16</inkml:trace>
  <inkml:trace contextRef="#ctx0" brushRef="#br1" timeOffset="26218.72">7787 11576 657 0,'0'0'245'16,"0"0"-109"-16,0 0-69 16,0 0-52-16,0 0-15 15,-127 24 0-15,111 15-9 16,11 3 3-16,5 2 1 15,7 0-1-15,24-4 3 16,8-2 3-16,-4-4 3 16,-4-10-3-16,-13-7-3 0,-9-6 2 15,-7-5-1-15,-2-6 4 16,0 0 3-16,-5 0 9 16,-32 0-1-16,-10 0 0 15,-6 0-13-15,5 0-7 16,15-6-77-16,16-16-116 15,17-6-244-15</inkml:trace>
  <inkml:trace contextRef="#ctx0" brushRef="#br1" timeOffset="26803.34">8103 11798 402 0,'0'0'284'16,"0"0"-161"-16,0 0-84 15,0 0-19-15,0 0-17 16,0 0 3-16,93-95-4 16,-81 68 50-16,-8-3-11 15,-4 2 8-15,0 4 4 16,0 6-23-16,0 8 13 15,0 8-5-15,-7 2-19 16,-12 0-19-16,-10 19-26 0,-11 14 24 16,-1 11 0-16,12 7-1 15,12 5 0-15,15-1 1 16,2-2-2-16,10-9-1 16,22-12-8-16,9-14 7 15,11-16 4-15,8-2-3 16,5-32 2-16,-5-16-2 15,-6-12 0-15,-14-2 5 16,-11 0 3-16,-13 3 4 16,-16 11 25-16,0 12 12 15,0 15 9-15,-21 15-8 16,-1 6-45-16,2 0-1 16,2 31-10-16,14 9-10 15,4 8 18-15,11 7-5 16,28 3-4-16,11-2 3 0,-1-3-6 15,-9-2 7-15,-11-11 2 16,-14-10-2-16,-10-13 4 16,-5-8 1-16,0-6 3 15,-31-3 13-15,-27 0 14 16,-18 0-10-16,-2 0-17 16,2 0-73-16,16 0-140 15,20-19-327-15</inkml:trace>
  <inkml:trace contextRef="#ctx0" brushRef="#br1" timeOffset="29102.18">9750 11700 315 0,'0'0'266'0,"0"0"-68"16,0 0-66-16,0 0-40 15,-52-103-26-15,42 100-45 16,-11 3-6-16,-6 0-15 16,-2 10-8-16,-2 19 6 15,11 5-5-15,11 3 1 16,9 2-2-16,14 1 8 15,28 3 0-15,12 0 8 16,4-3-3-16,-8-2-3 0,-12-9-1 16,-11-4-1-16,-18-7-3 15,-9-4 2-15,0-1-1 16,-31-3 2-16,-29-1 7 16,-12-3 14-16,-3-4-18 15,12-2 0-15,16 0-3 16,16-21-14-16,18-15-42 15,13-5-46-15,13-8-143 16,34 1-228-16</inkml:trace>
  <inkml:trace contextRef="#ctx0" brushRef="#br1" timeOffset="29634.79">10095 11683 582 0,'0'0'206'0,"0"0"-76"16,0 0-76-16,0 0-40 15,0 0-11-15,-129 75-1 16,109-32 3-16,15 3-5 16,5-4 1-16,5-5-1 15,22-4 0-15,4-11 8 16,6-10 5-16,3-12-13 15,5 0 15-15,11-22-6 16,1-24-5-16,-1-10 5 16,-9-6-7-16,-15-5-1 0,-20 3 1 15,-12 0 4-15,-4-1-2 16,-33 11 23-16,-9 7-10 16,-4 17 11-16,3 15-24 15,7 15-1-15,9 0-3 16,6 27-12-16,10 11 8 15,13 6 0-15,2 8-5 16,8 4 8-16,23-2 1 16,5 2 0-16,-3-1 0 15,-4 1 1-15,-6 0-2 16,-10 0 1-16,-5-6 0 16,0-5 3-16,-2-5 10 0,-1-8 3 15,1-3-9 1,-2-7-3-16,4-4 4 0,-4-3-7 15,3-9 0-15,6-2-1 16,11-4-5-16,14 0-44 16,16-16-54-16,6-18-256 15</inkml:trace>
  <inkml:trace contextRef="#ctx0" brushRef="#br1" timeOffset="30137.06">10696 11496 362 0,'0'0'198'15,"0"0"-73"-15,0 0-7 16,0 0-11-16,0 0-27 15,0 0-4-15,0-38-13 16,-2 38-23-16,2 0-12 16,0 0-11-16,0 0-6 15,0 0-11-15,0 0-4 16,0 6-7-16,0 19-11 0,0 10 22 16,0 11 0-1,0 6 4-15,0 9 9 16,0 4 8-16,0 6-11 0,-9-1 8 15,-7-6-3-15,-3-9 3 16,-2-14 2-16,6-8-8 16,6-13-4-16,2-10 2 15,5-7-10-15,2-3 5 16,0 0 15-16,0 0 28 16,0 0 19-16,0 0 8 15,0 0-13-15,0 0-10 16,0 0-23-16,0 0-11 15,0 0-17-15,11 0-1 16,36 0-3-16,26-9-9 16,23-1-60-16,14 1-95 0,-10-3-155 15,-11-1-269-15</inkml:trace>
  <inkml:trace contextRef="#ctx0" brushRef="#br1" timeOffset="31951.6">11909 11583 376 0,'0'0'172'15,"0"0"-2"-15,4-103-64 16,-4 79 1-16,0 4-37 16,-14 7-17-16,-7 12-22 0,-11 1-31 15,-10 15-7-15,-9 26 2 16,-1 7 3-16,10 4-1 16,18 1-1-16,17-10-1 15,7-5 2-15,11-10-9 16,22-11 11-16,11-16 2 15,6-1-1-15,1-25 12 16,-4-15-11-16,-10-5 9 16,-8-2-5-16,-8 10 4 15,-10 12 26-15,-4 8 18 16,-7 13-13-16,0 4-2 16,0 4-38-16,0 36-38 0,0 22 26 15,0 18 12-15,0 10 1 16,0 3-1-16,-12-1 0 15,4-7 1-15,1-13 0 16,3-12-1-16,2-17 0 16,-1-14-2-16,3-13 1 15,0-10 1-15,0-6 0 16,18 0 2-16,40-20 15 16,31-22-11-16,22-14-6 15,9-8-132-15,-10-7-144 16,-14-1-316-16</inkml:trace>
  <inkml:trace contextRef="#ctx0" brushRef="#br1" timeOffset="33018.21">12325 11596 301 0,'0'0'155'0,"0"0"-29"15,0 0-16-15,0 0-42 16,0 0-2-16,0 0 6 16,-2-68-21-16,2 68-23 15,-5 0-28-15,-3 9-10 16,-6 18-8-16,-3 10 18 16,1 5 14-16,7-4 7 15,9-7-10-15,0-4-9 16,9-8 5-16,17-6 1 15,10-13-4-15,5 0 7 16,3-14-5-16,0-21 1 16,-3-4-4-16,-8-5 0 0,-4 2-2 15,-9 9 3-15,-9 9 2 16,-4 10 31-16,-5 10 36 16,-2 4-12-16,2 0-61 15,-2 15-20-15,2 18-3 16,5 9 23-16,7 4 1 15,3-1 0-15,12-9 0 16,2-6 1-16,8-15-2 16,3-8-19-16,4-7 6 15,1-13 4-15,-5-21-8 16,-8-12 5-16,-8-6 10 16,-9-5 2-16,-7 1 4 0,-8 3-1 15,-2 10 17-15,0 14 16 16,0 11-10-16,-4 11 11 15,-7 7-29-15,-7 7-8 16,-9 25-13-16,-2 16 3 16,2 6 5-16,12 0 3 15,13-1-6-15,2-12 8 16,11-2-3-16,20-11 3 16,10-10 2-16,7-13-2 15,6-5-1-15,2-8-5 16,2-24-12-16,-3-7 0 15,-1-10-2-15,-9-5 8 16,-12-4 12-16,-11 4 0 0,-17 4 0 16,-5 10 16-1,0 13 10-15,-14 12 7 0,-13 15-27 16,-4 0-6-16,-2 7-9 16,4 22-1-16,9 0 4 15,15 2-1-15,5-5-2 16,0-4 1-16,29-5-7 15,16-2 7-15,11-3 0 16,-1-2-12-16,-10 0-13 16,-14 4 1-16,-16 0 16 0,-5 4 7 15,-8 0 2 1,-2 2 7-16,0 0 12 0,0 0 9 16,0 1 6-16,0-3-16 15,0-4-4-15,13-2 4 16,12-6-4-16,6-6 6 15,6 0 3-15,4 0-14 16,-7-6-2-16,-5-9-1 16,-10 5-11-16,-5 2-15 15,1 2-53-15,1 1-168 16</inkml:trace>
  <inkml:trace contextRef="#ctx0" brushRef="#br1" timeOffset="33485.15">13916 11524 175 0,'0'0'244'0,"0"0"-62"15,0 0-41-15,0 0-39 16,0 0-39-16,0 0-33 15,0-2-30-15,0 8-4 16,0 20 4-16,-2 9 2 16,-10 2 30-16,-5 4 4 15,-1-4 4-15,3-2-9 16,1-5-7-16,7-6-2 16,3-8-14-16,4-9-3 15,0-2-3-15,0-5-2 16,0 0-3-16,4 0-46 15,14-12-5-15,6-13-109 16,3-6-165-16</inkml:trace>
  <inkml:trace contextRef="#ctx0" brushRef="#br1" timeOffset="33605.56">13916 11524 397 0</inkml:trace>
  <inkml:trace contextRef="#ctx0" brushRef="#br1" timeOffset="33784.84">13916 11524 397 0,'-133'-84'156'0,"137"70"-99"0,18 0-38 0,5 2-10 16,-1-1-9-16,-3 2 0 0,-6-3 4 16,-9-2-2-16,-8-1 51 15,0-3 52-15,0 3-29 16,-21 0-14-16,1 4-21 15,0 7-17-15,4-1-8 16,8 7-16-16,-1 0-5 16,4 0-5-16,1 22-65 15,4 13-71-15,0 2 9 16,16 2-72-16</inkml:trace>
  <inkml:trace contextRef="#ctx0" brushRef="#br1" timeOffset="34471.58">14205 11658 389 0,'0'0'228'15,"0"0"-139"-15,0 0-34 16,0 0-20-16,79-102-3 16,-66 76 3-16,-4-1 15 0,-4 2-1 15,-5 3-18-15,0 2 0 16,0 6-1-16,0 8-9 15,-12 6-17-15,-5 0-4 16,-8 0-14-16,-6 21 7 16,-5 8 5-16,1 5 1 15,-2 5 0-15,8 0-1 16,12 1 1-16,8-4 1 16,9-1 0-16,3-10 3 15,30-2-6-15,15-13 3 16,10-10-21-16,9 0-14 15,3-19-20-15,-1-13-3 16,-5-4-5-16,-6-8 32 0,-9-4 31 16,-8 0 4-1,-17-2 16-15,-11 10 65 0,-11 6-15 16,-2 11 5-16,-8 12-4 16,-28 11-55-16,-7 0-16 15,1 21-3-15,9 15-4 16,15 9-1-16,16 3 0 15,2 2 6-15,24-2-2 16,23-4-14-16,13-5 7 16,5-6 2-16,-6-5 5 15,-11-4 4-15,-19-8 0 16,-16-5-3-16,-8-7 3 0,-5-2 3 16,0-2 15-16,-45 0 9 15,-28 0-10-15,-23 0-17 16,-11 0-22-16,13-10-161 15,25-10-465-15</inkml:trace>
  <inkml:trace contextRef="#ctx0" brushRef="#br1" timeOffset="36584.89">16098 11065 404 0,'0'0'204'16,"0"0"-44"-16,0 0-36 15,17-122-23-15,-13 101-26 16,-2 7-21-16,1 9 11 16,-3 2-8-16,0 3-30 15,0 0-27-15,0 17-16 16,0 23-11-16,0 18 27 15,-7 11 7-15,-10 16 10 0,-6 10 0 16,5 0 3 0,5-1 2-16,4-8-18 0,9-17 1 15,0-13-3-15,7-12-1 16,20-9 1-16,13-13 1 16,9-12-6-16,13-10-9 15,5 0-43-15,-5-21-83 16,-12-11-75-16,-22-3-229 15</inkml:trace>
  <inkml:trace contextRef="#ctx0" brushRef="#br1" timeOffset="37051.34">15926 11494 328 0,'0'0'170'0,"0"0"-9"0,0 0 4 15,0 0-36-15,0 0-51 16,0 0-23-16,-23-30-1 15,64 16-25-15,21-2-29 16,18 1-6-16,5 8 0 16,-9 1-5-16,-11 0-8 15,-15 0-6-15,-14-1 11 16,-10-2 10-16,-3-1 4 16,-7 1 3-16,-3 3-3 15,-6 4 0-15,-7 2 0 16,0 0-1-16,0 0-3 15,0 0-13-15,0 21-6 0,0 7 20 16,0 6 3-16,0 6 3 16,0 2-1-16,0-2 5 15,0-2 1-15,8-6-1 16,15-8-5-16,1-3 4 16,8-11-6-16,-1-10 9 15,2 0-1-15,0-13-2 16,-8-16 1-16,-12-9 0 15,-5-7-1-15,-8-5 5 16,-8-6 6-16,-25 2 2 16,-11 5-13-16,-6 11-5 15,-2 21-1-15,2 8-1 0,6 9-4 16,7 6-6 0,22 24-103-16,15 1-145 0,21-8-195 15</inkml:trace>
  <inkml:trace contextRef="#ctx0" brushRef="#br1" timeOffset="37784.06">17931 11269 304 0,'0'0'300'15,"0"0"-118"-15,0 0-58 16,0 0-59-16,0 0-25 16,0 0-40-16,-148 9-7 15,94 49 5-15,6 7 2 16,19 2 0-16,21-11 0 15,8-14-5-15,15-15-1 0,23-19-4 16,11-8 10-16,2-17 13 16,1-24 2-16,-10-13-8 15,-9-9 1-15,-10 2 58 16,-12 8 4-16,-5 9-9 16,-2 17 0-16,-4 15-8 15,0 8-8-15,0 4-17 16,0 0-28-16,0 24-27 15,4 24 1-15,2 17 26 16,5 1 1-16,5-4-1 16,10-9-2-16,8-13-35 15,10-15-58-15,12-15-3 16,9-10-16-16,-1-12-135 16,1-26-166-16</inkml:trace>
  <inkml:trace contextRef="#ctx0" brushRef="#br1" timeOffset="38084.84">18610 11159 481 0,'0'0'222'16,"0"0"-24"-16,0 0-77 15,0 0-29-15,0 0-53 0,0 0-19 16,-106-34-18-1,75 37-2-15,-5 20 0 0,3 11 0 16,-2 7 5-16,7 8 9 16,6 4-1-16,6-2 9 15,9 0-8-15,7-7-11 16,0-4 6-16,29-8-3 16,15-4-1-16,14-9-5 15,19-12-32-15,14-7-97 16,5 0-102-16,-3-26-275 15</inkml:trace>
  <inkml:trace contextRef="#ctx0" brushRef="#br1" timeOffset="38368.44">19005 11131 426 0,'0'0'245'16,"0"0"-83"-16,0 0-10 15,0 0-57-15,0 0-37 16,0 0-36-16,-63-40-22 16,32 50-8-16,-4 11 6 15,-1 10 2-15,1 5 7 16,6 8 0-16,4 6-1 16,9 4 7-16,10 1-7 15,6-5 5-15,2-3-4 16,27-8-5-16,10-9 10 15,15-10-2-15,11-11-10 16,11-9-51-16,8-4-98 0,3-28-239 16</inkml:trace>
  <inkml:trace contextRef="#ctx0" brushRef="#br1" timeOffset="39001.45">19337 11392 455 0,'0'0'248'0,"0"0"-101"15,0 0-44-15,0 0-48 0,0 0-42 16,0 0-4 0,25-36-8-16,-6 16 1 0,-1-7 3 15,-5 1 8-15,-3-1 22 16,-8-4 9-16,-2 1-10 15,0 0-3-15,-2 6-17 16,-14 5-7-16,5 11 2 16,-1 3-8-16,2 5-1 15,-3 0-14-15,-10 6-2 16,-2 18 14-16,1 9-9 16,-1 13 4-16,5 11 7 15,9 4 0-15,11 3-1 16,0-11 1-16,22-10-1 15,26-19-1-15,18-16-6 0,15-8-14 16,9-25-27-16,-5-20-46 16,-11-16-9-16,-14 0 55 15,-13-10 43-15,-14 5 6 16,-10 6 38-16,-17 5 33 16,-6 15-6-16,0 11 10 15,-13 11-1-15,-18 10-31 16,-6 8-43-16,0 0-3 15,10 18-5-15,10 12 0 16,15 9 2-16,2 6-2 16,15 5 8-16,25-2 0 15,9 2-4-15,2-5-6 16,-6-8-14-16,-16-6 9 0,-11-12 7 16,-12-6 2-16,-4-9 2 15,-2 0 4-15,0-3 2 16,-22 8 6-16,-24 3 0 15,-15-3 9-15,-1 4-17 16,10-5-30-16,19-8-119 16,27 0-169-16</inkml:trace>
  <inkml:trace contextRef="#ctx0" brushRef="#br1" timeOffset="39317.93">20411 10975 702 0,'0'0'291'16,"0"0"-95"-16,0 0-78 15,0 0-40-15,0 0-78 16,0 0 0-16,-43-4-24 16,19 34 22-16,10 6-6 15,12 2-14-15,2 2 4 16,13 2-4-16,26 0 16 15,5 0 4-15,3 0-5 16,-3-6 4-16,-12-5-2 16,-12-9-2-16,-11-11 4 15,-9-2-5-15,0-7 6 16,0-2 2-16,-34 0 4 16,-19 0 10-16,-23 0-11 0,-7 0-3 15,1 0-160-15,9 0-195 16</inkml:trace>
  <inkml:trace contextRef="#ctx0" brushRef="#br1" timeOffset="41218.33">21859 10816 456 0,'0'0'193'0,"0"0"-21"16,0 0-39-16,0 0-41 15,0 0-13-15,0 0-52 16,0 0-27-16,2-65-10 15,-2 82-15-15,-6 19 23 16,-14 10 2-16,-1 12 7 16,-3 9 9-16,4 1 7 15,2 8 8-15,1-2-9 16,5 1 3-16,1-7-8 16,9-14-15-16,2-12 6 0,0-16-5 15,6-12-3 1,28-10-17-16,17-4-72 0,9-18-66 15,-8-26-313-15</inkml:trace>
  <inkml:trace contextRef="#ctx0" brushRef="#br1" timeOffset="41867.97">21560 11093 406 0,'0'0'256'15,"0"0"-18"-15,0 0-85 16,0 0-64-16,0 0-61 15,0 0-28-15,134-50-18 16,-33 35-41-16,-1-1-17 16,-17-2-23-16,-25-4 14 15,-21-1 50-15,-22-5 35 0,-10 1 28 16,-5 7 38-16,0 8 14 16,0 8-9-16,0 4-19 15,0 0-51-15,-7 16-1 16,-10 27-22-16,-8 16 21 15,-2 12 1-15,9 4 5 16,5 2 4-16,9-5 10 16,4-10-9-16,0-17-9 15,0-20 2-15,6-14 4 16,1-11-5-16,9-6 23 16,5-34 21-16,11-13-38 15,2-5-1-15,-8 8-2 0,-8 19 3 16,-9 17 15-1,-5 11 23-15,-2 3-18 0,1 6-28 16,6 28-36-16,2 10 33 16,7 10 3-16,5-1 2 15,5-9-2-15,1-10 2 16,7-12-3-16,8-16 1 16,8-6-8-16,6-10-1 15,-5-28-13-15,-8-13 4 16,-12-6 17-16,-10-6 2 15,-15 1 3-15,-8 5 16 16,0 10-3-16,-2 13 2 16,-18 18-6-16,-3 12 9 15,-1 4-22-15,-5 8-7 16,-2 22 2-16,2 10 0 0,4 10 1 16,7 6 3-16,12 7 2 15,6-4 0-15,0-3 5 16,24-9-5-16,18-15 2 15,21-12 3-15,22-16-6 16,24-4-104-16,14-24-227 16</inkml:trace>
  <inkml:trace contextRef="#ctx0" brushRef="#br1" timeOffset="42652.23">23967 10799 502 0,'0'0'209'15,"0"0"-49"-15,0 0-47 16,0 0-3-16,0 0-52 16,0 0-53-16,-20-39-5 15,-2 79-35-15,-12 14 35 0,1 13 5 16,2 5 1-16,13-4 11 15,13-1-9-15,5-4-5 16,0-13 5-16,0-16-4 16,7-13 3-16,-3-16-7 15,-4-5 2-15,0-4 7 16,0-24 17-16,-15-10-26 16,-23 4 0-16,-13 13-12 15,-16 17-2-15,-7 4 4 16,7 23 0-16,17 21 7 15,17 9-5-15,27 2-8 16,6-2-14-16,27-13-8 16,27-18 9-16,10-18 11 0,3-4 11 15,-7-29 7 1,-13-11 4-16,-11-4 29 0,-9 5 79 16,-12 8-17-16,-7 13 1 15,-2 10-7-15,-6 8-29 16,0 0-52-16,4 2-8 15,5 28-33-15,9 13 17 16,8 4-13-16,5 0-54 16,10-11-37-16,7-8-30 15,12-15-45-15,7-13-89 16,-4-3-112-16</inkml:trace>
  <inkml:trace contextRef="#ctx0" brushRef="#br1" timeOffset="43169.12">24346 11264 378 0,'0'0'297'0,"0"0"-101"0,0 0-39 15,0 0-94-15,0 0-63 16,-128 9 0-16,78 36 0 16,9 1 2-16,19-7-4 15,15-6-3-15,7-13-41 16,7-14-12-16,27-6 6 16,8-11 52-16,5-22 3 15,-7-6-1-15,-5 2 21 16,-6 4 47-16,-8 11 15 15,-9 13-6-15,-5 4-7 16,3 5-51-16,9 12-21 16,14 17-21-16,19 10 21 15,8 0 0-15,7-8-8 0,5-10-6 16,-3-14-26-16,-7-7 30 16,-6-14 3-16,-8-26 7 15,-14-11 4-15,-14-12 1 16,-18-5 11-16,-2-4 12 15,-20-4-14-15,-11-2-1 16,-3-1-8-16,7 12-1 16,10 18 3-16,5 21-5 15,8 19 12-15,2 9 26 16,0 0-37-16,0 11-3 16,2 22-35-16,-3 22 27 15,3 14 7-15,0 9 1 0,0 10 17 16,0 10 14-16,0 5-10 15,0-8-1-15,13-6-2 16,3-22-11-16,3-20-2 16,0-13 3-16,4-14-7 15,8-10-1-15,4-10-39 16,7 0-50-16,6-10-128 16,-4-22-231-16</inkml:trace>
  <inkml:trace contextRef="#ctx0" brushRef="#br1" timeOffset="43452.28">24660 11149 615 0,'0'0'256'0,"0"0"-119"16,0 0-26-16,0 0-53 16,0 0-45-16,0 0-13 15,179-12-10-15,-86 12 3 16,3 0-5-16,-1 0-37 16,-1 0-22-16,-7 0-67 15,-14-5-83-15,-17-2-131 16</inkml:trace>
  <inkml:trace contextRef="#ctx0" brushRef="#br1" timeOffset="43901.83">25482 11229 505 0,'0'0'253'0,"0"0"-91"0,0 0-68 16,0 0-51-16,0 0-33 15,0 0-10-15,-92-57-12 16,44 88 11-16,-2 11-5 15,8 9 1-15,13 4-1 16,15-5-3-16,14-5-6 16,0-17-7-16,23-12 10 15,12-13 12-15,15-3 0 16,4-19 11-16,6-23-6 16,-5-11 1-16,-12-1 25 15,-10 7 21-15,-10 6 41 0,-13 19 19 16,-5 10-28-16,-3 10 1 15,-2 2-48-15,0 0-37 16,0 25-23-16,0 22-5 16,0 13 25-16,0 4-6 15,18-3-94-15,24-13-82 16,25-14-96-16</inkml:trace>
  <inkml:trace contextRef="#ctx0" brushRef="#br1" timeOffset="54688.59">26427 11041 154 0,'0'0'339'16,"0"0"-184"-16,0 0-69 15,0 0-27-15,0 0-51 16,0 0-8-16,-3-4 0 0,3 4 1 16,0 0 6-16,0 0-3 15,0-3 10-15,0 0 3 16,0-4 9-16,0-5-15 16,0 4-11-16,0 1 0 15,0 0 3-15,0 6-1 16,0-1 10-16,0 2 10 15,0 0 9-15,0 0-14 16,0 0-12-16,0 0 0 16,0 0-4-16,0 0-1 15,0 0-4-15,0 0 3 16,0 0-2-16,0 0 2 0,0 0-7 16,0 0 3-1,0 0 5-15,0 0 1 0,0 0 3 16,0 0-2-16,0 0 1 15,0 0-2-15,0-3-1 16,0 3-12-16,0 0-37 16,0 0-8-16,0 0-15 15,0 0-3-15,0 0 28 16,0 0 16-16,0 0 15 16,0 0 13-16,0 0-4 15,-13-3-47-15,-5-3-113 16</inkml:trace>
  <inkml:trace contextRef="#ctx0" brushRef="#br1" timeOffset="56351.83">26331 11203 136 0,'0'0'80'0,"0"0"-33"16,0 0-2-16,0 0-1 15,0 0-13-15,0 0-10 16,0 0 4-16,-2 0-5 15,2 0 26-15,0 0 18 16,0 0-7-16,0 0-2 16,0 0-2-16,0 0-21 15,0 0-7-15,0-6-2 16,0 0-6-16,0 2 6 16,0 2-5-16,0 2-1 15,0 0 7-15,0 0-10 16,0 0-10-16,0 0-4 0,-2 0-4 15,-1 0-11-15,1 12-6 16,0 13 17-16,-3 15 4 16,-2 4 5-16,1 6 21 15,-3 0 3-15,3-3-6 16,0-4-6-16,4-6-10 16,0-8 4-16,2-8-9 15,0-8-1-15,0-5 6 16,0-6-7-16,0-2-20 15,7 0-66-15,17 0-79 16,5-12-58-16</inkml:trace>
  <inkml:trace contextRef="#ctx0" brushRef="#br1" timeOffset="56819.81">26380 10946 219 0,'0'0'73'0,"0"0"-39"16,0 0-1-16,0 0-8 15,0 0-6-15,0 0 48 16,-3 3 37-16,21-20-30 16,1-7-69-16,-4 0 5 15,-4-2-6-15,-8 5-2 16,-3 2 10-16,0 5 25 15,-16 4-6-15,-9 5-19 16,0 3-12-16,1 2 0 16,4 0-1-16,2 0-3 0,3 7 2 15,4 6 0 1,3 6 2-16,8 1-7 0,0 4-12 16,27 0-50-1,23-4-52-15,14-8-146 0</inkml:trace>
  <inkml:trace contextRef="#ctx0" brushRef="#br1" timeOffset="57418.49">26549 11118 131 0,'0'0'221'0,"0"0"-85"0,0 0-63 16,0 0-38-16,0 0-29 16,0 0-6-16,-31 61 35 15,20-19 10-15,-1 2 2 16,6 0-3-16,-1-6-13 15,3-3-19-15,0-9-1 16,2-8-2-16,-2-7-6 16,4-6 0-16,0-5 1 15,0 0 10-15,0-20 57 16,0-23 36-16,14-15-100 16,9-1-2-16,6-2-3 15,-1 13 10-15,-3 14 5 0,-7 12 6 16,-7 12 11-16,-7 10 18 15,-2 0-52-15,4 18-3 16,-6 22-26-16,4 20 29 16,-2 8 4-16,4 5 2 15,15-5 0-15,25-6-6 16,28-24-112-16,18-24-293 16</inkml:trace>
  <inkml:trace contextRef="#ctx0" brushRef="#br1" timeOffset="58037.1">27488 10764 394 0,'0'0'191'16,"0"0"-77"-16,0 0 15 0,0 0-36 16,0 0-22-1,0 0-28-15,0-78-43 0,4 99-9 16,-2 22-10-16,-2 19 19 16,0 10 8-16,0 11 7 15,-16 5 9-15,1 2 0 16,1 0-4-16,5-4 0 15,7-11-16 1,2-18-3-16,0-14 7 0,0-17-8 16,23-11 0-16,10-15-45 15,16-4-16-15,4-29-61 16,-1-21-128-16,-23-14-209 16</inkml:trace>
  <inkml:trace contextRef="#ctx0" brushRef="#br1" timeOffset="58868.3">27345 11097 369 0,'0'0'185'16,"0"0"-90"-16,0 0-38 16,0 0-40-16,0 0-17 15,0 0 0-15,164-8 27 16,-61-10-17-16,-5-6-10 16,-16-8-31-16,-22-7 31 15,-15-5 7-15,-11 2 22 16,-14 3 59-16,-7 12 8 15,-7 13-11-15,-3 8-8 16,-3 6-21-16,0 0-56 16,0 39-12-16,-13 18 0 15,-8 24 12-15,2 16 6 16,3 12-3-16,7 0 1 0,9-13-3 16,0-24 4-16,0-28-5 15,7-24-5-15,8-20 5 16,9-10 1-16,10-34 37 15,11-18-25-15,-1-4-10 16,-3 5 7-16,-12 15 7 16,-10 19 26-16,-10 12 10 15,-2 11-3-15,-7 4-21 16,0 0-29-16,5 0-23 16,-1 0-1-16,7 6 17 0,-2 9 7 15,0-4 2-15,-3-1 0 16,-1-4-4-16,-3-2 1 15,0-2-3-15,-2-2 1 16,0 0 1-16,0 0-1 16,0 2 3-16,0 6-10 15,2 4 6-15,1 4 2 16,0 2 4-16,-1 0-4 16,0-3 2-16,-2-1-1 15,2-7 0-15,0-5-3 16,0-2-3-16,3 0 0 15,-1 0 7-15,10 0 3 16,5-9 6-16,8-8-5 16,0-1-4-16,-4 4 0 0,-13 5-7 15,-5 4 6-15,-5 3 1 16,0 2 6 0,0 0-6-16,0 0-6 0,0 0-4 15,0 0-6-15,0 0 0 16,0 7 3-16,0 2 4 15,0 4 9-15,0 2-1 16,0 3 2-16,0 4-2 16,0 5-1-16,0-1 2 15,0-4-2-15,-5-2 2 16,3-4 0-16,2-3 3 16,0-9-2-16,0-1 0 15,0-3-1-15,0 1-13 0,0 6-27 16,0 3-62-16,0 5 48 15,0 3-32-15,0 3-56 16,0-9-84-16,0-6-137 16</inkml:trace>
  <inkml:trace contextRef="#ctx0" brushRef="#br1" timeOffset="59285.28">28196 11256 224 0,'0'0'47'0,"0"0"-47"16,0 0-43-16,0 0-124 16</inkml:trace>
  <inkml:trace contextRef="#ctx0" brushRef="#br1" timeOffset="59634.8">28196 11256 151 0,'-5'-69'113'0,"3"69"-60"0,2 0-21 15,0 0-21-15,0 0-8 16,0 0 22-16,0 4 28 15,0 4 5-15,0 0-9 16,0-1-3-16,0 4 4 16,0 7 3-16,2 3-9 15,-2 8 4-15,0 6-2 16,0 5-21-16,0 1 11 16,-9 1-4-16,-2 0-13 15,5-5 4-15,1-1-11 0,5-5-12 16,0-4 4-16,0-7 2 15,0-6-6-15,0-5 0 16,0-8-1-16,0-1-31 16,5 0-50-16,10 0-49 15,8-10-59-15</inkml:trace>
  <inkml:trace contextRef="#ctx0" brushRef="#br1" timeOffset="60167.38">28423 11459 347 0,'0'0'145'16,"0"0"-40"-16,0 0-38 16,0 0-14-16,0 0-29 15,0 0-15-15,13-100-3 16,-3 70 1-16,-2-2 7 16,-1 4 3-16,-1-2 7 15,-4 5 2-15,0-2 10 16,-2 4-4-16,0 2-6 0,0 0-5 15,-2 4-2-15,-6 5-15 16,-1 6 4-16,3 3-8 16,-4 3-6-16,-3 0-3 15,-3 0 7-15,-1 5 1 16,-2 9 1-16,4 2-1 16,1 8 1-16,-1 8-7 15,-1 8 7-15,1 9 6 16,7 5 2-16,2 0 8 15,6-4 6-15,0-6-6 16,10-9-2-16,9-3-12 16,10-9 0-16,12-3 0 15,10-7 7-15,11-9-9 0,7-4-15 16,5-6-119 0,-3-23-155-16</inkml:trace>
  <inkml:trace contextRef="#ctx0" brushRef="#br1" timeOffset="60869.41">28381 11416 153 0,'0'0'192'0,"0"0"-45"16,0 0-38-16,0 0-48 15,0 0-9-15,0 0-18 16,0-26-6-16,0 15-15 16,11-4-2-16,4-6-11 15,3-3 1-15,0 1 11 16,2-4-7-16,-4-1-2 16,-3 1-2-16,-4-2 4 15,-2 3 19-15,-7 4 2 16,0 3 2-16,0 2-5 0,0 5-9 15,0 4-9-15,0 5-5 16,-4 3-8-16,-6 0-5 16,-3 3 2-16,-3 15 7 15,-1 2 2-15,-1 4 0 16,0 4 2-16,-2 6-1 16,2 2 4-16,-2 4-2 15,6 2 1-15,6-1 8 16,8-4-5-16,0-1-5 15,29-5-11-15,15-6 0 16,12-17-64-16,6-8-137 0</inkml:trace>
  <inkml:trace contextRef="#ctx0" brushRef="#br1" timeOffset="63520.85">29925 10644 331 0,'0'0'155'16,"0"0"15"-16,0 0-68 16,-4-105 5-16,-2 87-3 15,2 6-51-15,2 6 9 16,0 4 0-16,2 2-35 0,-2 0-27 16,-3 20-15-1,-3 24-15-15,-8 23 30 0,-5 10 5 16,2 10 17-16,-2-1 0 15,11-4-3-15,5-7 0 16,5-13-17-16,0-18 3 16,0-14 3-16,0-16-7 15,2-14 2-15,1 0 7 16,-3-24 20-16,0-16-1 16,0-12-26-16,-12 0-3 15,-17 7 0-15,-7 15-5 16,-6 21 0-16,-7 9-9 15,1 17-2-15,2 28 14 16,13 7-9-16,20 4-2 0,13-1-7 16,7-10-13-16,24-15-2 15,11-16 21-15,5-14 14 16,5-14 8-16,-2-24 0 16,-7 1 7-16,-12 1 42 15,-11 13 22-15,-9 9 5 16,-6 7-19-16,-3 6-25 15,0 1-40-15,2 6-18 16,3 25-12-16,5 8 29 16,1 5-82-16,5 0-66 15,9-11-58-15,15-18-135 16,14-15-222-16</inkml:trace>
  <inkml:trace contextRef="#ctx0" brushRef="#br1" timeOffset="64122.17">30303 11084 360 0,'0'0'253'15,"0"0"-62"-15,0 0-55 16,0 0-60-16,0 0-51 16,0 0-25-16,-131 0 0 15,91 38 0-15,10 4 0 16,20-7-8-16,10-3 3 15,0-10-29-15,16-10-23 16,10-12 36-16,8 0 21 0,4-20 23 16,-3-11-8-16,-4-4-3 15,-6 1-1-15,-8 7-1 16,-3 6 29-16,-7 8 4 16,-3 10 6-16,-2 3 0 15,0 0-49-15,5 3-3 16,9 20-22-16,6 9 24 15,5 1 2-15,7 2 3 16,3-7-4-16,5-12 0 16,1-10-7-16,-1-6-24 15,0-12 12-15,-1-21 5 16,-6-11-1-16,-10-10 6 0,-12-9 4 16,-13-7 1-1,0-8 4-15,-13-11 13 0,-14 5-1 16,0 7 2-16,9 20 5 15,5 23 30-15,7 18 27 16,1 9-2-16,5 7-17 16,-3 0-57-16,1 26-15 15,-2 21-21-15,-5 21 34 16,1 14 2-16,-4 10 2 16,7 7-1-16,5-4 8 15,0 0-1-15,9-9 0 16,18-6-4-16,4-16 0 15,-4-15 1-15,2-18-5 16,0-12-26-16,4-13-69 16,17-6-87-16,4-25-163 0</inkml:trace>
  <inkml:trace contextRef="#ctx0" brushRef="#br1" timeOffset="64368.99">30507 11026 620 0,'0'0'234'0,"0"0"-81"0,0 0-99 16,0 0-54 0,0 0-8-16,169 0 8 0,-91 6 0 15,-5 5-36-15,-2-3-10 16,-6 0-35-16,-5 0-37 15,-2-2-66-15,-11-3-42 16,-7-3-112-16</inkml:trace>
  <inkml:trace contextRef="#ctx0" brushRef="#br1" timeOffset="64684.4">31241 11071 355 0,'0'0'235'0,"0"0"-77"15,0 0-52-15,0 0-60 16,0 0-45-16,0 0 4 15,-160 60-1-15,111-19 3 16,13 2-5-16,10-2-2 0,16-8-7 16,10-7-3-16,0-12-12 15,3-14-36-15,23 0 58 16,15-32 44-16,8-9-16 16,-2-6-7-16,-5 7 16 15,-11 6 29-15,-10 13 7 16,-9 8-6-16,-7 9-8 15,-3 4-19-15,2 0-40 16,10 24-22-16,1 12 7 16,6 8 15-16,-1 6 1 15,-3 5-1-15,6-2-12 16,-1-9-35-16,5-10-45 16,2-18-51-16,5-16-92 0,3-11-159 15</inkml:trace>
  <inkml:trace contextRef="#ctx0" brushRef="#br1" timeOffset="65152.05">31529 10700 187 0,'0'0'512'0,"0"0"-260"16,0 0-110-16,0 0-95 15,0 0-47-15,0 0-38 16,-27 82 38-16,23-14 7 15,0 7 1-15,-4 7 7 16,2 0 5-16,1-2-10 16,3-6 3-16,2-10-13 0,0-12 5 15,0-19-5-15,0-17 4 16,0-12-1-16,0-4 7 16,0 0 44-16,0 0 34 15,0 0-20-15,0 0-25 16,0 0-20-16,0 0-23 15,0 10-14-15,2 12-11 16,9 4 22-16,7 1 3 16,1-2 0-16,4-8 1 15,9-9-1-15,4-8-9 16,8 0 2-16,0-25-8 0,-3-21-12 16,-12-11 16-16,-12-9 4 15,-17-6 0-15,0 3 6 16,-19 8-4-16,-20 17 4 15,-5 18-5-15,-3 18-7 16,1 8 3-16,6 2-33 16,11 28-72-16,21 10-43 15,8 0-149-15,29-4-126 16</inkml:trace>
  <inkml:trace contextRef="#ctx0" brushRef="#br1" timeOffset="65851.37">32159 11181 459 0,'0'0'218'0,"0"0"-56"16,0 0-42-16,0 0-111 15,0 0-9-15,0 0-7 16,-127 81 4-16,83-20 3 16,13 6 0-16,15-7 0 15,12-10-1-15,4-17-18 16,0-20-31-16,6-9 26 0,17-4 24 16,8-16 42-1,9-21-7-15,3-13-25 0,-6-3 8 16,-6-4 19-16,-6 9-6 15,-8 15 12-15,-5 10 5 16,-10 15 10-16,-2 5-1 16,0 3-54-16,0 4-3 15,0 26-39-15,0 11 30 16,0 12 7-16,0 0-18 16,0-5-14-16,2-6-12 15,23-17-29-15,6-15 8 16,18-10 31-16,11-2 20 15,11-31-69-15,-1-14-33 16,-10-9 34-16,-12-6 58 16,-12-2 26-16,-11 3 47 0,-11 11 31 15,-8 12 38-15,-6 10-7 16,0 10-16-16,-9 10-18 16,-20 8-31-16,-5 0-44 15,1 6-6-15,4 20 4 16,11 7-6-16,12 9 2 15,6-1-1-15,0 7 7 16,19 4-1-16,10 1-5 16,-2 1 3-16,2-6-4 15,-4-9 5-15,-2-5-2 16,-6-11 5-16,-9-9-2 16,-2-8 1-16,-6-3-2 0,0-3 2 15,0 0 7-15,-16 0 2 16,-24-9-9-16,-14-3-72 15,3-6-106-15,15 0-242 16</inkml:trace>
  <inkml:trace contextRef="#ctx0" brushRef="#br1" timeOffset="66501.65">32955 11434 390 0,'0'0'234'16,"0"0"-97"-16,0 0-39 16,0 0-29-16,85-116-26 15,-72 87 1-15,-7 2-13 16,-6-6 1-16,0-3-4 15,0 0-8-15,-19 4-1 16,-4 6-6-16,8 11 6 16,1 7-13-16,8 8 0 15,-5 0-6-15,-10 0-21 16,-1 25 13-16,-5 11 1 0,3 9 2 16,4 16 4-1,9 8-1-15,8-3 1 0,3-4 1 16,0-13-1-16,29-20 1 15,18-14 2-15,24-15 8 16,21-7 4-16,-1-30-14 16,3-18-1-16,-12-6-13 15,-11-3 5-15,-13-2 9 16,-16 10 5-16,-15 6 6 16,-17 8 19-16,-10 11-5 15,-8 8 19-15,-25 10-44 16,-9 13 0-16,-7 0-9 15,7 23 1-15,2 13 2 16,15 3-10-16,19 7-8 0,6 3 7 16,2 3-17-16,27-2 2 15,2 5 11-15,2-5 9 16,3-8 5-16,-9-9 2 16,-8-10 1-16,-7-6 4 15,-8-6 0-15,-4-7 1 16,0-4 0-16,0 0 0 15,-29 2 3-15,-22-2-2 16,-27 0-2-16,-13 0-48 16,10 0-210-16,17-14-510 15</inkml:trace>
  <inkml:trace contextRef="#ctx0" brushRef="#br1" timeOffset="67018.69">33539 11885 906 0,'0'0'299'16,"0"0"-77"-16,0 0-33 15,0 0-82-15,0 0-45 16,0 0-54-16,-7 6-8 16,7 0-34-16,0 11-159 15,-12-5-240-15,-3-5-369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EF600-6E81-4836-984B-CF65827761AA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6873B-B0FE-49E8-9023-3C9934F5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873B-B0FE-49E8-9023-3C9934F5C6E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6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BC63-EBE2-3BC7-CACD-CE474FD39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88E97-D5B5-D793-52B6-B1FF77CD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10CF-F2C5-00F5-A548-5A116A68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A28B-3A94-5C2E-8194-58B3E47F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93A3-B186-6AC7-3354-2AFE3F42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8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F47B-D92B-97DF-9A0D-C8F61D6A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A8636-0B1B-3C73-84E3-E8BFA375C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E91D-4764-479D-A5E2-C67CDD09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9343-02C2-A144-D7F9-4179BDB8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27C4-CD97-2B0B-AA8C-E8605B5E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C625D-A887-8C11-4D36-D3C771FA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EBF89-05D2-0AE2-57A5-21D632F3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2137-6159-298D-9043-BA649955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27BA-370E-FC72-FAD9-2DE63563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DA1D-34D0-124B-8BE7-B16405D3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2B90-87C3-0D3D-3FEB-7F436458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5C3A-DA68-1372-823B-12FFD71A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DEC3-BE30-1FAF-CE5B-39870A25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D976-B83A-8646-9D18-826D17E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B1A1-27FE-998A-DA6D-4E45129C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7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F768-C90E-BDF8-AC1C-B16AB9D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02303-08A2-BA26-027A-8642F577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5E2A-E1CF-7325-3F39-36658188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DAA8-987A-F5AD-9265-CD29E7C0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5DBE-D054-276B-ED5E-CD799A7F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2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868B-D1B0-1BB7-4A9F-2F2AFF0E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F127-314D-9C6A-77FC-3A203436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83C55-7165-04B8-D7D6-66443A758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27ABF-3CDD-EB6B-FE45-FD3FB215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C652-3451-15DA-8B6B-81F1035E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FA4DC-144B-00FA-56FC-23B7A6EC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0ECF-07EC-1BF5-B8D5-4FFB3A64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D5495-E415-DDD6-915E-68AA0793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7A74C-A5D4-6107-4F39-24A76E6B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37295-A546-426D-B49A-0139B30DF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A7A52-367A-F200-1E41-6BB4CBC5D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2E2F0-03E7-B99F-E506-F111A233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DEFE7-9761-FAB0-3542-181B83B8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E95E7-9017-E40C-707E-D69905CC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1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2039-510A-3C9A-DF08-ACDECD40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E526F-63E2-3466-8611-60CA2B92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E8656-8A06-8E75-6E08-74CC2EE3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25380-D405-C198-DEB2-0431A965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32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B044B-0E0D-6506-B5DB-B862047E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C4874-3B93-3981-EBA8-7CB0483C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D2D2A-3928-56C4-7445-EF081964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4754-0F59-7D7F-0A83-5DB32853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A53B-3917-1B82-21C3-381F74E2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44FDC-6703-4E70-7365-47FFC9434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10EC-88C0-EC03-4CD4-CA68CCAB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88430-2B37-818B-DBDA-4D6CC846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CC87-73E9-A38B-3889-95A02C8A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3624-70A3-EE15-57FE-44FE9C68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40234-A156-1F54-D0F3-142E492C7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F7A74-7323-38AB-45BB-AE1D2906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0874-9B5F-E380-4A4A-F1082CF6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656B-4DC5-0CA2-9993-19214F8D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DD16E-BF19-8AAD-ED6E-DB773935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5B12B-76CB-0906-A608-B612ED1A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15E23-5F39-BA4D-DDFD-EB6D07F4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854E2-3364-2155-FB40-72F8EA752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C87C-846F-4848-A8F3-542FDC7E4E86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59E7-F1DD-F949-7C34-4CBF767FC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A249-D774-870A-18CD-34C988113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D1D2-4CE2-4A8E-8B43-B56CD7601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2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1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.mysql.com/downloads/windows/installer/8.0.html" TargetMode="Externa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77CE17-643D-059C-9730-6403997020EB}"/>
                  </a:ext>
                </a:extLst>
              </p14:cNvPr>
              <p14:cNvContentPartPr/>
              <p14:nvPr/>
            </p14:nvContentPartPr>
            <p14:xfrm>
              <a:off x="786600" y="210960"/>
              <a:ext cx="10114200" cy="531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77CE17-643D-059C-9730-6403997020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40" y="201600"/>
                <a:ext cx="10132920" cy="53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B666C9-6C34-B5E9-B8AD-0B5C8AA85BF0}"/>
                  </a:ext>
                </a:extLst>
              </p14:cNvPr>
              <p14:cNvContentPartPr/>
              <p14:nvPr/>
            </p14:nvContentPartPr>
            <p14:xfrm>
              <a:off x="6085440" y="3720960"/>
              <a:ext cx="2663280" cy="79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B666C9-6C34-B5E9-B8AD-0B5C8AA85B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6080" y="3711600"/>
                <a:ext cx="2682000" cy="8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95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30E8BA-E468-1F4A-BA16-7E321E81299D}"/>
                  </a:ext>
                </a:extLst>
              </p14:cNvPr>
              <p14:cNvContentPartPr/>
              <p14:nvPr/>
            </p14:nvContentPartPr>
            <p14:xfrm>
              <a:off x="168120" y="182160"/>
              <a:ext cx="11131920" cy="622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30E8BA-E468-1F4A-BA16-7E321E812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760" y="172800"/>
                <a:ext cx="11150640" cy="62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13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DDD2C7-C39F-1752-E1A3-6D970C4ED792}"/>
                  </a:ext>
                </a:extLst>
              </p14:cNvPr>
              <p14:cNvContentPartPr/>
              <p14:nvPr/>
            </p14:nvContentPartPr>
            <p14:xfrm>
              <a:off x="3600" y="108360"/>
              <a:ext cx="10052640" cy="474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DDD2C7-C39F-1752-E1A3-6D970C4ED7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760" y="99000"/>
                <a:ext cx="10071360" cy="47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9C8E7C-D0F6-2C12-3259-C38852699D13}"/>
                  </a:ext>
                </a:extLst>
              </p14:cNvPr>
              <p14:cNvContentPartPr/>
              <p14:nvPr/>
            </p14:nvContentPartPr>
            <p14:xfrm>
              <a:off x="6428497" y="4541741"/>
              <a:ext cx="25200" cy="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9C8E7C-D0F6-2C12-3259-C38852699D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2377" y="4535621"/>
                <a:ext cx="374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4F8AA3-7C3A-2936-4925-9E951EEDAF1A}"/>
                  </a:ext>
                </a:extLst>
              </p14:cNvPr>
              <p14:cNvContentPartPr/>
              <p14:nvPr/>
            </p14:nvContentPartPr>
            <p14:xfrm>
              <a:off x="101520" y="4329000"/>
              <a:ext cx="9579240" cy="225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4F8AA3-7C3A-2936-4925-9E951EEDAF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60" y="4319640"/>
                <a:ext cx="9597960" cy="22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07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56B5B8-691D-FB5E-DB73-985922AF00FC}"/>
                  </a:ext>
                </a:extLst>
              </p14:cNvPr>
              <p14:cNvContentPartPr/>
              <p14:nvPr/>
            </p14:nvContentPartPr>
            <p14:xfrm>
              <a:off x="104760" y="210960"/>
              <a:ext cx="12086640" cy="64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56B5B8-691D-FB5E-DB73-985922AF00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00" y="201600"/>
                <a:ext cx="12105360" cy="64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192D04-C91D-8404-D641-96BEE071B422}"/>
                  </a:ext>
                </a:extLst>
              </p14:cNvPr>
              <p14:cNvContentPartPr/>
              <p14:nvPr/>
            </p14:nvContentPartPr>
            <p14:xfrm>
              <a:off x="1537560" y="984600"/>
              <a:ext cx="2328120" cy="138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192D04-C91D-8404-D641-96BEE071B4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0" y="975240"/>
                <a:ext cx="2346840" cy="14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5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CC02D7-16F3-E9E7-54FD-BD2237FD96D7}"/>
                  </a:ext>
                </a:extLst>
              </p14:cNvPr>
              <p14:cNvContentPartPr/>
              <p14:nvPr/>
            </p14:nvContentPartPr>
            <p14:xfrm>
              <a:off x="498600" y="124920"/>
              <a:ext cx="10675800" cy="623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CC02D7-16F3-E9E7-54FD-BD2237FD9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240" y="115560"/>
                <a:ext cx="10694520" cy="62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00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B9C32F-B1BF-78EF-E26C-C93551F27191}"/>
                  </a:ext>
                </a:extLst>
              </p14:cNvPr>
              <p14:cNvContentPartPr/>
              <p14:nvPr/>
            </p14:nvContentPartPr>
            <p14:xfrm>
              <a:off x="111240" y="23040"/>
              <a:ext cx="12080160" cy="648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B9C32F-B1BF-78EF-E26C-C93551F271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80" y="13680"/>
                <a:ext cx="12098880" cy="64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74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B931FA-C1BB-85D2-10C8-4A7508A21226}"/>
                  </a:ext>
                </a:extLst>
              </p14:cNvPr>
              <p14:cNvContentPartPr/>
              <p14:nvPr/>
            </p14:nvContentPartPr>
            <p14:xfrm>
              <a:off x="236160" y="165387"/>
              <a:ext cx="11048040" cy="586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B931FA-C1BB-85D2-10C8-4A7508A21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56027"/>
                <a:ext cx="11066760" cy="58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288D0E-BC66-971D-A67D-C375618E422B}"/>
                  </a:ext>
                </a:extLst>
              </p14:cNvPr>
              <p14:cNvContentPartPr/>
              <p14:nvPr/>
            </p14:nvContentPartPr>
            <p14:xfrm>
              <a:off x="2777760" y="6126120"/>
              <a:ext cx="8306640" cy="57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288D0E-BC66-971D-A67D-C375618E42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8400" y="6116760"/>
                <a:ext cx="8325360" cy="5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45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48CE5C-5942-D46D-2F3B-1434E6637DBF}"/>
                  </a:ext>
                </a:extLst>
              </p14:cNvPr>
              <p14:cNvContentPartPr/>
              <p14:nvPr/>
            </p14:nvContentPartPr>
            <p14:xfrm>
              <a:off x="91080" y="35280"/>
              <a:ext cx="11989800" cy="448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48CE5C-5942-D46D-2F3B-1434E6637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20" y="25920"/>
                <a:ext cx="1200852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28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269C2C-0620-436E-2AE9-B9999802E5B9}"/>
                  </a:ext>
                </a:extLst>
              </p14:cNvPr>
              <p14:cNvContentPartPr/>
              <p14:nvPr/>
            </p14:nvContentPartPr>
            <p14:xfrm>
              <a:off x="68040" y="188280"/>
              <a:ext cx="11906640" cy="641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269C2C-0620-436E-2AE9-B9999802E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0" y="178920"/>
                <a:ext cx="11925360" cy="64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25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AF3C2D-438B-3D20-212A-3C81455BBBD2}"/>
                  </a:ext>
                </a:extLst>
              </p14:cNvPr>
              <p14:cNvContentPartPr/>
              <p14:nvPr/>
            </p14:nvContentPartPr>
            <p14:xfrm>
              <a:off x="3600" y="5760"/>
              <a:ext cx="11913480" cy="494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AF3C2D-438B-3D20-212A-3C81455BB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60" y="-3600"/>
                <a:ext cx="11932200" cy="49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89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70C539-6F06-8EC4-83AC-C63BBA1C1F78}"/>
                  </a:ext>
                </a:extLst>
              </p14:cNvPr>
              <p14:cNvContentPartPr/>
              <p14:nvPr/>
            </p14:nvContentPartPr>
            <p14:xfrm>
              <a:off x="162000" y="225720"/>
              <a:ext cx="8710200" cy="71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70C539-6F06-8EC4-83AC-C63BBA1C1F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" y="216360"/>
                <a:ext cx="872892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87E559-3859-0B4B-64F0-1A0FE04463C4}"/>
                  </a:ext>
                </a:extLst>
              </p14:cNvPr>
              <p14:cNvContentPartPr/>
              <p14:nvPr/>
            </p14:nvContentPartPr>
            <p14:xfrm>
              <a:off x="964080" y="1359360"/>
              <a:ext cx="8700840" cy="1933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87E559-3859-0B4B-64F0-1A0FE04463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720" y="1350000"/>
                <a:ext cx="8719560" cy="1952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054C0A5-4452-340D-C3BF-CFD78BD313F2}"/>
              </a:ext>
            </a:extLst>
          </p:cNvPr>
          <p:cNvSpPr txBox="1"/>
          <p:nvPr/>
        </p:nvSpPr>
        <p:spPr>
          <a:xfrm>
            <a:off x="1376516" y="2969793"/>
            <a:ext cx="890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strike="noStrike" dirty="0">
                <a:solidFill>
                  <a:srgbClr val="2683C6"/>
                </a:solidFill>
                <a:effectLst/>
                <a:latin typeface="Calibri" panose="020F0502020204030204" pitchFamily="34" charset="0"/>
                <a:hlinkClick r:id="rId6"/>
              </a:rPr>
              <a:t>https://dev.mysql.com/downloads/windows/installer/8.0.html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73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Office PowerPoint</Application>
  <PresentationFormat>Widescreen</PresentationFormat>
  <Paragraphs>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D</dc:creator>
  <cp:lastModifiedBy>Arya</cp:lastModifiedBy>
  <cp:revision>3</cp:revision>
  <dcterms:created xsi:type="dcterms:W3CDTF">2023-10-26T07:11:53Z</dcterms:created>
  <dcterms:modified xsi:type="dcterms:W3CDTF">2024-02-26T13:58:31Z</dcterms:modified>
</cp:coreProperties>
</file>