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8836DE-4A9A-4783-B731-D52ECFBF879B}" type="datetimeFigureOut">
              <a:rPr lang="en-US" smtClean="0"/>
              <a:pPr/>
              <a:t>11/20/2015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811C7B-5995-4972-97B7-E9AB712E25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ely.com/" TargetMode="External"/><Relationship Id="rId2" Type="http://schemas.openxmlformats.org/officeDocument/2006/relationships/hyperlink" Target="http://www.whati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DIRECT CONNECT++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Easy, Fast, Real Time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Purpose</a:t>
            </a:r>
          </a:p>
          <a:p>
            <a:r>
              <a:rPr lang="en-IN" dirty="0" smtClean="0"/>
              <a:t>Demonstration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Possible Improvements and Extensions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A file sharing software</a:t>
            </a:r>
          </a:p>
          <a:p>
            <a:r>
              <a:rPr lang="en-IN" dirty="0" smtClean="0"/>
              <a:t>Peer to Peer</a:t>
            </a:r>
          </a:p>
          <a:p>
            <a:r>
              <a:rPr lang="en-IN" dirty="0" smtClean="0"/>
              <a:t>Speed</a:t>
            </a:r>
          </a:p>
          <a:p>
            <a:r>
              <a:rPr lang="en-IN" dirty="0" smtClean="0"/>
              <a:t>Real Time</a:t>
            </a:r>
          </a:p>
          <a:p>
            <a:r>
              <a:rPr lang="en-IN" dirty="0" smtClean="0"/>
              <a:t>Server Administered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Content Placeholder 6" descr="peer.gif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1428736"/>
            <a:ext cx="3509966" cy="31432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786454"/>
            <a:ext cx="4368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Image </a:t>
            </a:r>
            <a:r>
              <a:rPr lang="en-IN" sz="1000" dirty="0" smtClean="0"/>
              <a:t>Source :http</a:t>
            </a:r>
            <a:r>
              <a:rPr lang="en-IN" sz="1000" dirty="0" smtClean="0"/>
              <a:t>://</a:t>
            </a:r>
            <a:r>
              <a:rPr lang="en-IN" sz="1000" dirty="0" smtClean="0"/>
              <a:t>www.novice.com/KB/WCF/614028/pto1.png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time you don’t have a pen drive</a:t>
            </a:r>
            <a:r>
              <a:rPr lang="en-IN" dirty="0" smtClean="0"/>
              <a:t>.</a:t>
            </a:r>
          </a:p>
          <a:p>
            <a:r>
              <a:rPr lang="en-IN" dirty="0" smtClean="0"/>
              <a:t>Downloading the same media again and again will be avoided.</a:t>
            </a:r>
          </a:p>
          <a:p>
            <a:r>
              <a:rPr lang="en-IN" dirty="0" smtClean="0"/>
              <a:t>When the internet is not working and you want something, DC will be a good source that time.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C1:Vinayak 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 smtClean="0"/>
              <a:t>C2:Shreeja</a:t>
            </a:r>
            <a:endParaRPr lang="en-IN" dirty="0"/>
          </a:p>
        </p:txBody>
      </p:sp>
      <p:pic>
        <p:nvPicPr>
          <p:cNvPr id="7" name="Content Placeholder 6" descr="20686903-Two-Young-Boys-Looking-at-Something-on-a-Computer-Stock-Vector-computer-animated-cartoon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48" y="1428736"/>
            <a:ext cx="3962400" cy="3214710"/>
          </a:xfrm>
        </p:spPr>
      </p:pic>
      <p:pic>
        <p:nvPicPr>
          <p:cNvPr id="13" name="Content Placeholder 12" descr="cartoon-girl-using-laptop-1551505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86314" y="1357298"/>
            <a:ext cx="3786214" cy="3286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400" dirty="0" smtClean="0"/>
              <a:t>Socket Programming</a:t>
            </a:r>
          </a:p>
          <a:p>
            <a:pPr>
              <a:buNone/>
            </a:pPr>
            <a:r>
              <a:rPr lang="en-IN" sz="2400" dirty="0" smtClean="0"/>
              <a:t>    -Uses IP and Port of Server to connect.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sz="2400" dirty="0" smtClean="0"/>
              <a:t>Multithreading 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714348" y="2143116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714348" y="3500438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Individual Validation</a:t>
            </a:r>
          </a:p>
          <a:p>
            <a:r>
              <a:rPr lang="en-IN" dirty="0" smtClean="0"/>
              <a:t>Server Administered Traffic</a:t>
            </a:r>
          </a:p>
          <a:p>
            <a:r>
              <a:rPr lang="en-IN" dirty="0" smtClean="0"/>
              <a:t>File sharing limit</a:t>
            </a:r>
          </a:p>
          <a:p>
            <a:r>
              <a:rPr lang="en-IN" dirty="0" smtClean="0"/>
              <a:t>Private Network</a:t>
            </a:r>
          </a:p>
          <a:p>
            <a:r>
              <a:rPr lang="en-IN" dirty="0" smtClean="0"/>
              <a:t>Intranet-&gt;Internet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Step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www.Whatis.com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You tube</a:t>
            </a:r>
          </a:p>
          <a:p>
            <a:pPr lvl="0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Computer Networking: A top down approach, James  F. Kurose, Keith W. Ross.</a:t>
            </a:r>
          </a:p>
          <a:p>
            <a:pPr lvl="0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www.Creately.com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Thank You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145</TotalTime>
  <Words>141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DIRECT CONNECT++</vt:lpstr>
      <vt:lpstr>Plan</vt:lpstr>
      <vt:lpstr>Introduction </vt:lpstr>
      <vt:lpstr>Purpose</vt:lpstr>
      <vt:lpstr>Demonstration</vt:lpstr>
      <vt:lpstr>Solution</vt:lpstr>
      <vt:lpstr>Next Step</vt:lpstr>
      <vt:lpstr>References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CONNECT++</dc:title>
  <dc:creator>intel</dc:creator>
  <cp:lastModifiedBy>intel</cp:lastModifiedBy>
  <cp:revision>20</cp:revision>
  <dcterms:created xsi:type="dcterms:W3CDTF">2015-11-19T17:52:37Z</dcterms:created>
  <dcterms:modified xsi:type="dcterms:W3CDTF">2015-11-20T04:45:22Z</dcterms:modified>
</cp:coreProperties>
</file>