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-444" y="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614767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b38199846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b38199846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b3819984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b3819984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b38199846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b38199846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b38199846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b38199846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b38199846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b38199846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b38199846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b38199846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b38199846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b38199846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b38199846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b38199846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b38199846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b38199846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and Django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Programme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4414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By Sanzaal Group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21031" y="183852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END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Introduction</a:t>
            </a:r>
            <a:endParaRPr sz="3200" b="1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Your details</a:t>
            </a:r>
            <a:endParaRPr sz="2100">
              <a:solidFill>
                <a:srgbClr val="000000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Why programming ?</a:t>
            </a:r>
            <a:endParaRPr sz="2100">
              <a:solidFill>
                <a:srgbClr val="000000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Your experiences with programming so far ?</a:t>
            </a:r>
            <a:endParaRPr sz="2100">
              <a:solidFill>
                <a:srgbClr val="000000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Why Python ?</a:t>
            </a:r>
            <a:endParaRPr sz="2100">
              <a:solidFill>
                <a:srgbClr val="000000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Why Web Development?</a:t>
            </a:r>
            <a:endParaRPr sz="2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Python</a:t>
            </a:r>
            <a:endParaRPr sz="3000" b="1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Created by Guido Van Rossum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Simple, clear and logical code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Object oriented approach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INDENTATION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Current stable release 3.7.3</a:t>
            </a:r>
            <a:endParaRPr sz="200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Scope of Python</a:t>
            </a:r>
            <a:endParaRPr sz="3000" b="1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Artificial Intelligence (AI)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Big Data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Networking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Web Development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Web Scraping</a:t>
            </a:r>
            <a:endParaRPr sz="200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and much more...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Who is using Python ?</a:t>
            </a:r>
            <a:endParaRPr b="1"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Industrial Light and Magic (ILM)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Google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Facebook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Instagram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Spotify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Quora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Netflix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and many more ….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Django</a:t>
            </a:r>
            <a:endParaRPr sz="3000" b="1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A web framework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Ease the creation of complex database-driven websites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Standalone and lightweight server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Maintained by Django Software Foundation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Initial release - July 21, 2005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Why Django ?</a:t>
            </a:r>
            <a:endParaRPr sz="3000" b="1"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Django is time-tested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Application Development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Operating System Independent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Excellent Documentation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Community Support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Who use Django ?</a:t>
            </a:r>
            <a:endParaRPr sz="3000" b="1"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Instagram</a:t>
            </a:r>
            <a:endParaRPr sz="2200">
              <a:solidFill>
                <a:srgbClr val="000000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Mozilla Firefox</a:t>
            </a:r>
            <a:endParaRPr sz="2200">
              <a:solidFill>
                <a:srgbClr val="000000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Pinterest</a:t>
            </a:r>
            <a:endParaRPr sz="2200">
              <a:solidFill>
                <a:srgbClr val="000000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Dropbox</a:t>
            </a:r>
            <a:endParaRPr sz="2200">
              <a:solidFill>
                <a:srgbClr val="000000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and many more …. </a:t>
            </a: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GIT</a:t>
            </a:r>
            <a:endParaRPr sz="3000" b="1"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Initial release - 7 April, 2005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A distributed version control system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Distributed Development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Efficient handling of large projects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Cryptographic authentication of history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Written in C, Perl, Shell, Python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</Words>
  <Application>Microsoft Office PowerPoint</Application>
  <PresentationFormat>On-screen Show (16:9)</PresentationFormat>
  <Paragraphs>57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Simple Light</vt:lpstr>
      <vt:lpstr>Python and Django Training Programme</vt:lpstr>
      <vt:lpstr>Introduction</vt:lpstr>
      <vt:lpstr>Python</vt:lpstr>
      <vt:lpstr>Scope of Python</vt:lpstr>
      <vt:lpstr>Who is using Python ?</vt:lpstr>
      <vt:lpstr>Django</vt:lpstr>
      <vt:lpstr>Why Django ?</vt:lpstr>
      <vt:lpstr>Who use Django ?</vt:lpstr>
      <vt:lpstr>GIT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and Django Training Programme</dc:title>
  <cp:lastModifiedBy>PAWANPRJL</cp:lastModifiedBy>
  <cp:revision>1</cp:revision>
  <dcterms:modified xsi:type="dcterms:W3CDTF">2019-06-11T11:44:24Z</dcterms:modified>
</cp:coreProperties>
</file>