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94" r:id="rId7"/>
    <p:sldId id="296" r:id="rId8"/>
    <p:sldId id="309" r:id="rId9"/>
    <p:sldId id="290" r:id="rId10"/>
    <p:sldId id="298" r:id="rId11"/>
    <p:sldId id="299" r:id="rId12"/>
    <p:sldId id="300" r:id="rId13"/>
    <p:sldId id="301" r:id="rId14"/>
    <p:sldId id="302" r:id="rId15"/>
    <p:sldId id="287" r:id="rId16"/>
    <p:sldId id="304" r:id="rId17"/>
    <p:sldId id="305" r:id="rId18"/>
    <p:sldId id="291" r:id="rId19"/>
    <p:sldId id="306" r:id="rId20"/>
    <p:sldId id="307" r:id="rId21"/>
    <p:sldId id="292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BCC0C3"/>
                </a:solidFill>
                <a:effectLst/>
                <a:latin typeface="Roboto" panose="02000000000000000000" pitchFamily="2" charset="0"/>
              </a:rPr>
              <a:t>code</a:t>
            </a:r>
            <a:r>
              <a:rPr lang="en-IN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1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 small Python utility to set file creation 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7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2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gan/win32-setctime/blob/master/README.md#win32-setcti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os.html#os.rena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File Shuffler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Yesho Pawan Reddy Reddipalli</a:t>
            </a:r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88B-96A5-A127-61F5-5A343BC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modify the timestamp of the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2E72-1117-6830-DB94-E103B2A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timemod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Removing 10 days from the current time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 days = 864000 seconds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864000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filesindir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set the file creation time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36900" indent="0">
              <a:buNone/>
            </a:pP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set the file modification time and access time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6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8F1-8B34-DD2A-A62B-248F372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37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To automate the code according to the user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4D2C-1982-BD26-5B5F-E9D705D2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2251"/>
            <a:ext cx="10353762" cy="3714749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US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 1 for the code to run every 30 seconds"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 2 for the code to run every 1 week"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(True)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the code to run indefinitely</a:t>
            </a:r>
            <a:endParaRPr lang="en-US" sz="5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run_automation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sleeps for 30 seconds</a:t>
            </a:r>
            <a:endParaRPr lang="en-US" sz="5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 seconds are done"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"Running the code again</a:t>
            </a:r>
            <a:r>
              <a:rPr lang="en-US" sz="5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(True)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the code to run indefinitely</a:t>
            </a:r>
            <a:endParaRPr lang="en-US" sz="5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run_automation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604800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sleeps for 1 week or 604800 seconds</a:t>
            </a:r>
            <a:endParaRPr lang="en-US" sz="5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_:</a:t>
            </a:r>
          </a:p>
          <a:p>
            <a:pPr marL="36900" indent="0">
              <a:buNone/>
            </a:pP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key press again"</a:t>
            </a:r>
            <a:r>
              <a:rPr lang="en-US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96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73DE-403D-215A-76CD-1875397F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Picture 7" descr="A picture containing text, slot machine, scoreboard&#10;&#10;Description automatically generated">
            <a:extLst>
              <a:ext uri="{FF2B5EF4-FFF2-40B4-BE49-F238E27FC236}">
                <a16:creationId xmlns:a16="http://schemas.microsoft.com/office/drawing/2014/main" id="{4F833027-D945-DD47-7444-610B5F615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961329"/>
            <a:ext cx="5130799" cy="266801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69EA96D-33A5-90B3-2B21-DD94B01F8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3" y="974155"/>
            <a:ext cx="5130800" cy="26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3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CE3-B8CB-6ED9-A7A5-A381BAFF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0588-20CF-8945-715D-4D78865F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636" y="1592441"/>
            <a:ext cx="4764764" cy="692494"/>
          </a:xfrm>
        </p:spPr>
        <p:txBody>
          <a:bodyPr/>
          <a:lstStyle/>
          <a:p>
            <a:r>
              <a:rPr lang="en-US" dirty="0"/>
              <a:t>Before</a:t>
            </a:r>
            <a:endParaRPr lang="en-IN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59254A-A13D-C898-292F-CF428EF1B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8813" y="2368156"/>
            <a:ext cx="3300411" cy="42590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99A27-E9FA-FBCD-4FDA-5EAA3A349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890" y="1675661"/>
            <a:ext cx="4779582" cy="692495"/>
          </a:xfrm>
        </p:spPr>
        <p:txBody>
          <a:bodyPr/>
          <a:lstStyle/>
          <a:p>
            <a:r>
              <a:rPr lang="en-US" dirty="0"/>
              <a:t>After</a:t>
            </a:r>
            <a:endParaRPr lang="en-IN" dirty="0"/>
          </a:p>
        </p:txBody>
      </p:sp>
      <p:pic>
        <p:nvPicPr>
          <p:cNvPr id="14" name="Content Placeholder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1EF195-589A-AE02-F678-0C9AB88511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95066" y="2368156"/>
            <a:ext cx="3280885" cy="4259038"/>
          </a:xfrm>
        </p:spPr>
      </p:pic>
    </p:spTree>
    <p:extLst>
      <p:ext uri="{BB962C8B-B14F-4D97-AF65-F5344CB8AC3E}">
        <p14:creationId xmlns:p14="http://schemas.microsoft.com/office/powerpoint/2010/main" val="30809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7C21-EDAA-CF96-9E7F-97365B6A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Code automation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361AAD-38E0-FBBD-F103-C15B80BB5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33" b="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0A54-D03B-EC99-D2CF-D2A8825D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4400" dirty="0"/>
              <a:t>Running the code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017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88B-96A5-A127-61F5-5A343BC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Problems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2E72-1117-6830-DB94-E103B2A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+mj-ea"/>
              </a:rPr>
              <a:t> The program was unable to change the file names once they were renamed to a sequential order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14F13A-7F0B-DEE5-E511-D0056A68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7" t="57630" r="29167" b="32296"/>
          <a:stretch/>
        </p:blipFill>
        <p:spPr>
          <a:xfrm>
            <a:off x="491907" y="3429000"/>
            <a:ext cx="11208186" cy="11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EC1-B7E7-FBF6-5FEB-8199DBE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39A-DBDA-5CE7-8A17-E01E71AA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Had to temporarily rename the files then randomly rename the files with the count.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E6375-09FB-2451-59CC-EF9E5D1023E6}"/>
              </a:ext>
            </a:extLst>
          </p:cNvPr>
          <p:cNvSpPr txBox="1"/>
          <p:nvPr/>
        </p:nvSpPr>
        <p:spPr>
          <a:xfrm>
            <a:off x="2613930" y="3056661"/>
            <a:ext cx="69534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temp_files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filesindir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10000000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temp_files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splitext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3690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38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C7AB8-ED19-3D5B-BF09-D102A21F4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F30A68-9628-0AA9-CBC0-6534BD3F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733" y="2074339"/>
            <a:ext cx="721995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6900" indent="0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038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836D-95C7-E82C-2628-B8B1B2B6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6815-55D1-4E3E-D116-E65BEF9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https://github.com/Delgan/win32-setctime/blob/master/README.md#win32-setctime</a:t>
            </a:r>
            <a:endParaRPr lang="en-IN" dirty="0"/>
          </a:p>
          <a:p>
            <a:r>
              <a:rPr lang="en-IN" dirty="0">
                <a:hlinkClick r:id="rId4"/>
              </a:rPr>
              <a:t>https://docs.python.org/3/library/os.html#os.rename</a:t>
            </a:r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04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IN" sz="4000" dirty="0"/>
              <a:t>Tool used to run the program 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IN" sz="6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252BC0-1D06-77E8-5850-D14325E6C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954" y="2189649"/>
            <a:ext cx="1684565" cy="168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23EAF-E041-7A2A-B3D9-D851988EE9F1}"/>
              </a:ext>
            </a:extLst>
          </p:cNvPr>
          <p:cNvSpPr txBox="1"/>
          <p:nvPr/>
        </p:nvSpPr>
        <p:spPr>
          <a:xfrm>
            <a:off x="8077954" y="4222948"/>
            <a:ext cx="26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E8EAED"/>
                </a:solidFill>
                <a:effectLst/>
                <a:latin typeface="Roboto-Regular"/>
              </a:rPr>
              <a:t>Visual Studio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IN" sz="4000" dirty="0"/>
              <a:t>Programming language used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IN" sz="6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23EAF-E041-7A2A-B3D9-D851988EE9F1}"/>
              </a:ext>
            </a:extLst>
          </p:cNvPr>
          <p:cNvSpPr txBox="1"/>
          <p:nvPr/>
        </p:nvSpPr>
        <p:spPr>
          <a:xfrm>
            <a:off x="8137106" y="4228799"/>
            <a:ext cx="26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E8EAED"/>
                </a:solidFill>
                <a:effectLst/>
                <a:latin typeface="Roboto-Regular"/>
              </a:rPr>
              <a:t>Python 3.11</a:t>
            </a:r>
            <a:endParaRPr lang="en-IN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5A5E6BF-4B58-26C8-74A4-74D67B20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417" y="2004315"/>
            <a:ext cx="1890876" cy="20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E0C85-C39C-8C26-1F9E-19695C07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Prerequisites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6F9499-960C-1BE6-5799-0FCA5E95D2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38257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6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F509C-B1AA-A7FB-CFA9-6849714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Updated python to the latest version</a:t>
            </a:r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B35778-2FF0-D51D-9FA2-F92A16DA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1" t="8497" r="88113" b="86610"/>
          <a:stretch/>
        </p:blipFill>
        <p:spPr>
          <a:xfrm>
            <a:off x="6742629" y="1609536"/>
            <a:ext cx="5130799" cy="11941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B56DA9B-DD06-41F9-BB6D-7202475D7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05" r="86980" b="90054"/>
          <a:stretch/>
        </p:blipFill>
        <p:spPr>
          <a:xfrm>
            <a:off x="318572" y="1609536"/>
            <a:ext cx="5130800" cy="12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62DA-DF7E-3CDD-4E4F-50596C3D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Modules</a:t>
            </a:r>
            <a:r>
              <a:rPr lang="en-US" sz="6000" dirty="0"/>
              <a:t> used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61C3-1B9D-1EA2-EAE1-344C08D3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os</a:t>
            </a:r>
            <a:r>
              <a:rPr lang="en-US" sz="2800" dirty="0"/>
              <a:t> : </a:t>
            </a:r>
            <a:r>
              <a:rPr lang="en-IN" sz="2800" dirty="0"/>
              <a:t>Miscellaneous operating system interfaces</a:t>
            </a:r>
            <a:endParaRPr lang="en-US" sz="2800" dirty="0"/>
          </a:p>
          <a:p>
            <a:r>
              <a:rPr lang="en-US" sz="2800" dirty="0"/>
              <a:t>Time : </a:t>
            </a:r>
            <a:r>
              <a:rPr lang="en-IN" sz="2800" dirty="0"/>
              <a:t>Time access and conversions</a:t>
            </a:r>
            <a:endParaRPr lang="en-US" sz="2800" dirty="0"/>
          </a:p>
          <a:p>
            <a:r>
              <a:rPr lang="en-US" sz="2800" dirty="0"/>
              <a:t>Random : To </a:t>
            </a:r>
            <a:r>
              <a:rPr lang="en-IN" sz="2800" dirty="0"/>
              <a:t>generate pseudo-random numbers</a:t>
            </a:r>
            <a:endParaRPr lang="en-US" sz="2800" dirty="0"/>
          </a:p>
          <a:p>
            <a:r>
              <a:rPr lang="en-IN" sz="2800"/>
              <a:t>win32-setctime </a:t>
            </a:r>
            <a:r>
              <a:rPr lang="en-IN" sz="2800" dirty="0"/>
              <a:t>: </a:t>
            </a:r>
            <a:r>
              <a:rPr lang="en-US" sz="2800" dirty="0"/>
              <a:t>A  Python utility to set file creation time</a:t>
            </a:r>
          </a:p>
        </p:txBody>
      </p:sp>
    </p:spTree>
    <p:extLst>
      <p:ext uri="{BB962C8B-B14F-4D97-AF65-F5344CB8AC3E}">
        <p14:creationId xmlns:p14="http://schemas.microsoft.com/office/powerpoint/2010/main" val="1461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09F1-E2F5-3267-6A03-53C0B5F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display the files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452-CEB7-3E08-038C-0ACAD6D9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97" y="2076450"/>
            <a:ext cx="11267557" cy="3714749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filesindir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Name: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"Creation time: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st_ctime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"Modified time: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st_mtime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"Access time: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st_atime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690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9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DAE8-A6FC-52DF-A90F-59EAD871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count the files and add the name of the files to a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86-B4A8-F551-7989-44C93D3C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4690"/>
            <a:ext cx="10739725" cy="4171950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US" sz="7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filesindir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count the number of files in directory 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7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directory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current path is a file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isfile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appends the files to the files list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path is a file then increase the count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7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7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47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0E18-358D-A90F-F2D5-0D8983DC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 rename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05CD-077C-1028-9461-11FFC2D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1866900"/>
            <a:ext cx="10568817" cy="3924299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IN" sz="4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temp_files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filesindir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change to name of the files temporarily</a:t>
            </a:r>
            <a:endParaRPr lang="en-I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10000000</a:t>
            </a:r>
            <a:endParaRPr lang="en-I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temp_files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splitext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b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filesindir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#creating new shuffled numbers for naming the files</a:t>
            </a:r>
            <a:endParaRPr lang="en-I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splitext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4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find the </a:t>
            </a:r>
            <a:r>
              <a:rPr lang="en-IN" sz="4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extention</a:t>
            </a:r>
            <a:r>
              <a:rPr lang="en-IN" sz="4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the files</a:t>
            </a:r>
            <a:endParaRPr lang="en-I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IN" sz="4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IN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renaming the files</a:t>
            </a:r>
            <a:endParaRPr lang="en-I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52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{2168CC95-131A-4682-9FCC-E0EB8CD29D11}tf55705232_win32</Template>
  <TotalTime>135</TotalTime>
  <Words>855</Words>
  <Application>Microsoft Office PowerPoint</Application>
  <PresentationFormat>Widescreen</PresentationFormat>
  <Paragraphs>104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Calibri</vt:lpstr>
      <vt:lpstr>Consolas</vt:lpstr>
      <vt:lpstr>Goudy Old Style</vt:lpstr>
      <vt:lpstr>Roboto</vt:lpstr>
      <vt:lpstr>Roboto-Regular</vt:lpstr>
      <vt:lpstr>Wingdings 2</vt:lpstr>
      <vt:lpstr>SlateVTI</vt:lpstr>
      <vt:lpstr>Python File Shuffler</vt:lpstr>
      <vt:lpstr> Tool used to run the program </vt:lpstr>
      <vt:lpstr> Programming language used</vt:lpstr>
      <vt:lpstr>Prerequisites</vt:lpstr>
      <vt:lpstr>Updated python to the latest version</vt:lpstr>
      <vt:lpstr>Modules used</vt:lpstr>
      <vt:lpstr>To display the files data</vt:lpstr>
      <vt:lpstr>To count the files and add the name of the files to a list</vt:lpstr>
      <vt:lpstr>To rename the files</vt:lpstr>
      <vt:lpstr>To modify the timestamp of the files</vt:lpstr>
      <vt:lpstr>To automate the code according to the user input</vt:lpstr>
      <vt:lpstr>Result</vt:lpstr>
      <vt:lpstr>Results</vt:lpstr>
      <vt:lpstr>Code automation</vt:lpstr>
      <vt:lpstr>PowerPoint Presentation</vt:lpstr>
      <vt:lpstr>Problems faced</vt:lpstr>
      <vt:lpstr>Work Around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Bounty 7</dc:title>
  <dc:creator>Reddipalli, Yesho P</dc:creator>
  <cp:lastModifiedBy>Reddipalli, Yesho P</cp:lastModifiedBy>
  <cp:revision>7</cp:revision>
  <dcterms:created xsi:type="dcterms:W3CDTF">2022-11-26T06:30:20Z</dcterms:created>
  <dcterms:modified xsi:type="dcterms:W3CDTF">2024-08-27T20:15:12Z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