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B4BC-6C03-4AB2-B922-295EB6454841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BF4F-3AF9-4366-A776-1D42C5C32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1295400" y="33528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581400" y="33528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33528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2971800"/>
            <a:ext cx="9144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514600" y="33528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838200" y="456033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038600" y="456033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6800" y="4560332"/>
            <a:ext cx="32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24000" y="4191000"/>
            <a:ext cx="1828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057400" y="4560332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52600" y="55142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75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55142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60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7000" y="55142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85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4200" y="55142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90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1400" y="55142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95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5400" y="55142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70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9800" y="55142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80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55142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105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8600" y="55142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100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55142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65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2667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Lake – Daily temperatures (degrees)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6800" y="3874532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Mountains – Daily temperatures (degrees)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Comp-1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09600" y="5514202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938600" y="5386002"/>
            <a:ext cx="25640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05200" y="5309801"/>
            <a:ext cx="4088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1319600" y="5309802"/>
            <a:ext cx="4088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1853000" y="5386002"/>
            <a:ext cx="256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 flipH="1" flipV="1">
            <a:off x="2767400" y="5386002"/>
            <a:ext cx="256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3148400" y="5309802"/>
            <a:ext cx="4088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3681800" y="5386002"/>
            <a:ext cx="256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4596200" y="5386002"/>
            <a:ext cx="2564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4977200" y="5309802"/>
            <a:ext cx="4088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2234000" y="5309801"/>
            <a:ext cx="4088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4062800" y="5309801"/>
            <a:ext cx="4088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53000" y="55142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110</a:t>
            </a:r>
            <a:endParaRPr lang="en-US" sz="12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3400" y="279159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3276600" y="279159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62000" y="2791599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47800" y="2410599"/>
            <a:ext cx="13716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752600" y="2791599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219200" y="3990201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029200" y="3990201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3990201"/>
            <a:ext cx="381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19400" y="3609201"/>
            <a:ext cx="1066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124199" y="3990201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" y="202959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Scores in Mr. Smith’s Math Class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32766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Scores in Mr. Johnson’s Math Class</a:t>
            </a:r>
            <a:endParaRPr lang="en-US" sz="1200" dirty="0">
              <a:latin typeface="Verdana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7200" y="4523601"/>
            <a:ext cx="5105401" cy="657999"/>
            <a:chOff x="685800" y="3962400"/>
            <a:chExt cx="4191001" cy="657999"/>
          </a:xfrm>
        </p:grpSpPr>
        <p:sp>
          <p:nvSpPr>
            <p:cNvPr id="34" name="TextBox 33"/>
            <p:cNvSpPr txBox="1"/>
            <p:nvPr/>
          </p:nvSpPr>
          <p:spPr>
            <a:xfrm>
              <a:off x="685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50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47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50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09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65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14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90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52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80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0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70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71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75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3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85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28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60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914400" y="4343400"/>
              <a:ext cx="381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1104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723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58353" y="4343400"/>
              <a:ext cx="318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95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 flipH="1" flipV="1">
              <a:off x="876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952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1028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1104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1485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1104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1257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1333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1409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1485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1866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1638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1714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1790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866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2247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2019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095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2171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2247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628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400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2476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2552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2628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3009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2781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2857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2933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3009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3390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162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 flipV="1">
              <a:off x="3238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3314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3390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3771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3543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3619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3695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3771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4152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 flipH="1" flipV="1">
              <a:off x="3924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4000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4076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4152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4533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4305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4381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4457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H="1" flipV="1">
              <a:off x="4533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Comp-10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Interp-1</a:t>
            </a:r>
            <a:endParaRPr lang="en-US" dirty="0"/>
          </a:p>
        </p:txBody>
      </p:sp>
      <p:cxnSp>
        <p:nvCxnSpPr>
          <p:cNvPr id="2" name="Straight Connector 1"/>
          <p:cNvCxnSpPr/>
          <p:nvPr/>
        </p:nvCxnSpPr>
        <p:spPr>
          <a:xfrm rot="5400000">
            <a:off x="459019" y="3713245"/>
            <a:ext cx="377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4173769" y="3713245"/>
            <a:ext cx="377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47700" y="3713245"/>
            <a:ext cx="37147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66825" y="3398777"/>
            <a:ext cx="1547813" cy="6289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881044" y="3713245"/>
            <a:ext cx="628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2590800"/>
            <a:ext cx="260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Football Player Height (inches)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3200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Minimum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4038" y="3084308"/>
            <a:ext cx="742950" cy="22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Median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3210096"/>
            <a:ext cx="94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Maximum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7262" y="2895600"/>
            <a:ext cx="87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Lower Quartile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5074" y="2895600"/>
            <a:ext cx="84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Upper Quartile</a:t>
            </a:r>
            <a:endParaRPr lang="en-US" sz="1200" dirty="0">
              <a:latin typeface="Verdana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52400" y="4153504"/>
            <a:ext cx="5029200" cy="591467"/>
            <a:chOff x="152400" y="4038600"/>
            <a:chExt cx="6189785" cy="716602"/>
          </a:xfrm>
        </p:grpSpPr>
        <p:sp>
          <p:nvSpPr>
            <p:cNvPr id="21" name="TextBox 20"/>
            <p:cNvSpPr txBox="1"/>
            <p:nvPr/>
          </p:nvSpPr>
          <p:spPr>
            <a:xfrm>
              <a:off x="2057401" y="4419595"/>
              <a:ext cx="533399" cy="335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70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4419595"/>
              <a:ext cx="504092" cy="335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75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1" y="4419595"/>
              <a:ext cx="474784" cy="335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80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400" y="4419599"/>
              <a:ext cx="468923" cy="335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65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81000" y="4419600"/>
              <a:ext cx="571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647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2095500" y="4229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5905500" y="4229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190500" y="4229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4000500" y="4229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1028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1409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1790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552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2933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3314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3695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4457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4838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5219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5600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685800" y="3124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5029200" y="3124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14400" y="3124200"/>
            <a:ext cx="434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90800" y="2743200"/>
            <a:ext cx="20574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429000" y="31242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1905000"/>
            <a:ext cx="266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Number of Geese in Each Flock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2514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Minimum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2800" y="2362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Median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Maximum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2209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Lower Quartile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22098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Upper Quartile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Interp-2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533400" y="3685401"/>
            <a:ext cx="5105400" cy="657999"/>
            <a:chOff x="685800" y="3962400"/>
            <a:chExt cx="4191000" cy="657999"/>
          </a:xfrm>
        </p:grpSpPr>
        <p:sp>
          <p:nvSpPr>
            <p:cNvPr id="25" name="TextBox 24"/>
            <p:cNvSpPr txBox="1"/>
            <p:nvPr/>
          </p:nvSpPr>
          <p:spPr>
            <a:xfrm>
              <a:off x="685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6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47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20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09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30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4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55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52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90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35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33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50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28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25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00" y="4343400"/>
              <a:ext cx="381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1104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723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495800" y="43434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60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 flipH="1" flipV="1">
              <a:off x="876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952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1028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1104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1485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1104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1257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1333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1409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1485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1866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1638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1714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1790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1866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2247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2019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2095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2171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247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628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2400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2476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2552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2628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3009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2781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2857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2933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3009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3390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 flipV="1">
              <a:off x="3162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3238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3314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3390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3771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3543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3619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3695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3771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 flipH="1" flipV="1">
              <a:off x="4152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3924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4000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4076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4152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4533900" y="41529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43053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43815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H="1" flipV="1">
              <a:off x="44577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4533900" y="42291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Interp-3</a:t>
            </a:r>
          </a:p>
        </p:txBody>
      </p:sp>
      <p:cxnSp>
        <p:nvCxnSpPr>
          <p:cNvPr id="2" name="Straight Connector 1"/>
          <p:cNvCxnSpPr/>
          <p:nvPr/>
        </p:nvCxnSpPr>
        <p:spPr>
          <a:xfrm rot="5400000">
            <a:off x="488448" y="3438383"/>
            <a:ext cx="3850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4042840" y="3438383"/>
            <a:ext cx="3850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80977" y="3461797"/>
            <a:ext cx="3554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04104" y="3140915"/>
            <a:ext cx="1615633" cy="6417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329475" y="3461797"/>
            <a:ext cx="6417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9532" y="2285999"/>
            <a:ext cx="237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Number of pets per student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476" y="2971800"/>
            <a:ext cx="517003" cy="23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Min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8096" y="2735234"/>
            <a:ext cx="775504" cy="23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Median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6868" y="2971800"/>
            <a:ext cx="517003" cy="23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Max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2606881"/>
            <a:ext cx="84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Lower Quartile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1984" y="2606881"/>
            <a:ext cx="81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Upper Quartile</a:t>
            </a:r>
            <a:endParaRPr lang="en-US" sz="1200" dirty="0">
              <a:latin typeface="Verdana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28600" y="3911032"/>
            <a:ext cx="5181600" cy="597881"/>
            <a:chOff x="228600" y="4038600"/>
            <a:chExt cx="6109648" cy="709895"/>
          </a:xfrm>
        </p:grpSpPr>
        <p:sp>
          <p:nvSpPr>
            <p:cNvPr id="55" name="TextBox 54"/>
            <p:cNvSpPr txBox="1"/>
            <p:nvPr/>
          </p:nvSpPr>
          <p:spPr>
            <a:xfrm>
              <a:off x="2133600" y="4419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62401" y="4419600"/>
              <a:ext cx="489044" cy="32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7400" y="4419600"/>
              <a:ext cx="470848" cy="32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" y="4419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0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81000" y="4419600"/>
              <a:ext cx="5715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647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2095500" y="4229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5905500" y="4229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190500" y="4229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4000500" y="4229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028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1409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790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552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933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3314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3695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4457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4838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5219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5600700" y="43053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228600" y="355359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4724400" y="35814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57200" y="3553599"/>
            <a:ext cx="449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47800" y="3172599"/>
            <a:ext cx="27432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667000" y="3553599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23622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Distance of Frisbee Throws (feet)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" y="2971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Min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0800" y="2819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Median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29718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Max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2667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Lower Quartile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2667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Upper Quartile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16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Interp-4</a:t>
            </a:r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152400" y="4038600"/>
            <a:ext cx="5029200" cy="657999"/>
            <a:chOff x="152400" y="5334000"/>
            <a:chExt cx="5105400" cy="657999"/>
          </a:xfrm>
        </p:grpSpPr>
        <p:sp>
          <p:nvSpPr>
            <p:cNvPr id="63" name="TextBox 62"/>
            <p:cNvSpPr txBox="1"/>
            <p:nvPr/>
          </p:nvSpPr>
          <p:spPr>
            <a:xfrm>
              <a:off x="152400" y="5715000"/>
              <a:ext cx="46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70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9818" y="5715000"/>
              <a:ext cx="4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80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11036" y="5715000"/>
              <a:ext cx="422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90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52255" y="5715000"/>
              <a:ext cx="519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100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00400" y="5715000"/>
              <a:ext cx="540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110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10891" y="5715000"/>
              <a:ext cx="4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120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82385" y="5715000"/>
              <a:ext cx="46468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580368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191885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345782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23478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501175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 flipV="1">
              <a:off x="578871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968849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580368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734263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811959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889656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967353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 flipV="1">
              <a:off x="1357331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1122744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 flipH="1" flipV="1">
              <a:off x="1200441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1278137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1355834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1745812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 flipV="1">
              <a:off x="1511227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1588922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1666619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1744315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H="1" flipV="1">
              <a:off x="2134293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1899708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1977404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2055100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 flipH="1" flipV="1">
              <a:off x="2132797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522775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2288190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2365886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2443581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2521278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2911256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 flipH="1" flipV="1">
              <a:off x="2676671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2754368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2832063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2909759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 flipH="1" flipV="1">
              <a:off x="3299737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 flipH="1" flipV="1">
              <a:off x="3065153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 flipH="1" flipV="1">
              <a:off x="3142849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3220546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 flipH="1" flipV="1">
              <a:off x="3298241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 flipH="1" flipV="1">
              <a:off x="3688219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 flipH="1" flipV="1">
              <a:off x="3453634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3531330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3609027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3686722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4076700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3842115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3919812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3997508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4075205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 flipH="1" flipV="1">
              <a:off x="4457700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 flipH="1" flipV="1">
              <a:off x="4223115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4300812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 flipV="1">
              <a:off x="4378508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4456205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 flipH="1" flipV="1">
              <a:off x="4838700" y="5524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 flipH="1" flipV="1">
              <a:off x="4604115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 flipH="1" flipV="1">
              <a:off x="4681812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 flipH="1" flipV="1">
              <a:off x="4759508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 flipH="1" flipV="1">
              <a:off x="4837205" y="5600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4772891" y="5715000"/>
              <a:ext cx="4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130</a:t>
              </a:r>
              <a:endParaRPr lang="en-US" sz="1200" dirty="0"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rot="5400000">
            <a:off x="685800" y="32004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648200" y="32004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4400" y="3200400"/>
            <a:ext cx="396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8800" y="2819400"/>
            <a:ext cx="19812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362200" y="32004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19050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Temperature (°F)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2618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Minimum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24662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Median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3400" y="26186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Maximum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1600" y="231380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Lower Quartile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231380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Upper Quartile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Interp-5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" y="4142601"/>
            <a:ext cx="468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2849" y="4142601"/>
            <a:ext cx="315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5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43254" y="4142601"/>
            <a:ext cx="423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3800" y="41426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03235" y="4142601"/>
            <a:ext cx="44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25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1961" y="4142601"/>
            <a:ext cx="43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30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21980" y="4142601"/>
            <a:ext cx="407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15</a:t>
            </a:r>
            <a:endParaRPr lang="en-US" sz="1200" dirty="0">
              <a:latin typeface="Verdana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919976" y="4142601"/>
            <a:ext cx="4566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1485900" y="39521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2247900" y="39521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3009900" y="39521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3771899" y="39521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4533900" y="39521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5295900" y="39521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729476" y="39521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9330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10854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12433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13957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16950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18474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20053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21577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24570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26094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27673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29197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32190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33714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5293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36817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39810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41334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42913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44437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47430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4895422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50533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5205799" y="4014401"/>
            <a:ext cx="256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Interp-6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381000" y="1752600"/>
            <a:ext cx="5562600" cy="2438400"/>
            <a:chOff x="360608" y="1752600"/>
            <a:chExt cx="7051183" cy="2438400"/>
          </a:xfrm>
        </p:grpSpPr>
        <p:cxnSp>
          <p:nvCxnSpPr>
            <p:cNvPr id="2" name="Straight Connector 1"/>
            <p:cNvCxnSpPr/>
            <p:nvPr/>
          </p:nvCxnSpPr>
          <p:spPr>
            <a:xfrm rot="5400000">
              <a:off x="685800" y="29718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rot="5400000">
              <a:off x="5562600" y="29718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914400" y="2971800"/>
              <a:ext cx="487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600200" y="2590800"/>
              <a:ext cx="1600200" cy="76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2209800" y="297180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98123" y="1752600"/>
              <a:ext cx="2395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Number of interviews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400" y="2390001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Min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2664" y="2237601"/>
              <a:ext cx="102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Median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2390001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Max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6749" y="2085201"/>
              <a:ext cx="1073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Lower Quartile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5397" y="2085201"/>
              <a:ext cx="1115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Upper Quartile</a:t>
              </a:r>
              <a:endParaRPr lang="en-US" sz="1200" dirty="0">
                <a:latin typeface="Verdana" pitchFamily="34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60608" y="3533001"/>
              <a:ext cx="7051183" cy="657999"/>
              <a:chOff x="139521" y="3810000"/>
              <a:chExt cx="6502757" cy="65799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653862" y="4191000"/>
                <a:ext cx="364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5</a:t>
                </a:r>
                <a:endParaRPr lang="en-US" sz="1200" dirty="0">
                  <a:latin typeface="Verdana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079124" y="4191000"/>
                <a:ext cx="521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10</a:t>
                </a:r>
                <a:endParaRPr lang="en-US" sz="1200" dirty="0">
                  <a:latin typeface="Verdan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687757" y="4191000"/>
                <a:ext cx="5292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15</a:t>
                </a:r>
                <a:endParaRPr lang="en-US" sz="1200" dirty="0">
                  <a:latin typeface="Verdana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39521" y="4191000"/>
                <a:ext cx="356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0</a:t>
                </a:r>
                <a:endParaRPr lang="en-US" sz="1200" dirty="0">
                  <a:latin typeface="Verdana" pitchFamily="34" charset="0"/>
                </a:endParaRP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349118" y="4191000"/>
                <a:ext cx="60000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536112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1665090" y="4000500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4678034" y="4000500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158618" y="4000500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3171562" y="4000500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837407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1138701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1439996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 flipH="1" flipV="1">
                <a:off x="2042585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343879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 flipH="1" flipV="1">
                <a:off x="2645173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946467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3549056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3850350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 flipH="1" flipV="1">
                <a:off x="4151645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 flipH="1" flipV="1">
                <a:off x="4452939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6158681" y="4000500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 flipH="1" flipV="1">
                <a:off x="5029703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 flipH="1" flipV="1">
                <a:off x="5330997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 flipH="1" flipV="1">
                <a:off x="5632292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 flipH="1" flipV="1">
                <a:off x="5933586" y="4076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6145161" y="4191000"/>
                <a:ext cx="4971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20</a:t>
                </a:r>
                <a:endParaRPr lang="en-US" sz="1200" dirty="0">
                  <a:latin typeface="Verdana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Interp-7</a:t>
            </a:r>
            <a:endParaRPr lang="en-US" dirty="0"/>
          </a:p>
        </p:txBody>
      </p:sp>
      <p:cxnSp>
        <p:nvCxnSpPr>
          <p:cNvPr id="2" name="Straight Connector 1"/>
          <p:cNvCxnSpPr/>
          <p:nvPr/>
        </p:nvCxnSpPr>
        <p:spPr>
          <a:xfrm rot="5400000">
            <a:off x="583792" y="3223423"/>
            <a:ext cx="448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4987443" y="3223423"/>
            <a:ext cx="4485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08075" y="3223423"/>
            <a:ext cx="44036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4624" y="2849618"/>
            <a:ext cx="1698551" cy="747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132821" y="3223423"/>
            <a:ext cx="747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02095" y="1905000"/>
            <a:ext cx="271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Ages of members in a yoga class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65261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Minimum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9170" y="2475812"/>
            <a:ext cx="754912" cy="27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Median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08452" y="2625334"/>
            <a:ext cx="93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Maximum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2326290"/>
            <a:ext cx="84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Lower Quartile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5718" y="2326290"/>
            <a:ext cx="82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Verdana" pitchFamily="34" charset="0"/>
              </a:rPr>
              <a:t>Upper Quartile</a:t>
            </a:r>
            <a:endParaRPr lang="en-US" sz="1200" dirty="0">
              <a:latin typeface="Verdana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68014" y="3774026"/>
            <a:ext cx="5523186" cy="650805"/>
            <a:chOff x="60102" y="3810000"/>
            <a:chExt cx="6690056" cy="663331"/>
          </a:xfrm>
        </p:grpSpPr>
        <p:sp>
          <p:nvSpPr>
            <p:cNvPr id="44" name="TextBox 43"/>
            <p:cNvSpPr txBox="1"/>
            <p:nvPr/>
          </p:nvSpPr>
          <p:spPr>
            <a:xfrm>
              <a:off x="1050701" y="4191001"/>
              <a:ext cx="530736" cy="28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25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35229" y="4191001"/>
              <a:ext cx="510044" cy="28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30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00398" y="4191001"/>
              <a:ext cx="503905" cy="28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35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102" y="4191001"/>
              <a:ext cx="506051" cy="28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20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11318" y="4191000"/>
              <a:ext cx="61656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403812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1154785" y="4000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3222721" y="4000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120818" y="4000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2188753" y="4000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610605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 flipH="1" flipV="1">
              <a:off x="817399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1024192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 flipH="1" flipV="1">
              <a:off x="1437779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 flipH="1" flipV="1">
              <a:off x="1644572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1851366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2058160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2471747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678540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2885334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3092127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4260506" y="4000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3509532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3716325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3923119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4129912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265840" y="4000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4514866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4721660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928453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5135247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224004" y="4191001"/>
              <a:ext cx="495585" cy="28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57799" y="4191001"/>
              <a:ext cx="477075" cy="28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45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 flipH="1" flipV="1">
              <a:off x="6286500" y="40005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5535526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742320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 flipH="1" flipV="1">
              <a:off x="5949113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6155907" y="4076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248399" y="4191000"/>
              <a:ext cx="501759" cy="282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50</a:t>
              </a:r>
              <a:endParaRPr lang="en-US" sz="1200" dirty="0"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Interp-8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28600" y="1981200"/>
            <a:ext cx="5257800" cy="2527676"/>
            <a:chOff x="-15922" y="1856601"/>
            <a:chExt cx="6356444" cy="2652923"/>
          </a:xfrm>
        </p:grpSpPr>
        <p:cxnSp>
          <p:nvCxnSpPr>
            <p:cNvPr id="2" name="Straight Connector 1"/>
            <p:cNvCxnSpPr/>
            <p:nvPr/>
          </p:nvCxnSpPr>
          <p:spPr>
            <a:xfrm rot="5400000">
              <a:off x="304800" y="3324999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 rot="5400000">
              <a:off x="5562600" y="3324999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533400" y="3324999"/>
              <a:ext cx="5257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209800" y="2943999"/>
              <a:ext cx="2133600" cy="76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2667000" y="3324999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68356" y="1856601"/>
              <a:ext cx="3390331" cy="29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Number of food items in a buffet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5922" y="2819400"/>
              <a:ext cx="1197591" cy="29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Minimum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0328" y="2590800"/>
              <a:ext cx="914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Median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2930" y="2819400"/>
              <a:ext cx="1197592" cy="290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Maximum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14985" y="2438400"/>
              <a:ext cx="1040642" cy="48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Lower Quartile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53218" y="2438400"/>
              <a:ext cx="1072487" cy="48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Verdana" pitchFamily="34" charset="0"/>
                </a:rPr>
                <a:t>Upper Quartile</a:t>
              </a:r>
              <a:endParaRPr lang="en-US" sz="1200" dirty="0">
                <a:latin typeface="Verdana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0446" y="3837801"/>
              <a:ext cx="5803710" cy="671723"/>
              <a:chOff x="260446" y="3837801"/>
              <a:chExt cx="5803710" cy="67172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301740" y="4218800"/>
                <a:ext cx="524786" cy="29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15</a:t>
                </a:r>
                <a:endParaRPr lang="en-US" sz="1200" dirty="0">
                  <a:latin typeface="Verdana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453121" y="4218800"/>
                <a:ext cx="478873" cy="29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20</a:t>
                </a:r>
                <a:endParaRPr lang="en-US" sz="1200" dirty="0">
                  <a:latin typeface="Verdan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97500" y="4218800"/>
                <a:ext cx="539963" cy="29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25</a:t>
                </a:r>
                <a:endParaRPr lang="en-US" sz="1200" dirty="0">
                  <a:latin typeface="Verdan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60446" y="4218800"/>
                <a:ext cx="524302" cy="29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10</a:t>
                </a:r>
                <a:endParaRPr lang="en-US" sz="1200" dirty="0">
                  <a:latin typeface="Verdana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543489" y="4218801"/>
                <a:ext cx="52913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 flipH="1" flipV="1">
                <a:off x="640630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 flipH="1" flipV="1">
                <a:off x="1410193" y="4028301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 flipH="1" flipV="1">
                <a:off x="3524604" y="4028301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 flipH="1" flipV="1">
                <a:off x="352989" y="4028301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 flipH="1" flipV="1">
                <a:off x="2467398" y="4028301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 flipH="1" flipV="1">
                <a:off x="852070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 flipH="1" flipV="1">
                <a:off x="1063512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 flipH="1" flipV="1">
                <a:off x="1274952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 flipH="1" flipV="1">
                <a:off x="1697834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1909275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 flipH="1" flipV="1">
                <a:off x="2120716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 flipH="1" flipV="1">
                <a:off x="2332158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 flipH="1" flipV="1">
                <a:off x="2755040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 flipH="1" flipV="1">
                <a:off x="2966480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 flipH="1" flipV="1">
                <a:off x="3177922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 flipH="1" flipV="1">
                <a:off x="3389362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 flipH="1" flipV="1">
                <a:off x="4585712" y="4028301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 flipH="1" flipV="1">
                <a:off x="3816148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 flipH="1" flipV="1">
                <a:off x="4027588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5400000" flipH="1" flipV="1">
                <a:off x="4239030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5400000" flipH="1" flipV="1">
                <a:off x="4450470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5400000" flipH="1" flipV="1">
                <a:off x="5613640" y="4028301"/>
                <a:ext cx="381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5400000" flipH="1" flipV="1">
                <a:off x="4844076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rot="5400000" flipH="1" flipV="1">
                <a:off x="5055517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rot="5400000" flipH="1" flipV="1">
                <a:off x="5266958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rot="5400000" flipH="1" flipV="1">
                <a:off x="5478399" y="4104501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4544108" y="4218800"/>
                <a:ext cx="506702" cy="29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30</a:t>
                </a:r>
                <a:endParaRPr lang="en-US" sz="1200" dirty="0">
                  <a:latin typeface="Verdana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601138" y="4218800"/>
                <a:ext cx="463018" cy="29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Verdana" pitchFamily="34" charset="0"/>
                  </a:rPr>
                  <a:t>35</a:t>
                </a:r>
                <a:endParaRPr lang="en-US" sz="1200" dirty="0">
                  <a:latin typeface="Verdana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1371600" y="32766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5943600" y="32766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00200" y="3276600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14600" y="2895600"/>
            <a:ext cx="9144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590800" y="32766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914400" y="44958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029200" y="44958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3000" y="4495800"/>
            <a:ext cx="411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4114800"/>
            <a:ext cx="13716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133600" y="44958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5361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7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2200" y="5361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5361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6600" y="5361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11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9800" y="5361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17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5361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8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5361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13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5361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12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5361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15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5361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6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25146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Height of pumpkin at ShopWell (inches)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6400" y="38100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Height of pumpkin at Apex (inches)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Comp-2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143000" y="5361801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14097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18669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23241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7813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2385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36957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41529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46101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50673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55245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59817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48200" y="5361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14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62600" y="5361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16</a:t>
            </a:r>
            <a:endParaRPr lang="en-US" sz="1200" dirty="0">
              <a:latin typeface="Verdana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952500" y="5171301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228600" y="29718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5257800" y="29718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57200" y="2971800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2590800"/>
            <a:ext cx="27432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905000" y="29718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85800" y="41148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429000" y="41148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4114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1" y="3733800"/>
            <a:ext cx="13716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905000" y="41148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190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200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74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230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260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8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300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210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718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250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46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240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270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2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220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3000" y="22860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Alisha’s Bowling Scores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3000" y="3429000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Karen’s Bowling Scores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Comp-3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7200" y="5029200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7239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11811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16383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0955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25527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0099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4671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39243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43815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48387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52959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266700" y="4838700"/>
            <a:ext cx="381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434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280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00600" y="50570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290</a:t>
            </a:r>
            <a:endParaRPr lang="en-US" sz="12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rot="5400000">
            <a:off x="228600" y="271539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5400000">
            <a:off x="2971800" y="271539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2715399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000" y="2334399"/>
            <a:ext cx="13716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447800" y="2715399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914400" y="3886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029200" y="3886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3000" y="3886200"/>
            <a:ext cx="411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14600" y="3505200"/>
            <a:ext cx="13716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819400" y="38862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2029599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Length of taxi trips in the daytime (miles)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5000" y="3172599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Length of taxi trips at night (miles)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Comp-4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4419600"/>
            <a:ext cx="5181600" cy="657999"/>
            <a:chOff x="228600" y="1371600"/>
            <a:chExt cx="5181600" cy="657999"/>
          </a:xfrm>
        </p:grpSpPr>
        <p:sp>
          <p:nvSpPr>
            <p:cNvPr id="13" name="TextBox 12"/>
            <p:cNvSpPr txBox="1"/>
            <p:nvPr/>
          </p:nvSpPr>
          <p:spPr>
            <a:xfrm>
              <a:off x="228600" y="175260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1.5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1752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2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0200" y="175260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2.5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62200" y="1752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Verdana" pitchFamily="34" charset="0"/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1800" y="175260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3.5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3400" y="175260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4.5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33800" y="1752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05400" y="1752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Verdana" pitchFamily="34" charset="0"/>
                </a:rPr>
                <a:t>5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57200" y="1752600"/>
              <a:ext cx="4800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9525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23241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6957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50673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16383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30099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43815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2667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228600" y="2667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4343400" y="2667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57200" y="2667000"/>
            <a:ext cx="411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2286000"/>
            <a:ext cx="13716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990600" y="26670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85800" y="3810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343400" y="38100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3810000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71600" y="3429000"/>
            <a:ext cx="1828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905000" y="38100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4400" y="19050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Eighth Street: People per day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400" y="31242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Twelfth Street: People per day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Comp-5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4800" y="4371201"/>
            <a:ext cx="5029200" cy="657999"/>
            <a:chOff x="304800" y="1371600"/>
            <a:chExt cx="5029200" cy="657999"/>
          </a:xfrm>
        </p:grpSpPr>
        <p:sp>
          <p:nvSpPr>
            <p:cNvPr id="12" name="TextBox 11"/>
            <p:cNvSpPr txBox="1"/>
            <p:nvPr/>
          </p:nvSpPr>
          <p:spPr>
            <a:xfrm>
              <a:off x="3048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65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70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75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36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85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43400" y="1752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110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9000" y="1752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100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08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90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95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200" y="1752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105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764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80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57200" y="17526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7239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1811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16383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20955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25527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30099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34671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39243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43815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48387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2667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00600" y="1752600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115</a:t>
              </a:r>
              <a:endParaRPr lang="en-US" sz="1200" dirty="0"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Comp-6</a:t>
            </a:r>
            <a:endParaRPr lang="en-US" dirty="0"/>
          </a:p>
        </p:txBody>
      </p:sp>
      <p:cxnSp>
        <p:nvCxnSpPr>
          <p:cNvPr id="2" name="Straight Connector 1"/>
          <p:cNvCxnSpPr/>
          <p:nvPr/>
        </p:nvCxnSpPr>
        <p:spPr>
          <a:xfrm rot="5400000">
            <a:off x="918558" y="3167308"/>
            <a:ext cx="3843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3080845" y="3167308"/>
            <a:ext cx="3843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10727" y="3167308"/>
            <a:ext cx="21622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651299" y="2847026"/>
            <a:ext cx="1081144" cy="640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871588" y="3167308"/>
            <a:ext cx="640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918558" y="4168841"/>
            <a:ext cx="3843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783704" y="4178649"/>
            <a:ext cx="3843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0727" y="4168841"/>
            <a:ext cx="48651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51299" y="3848558"/>
            <a:ext cx="2702859" cy="6405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952732" y="4168841"/>
            <a:ext cx="640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0664" y="2542401"/>
            <a:ext cx="3445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Height of waves at Sunset Beach (feet)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3581400"/>
            <a:ext cx="338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Height of waves at Sandy Point (feet)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4953000"/>
            <a:ext cx="240254" cy="23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31172" y="4953000"/>
            <a:ext cx="240254" cy="23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1744" y="4953000"/>
            <a:ext cx="240254" cy="23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2315" y="4953000"/>
            <a:ext cx="240254" cy="23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2887" y="4953000"/>
            <a:ext cx="240254" cy="23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8402" y="4953000"/>
            <a:ext cx="406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10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3459" y="4953000"/>
            <a:ext cx="240254" cy="23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rdana" pitchFamily="34" charset="0"/>
              </a:rPr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34031" y="4953000"/>
            <a:ext cx="240254" cy="23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9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5000" y="4953000"/>
            <a:ext cx="452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12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4953000"/>
            <a:ext cx="399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11</a:t>
            </a:r>
            <a:endParaRPr lang="en-US" sz="1200" dirty="0">
              <a:latin typeface="Verdana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110727" y="4960888"/>
            <a:ext cx="48651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1491158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572301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3653445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4734588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5275160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950586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2031729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112873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4194017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5815732" y="4800747"/>
            <a:ext cx="320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1143000" y="324879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4800600" y="324879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371600" y="3248799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28800" y="2943999"/>
            <a:ext cx="9144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 rot="16200000" flipH="1">
            <a:off x="1981200" y="3248799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85800" y="423939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886200" y="4239399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4239399"/>
            <a:ext cx="32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3934599"/>
            <a:ext cx="18288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rot="16200000" flipH="1">
            <a:off x="2438400" y="4239399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0" y="266700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Points scored by the mens’ hockey team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3629799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Points scored by the womens’ hockey team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1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2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3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4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9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5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96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8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52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6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7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4980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0</a:t>
            </a:r>
            <a:endParaRPr lang="en-US" sz="1200" dirty="0">
              <a:latin typeface="Verdana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914400" y="4980801"/>
            <a:ext cx="411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1205300" y="4814501"/>
            <a:ext cx="33260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119700" y="4814501"/>
            <a:ext cx="332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034100" y="4814501"/>
            <a:ext cx="332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948500" y="4814501"/>
            <a:ext cx="332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4405700" y="4814501"/>
            <a:ext cx="332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491300" y="4814501"/>
            <a:ext cx="332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2576900" y="4814501"/>
            <a:ext cx="332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1662500" y="4814501"/>
            <a:ext cx="332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748100" y="4814501"/>
            <a:ext cx="33260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862900" y="4814501"/>
            <a:ext cx="332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Comp-8</a:t>
            </a:r>
            <a:endParaRPr lang="en-US" dirty="0"/>
          </a:p>
        </p:txBody>
      </p:sp>
      <p:cxnSp>
        <p:nvCxnSpPr>
          <p:cNvPr id="2" name="Straight Connector 1"/>
          <p:cNvCxnSpPr/>
          <p:nvPr/>
        </p:nvCxnSpPr>
        <p:spPr>
          <a:xfrm rot="5400000">
            <a:off x="141132" y="3039815"/>
            <a:ext cx="400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4997371" y="3039815"/>
            <a:ext cx="400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41604" y="3039815"/>
            <a:ext cx="48562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422849" y="2705696"/>
            <a:ext cx="2270449" cy="6682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097817" y="3039815"/>
            <a:ext cx="6682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93405" y="4042173"/>
            <a:ext cx="400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492826" y="4042173"/>
            <a:ext cx="4009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3876" y="4042173"/>
            <a:ext cx="40994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50693" y="3708054"/>
            <a:ext cx="2081245" cy="6682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088730" y="4042173"/>
            <a:ext cx="6682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64837" y="2438400"/>
            <a:ext cx="225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Guests at Movie World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4969" y="3429000"/>
            <a:ext cx="224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Guests at Super Cinema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6200" y="4534321"/>
            <a:ext cx="5635690" cy="653562"/>
            <a:chOff x="76200" y="4534321"/>
            <a:chExt cx="5635690" cy="653562"/>
          </a:xfrm>
        </p:grpSpPr>
        <p:sp>
          <p:nvSpPr>
            <p:cNvPr id="12" name="TextBox 11"/>
            <p:cNvSpPr txBox="1"/>
            <p:nvPr/>
          </p:nvSpPr>
          <p:spPr>
            <a:xfrm>
              <a:off x="76200" y="4907133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200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7000" y="4907133"/>
              <a:ext cx="538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400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600" y="4907133"/>
              <a:ext cx="542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300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44127" y="4907133"/>
              <a:ext cx="51059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469672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726990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984308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1241625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1444309" y="4720727"/>
              <a:ext cx="372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756260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2013578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2270895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2528213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2730896" y="4720727"/>
              <a:ext cx="372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3042848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3300166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157721" y="4720727"/>
              <a:ext cx="372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 flipH="1" flipV="1">
              <a:off x="3804710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3552438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4002348" y="4720727"/>
              <a:ext cx="372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 flipH="1" flipV="1">
              <a:off x="4309254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4561526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4813798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62400" y="4910884"/>
              <a:ext cx="496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500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 flipH="1" flipV="1">
              <a:off x="5066070" y="4775361"/>
              <a:ext cx="263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5263708" y="4720727"/>
              <a:ext cx="372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181600" y="4910884"/>
              <a:ext cx="530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600</a:t>
              </a:r>
              <a:endParaRPr lang="en-US" sz="1200" dirty="0">
                <a:latin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1143000" y="28194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5400000">
            <a:off x="4800600" y="28194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371600" y="2819400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28800" y="2438400"/>
            <a:ext cx="9144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905000" y="28194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85800" y="40386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886200" y="40386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14400" y="4038600"/>
            <a:ext cx="3200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28800" y="3657600"/>
            <a:ext cx="1828800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362200" y="4038600"/>
            <a:ext cx="76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205740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Concentration of xxx in Billy’s fertilizer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3276600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</a:rPr>
              <a:t>Concentration of xxx in Joey’s fertilizer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4599801"/>
            <a:ext cx="4495800" cy="657999"/>
            <a:chOff x="762000" y="1371600"/>
            <a:chExt cx="4495800" cy="657999"/>
          </a:xfrm>
        </p:grpSpPr>
        <p:sp>
          <p:nvSpPr>
            <p:cNvPr id="15" name="TextBox 14"/>
            <p:cNvSpPr txBox="1"/>
            <p:nvPr/>
          </p:nvSpPr>
          <p:spPr>
            <a:xfrm>
              <a:off x="12192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764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15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36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20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908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25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50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30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35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5260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40</a:t>
              </a:r>
              <a:endParaRPr lang="en-US" sz="1200" dirty="0">
                <a:latin typeface="Verdan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2000" y="1752600"/>
              <a:ext cx="304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Verdana" pitchFamily="34" charset="0"/>
                </a:rPr>
                <a:t>5</a:t>
              </a:r>
              <a:endParaRPr lang="en-US" sz="1200" dirty="0">
                <a:latin typeface="Verdana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14400" y="1752600"/>
              <a:ext cx="411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11811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20955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30099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39243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43815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4671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25527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16383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239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4838700" y="1562100"/>
              <a:ext cx="381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Comp-9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405</Words>
  <Application>Microsoft Office PowerPoint</Application>
  <PresentationFormat>On-screen Show (4:3)</PresentationFormat>
  <Paragraphs>237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CTAT</dc:creator>
  <cp:lastModifiedBy>CTAT</cp:lastModifiedBy>
  <cp:revision>301</cp:revision>
  <dcterms:created xsi:type="dcterms:W3CDTF">2011-01-31T20:57:18Z</dcterms:created>
  <dcterms:modified xsi:type="dcterms:W3CDTF">2011-04-12T22:33:53Z</dcterms:modified>
</cp:coreProperties>
</file>