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75" r:id="rId3"/>
    <p:sldId id="276" r:id="rId4"/>
    <p:sldId id="280" r:id="rId5"/>
    <p:sldId id="286" r:id="rId6"/>
    <p:sldId id="287" r:id="rId7"/>
    <p:sldId id="277" r:id="rId8"/>
    <p:sldId id="278" r:id="rId9"/>
    <p:sldId id="281" r:id="rId10"/>
    <p:sldId id="282" r:id="rId11"/>
    <p:sldId id="290" r:id="rId12"/>
    <p:sldId id="291" r:id="rId13"/>
    <p:sldId id="283" r:id="rId14"/>
    <p:sldId id="284" r:id="rId15"/>
    <p:sldId id="285" r:id="rId16"/>
  </p:sldIdLst>
  <p:sldSz cx="7672388" cy="4754563"/>
  <p:notesSz cx="9144000" cy="6858000"/>
  <p:defaultTextStyle>
    <a:defPPr>
      <a:defRPr lang="en-US"/>
    </a:defPPr>
    <a:lvl1pPr marL="0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486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0971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6457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1943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7428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2914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58400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3885" algn="l" defTabSz="3654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22" d="100"/>
          <a:sy n="122" d="100"/>
        </p:scale>
        <p:origin x="-520" y="-24"/>
      </p:cViewPr>
      <p:guideLst>
        <p:guide orient="horz" pos="1498"/>
        <p:guide pos="24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F95B-F44D-0042-86DD-3EC1F384FF09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7138" y="514350"/>
            <a:ext cx="41497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F4FE-EDA2-FC4F-853D-D6EA098113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</a:t>
            </a:r>
            <a:r>
              <a:rPr lang="en-US" baseline="0" dirty="0" smtClean="0"/>
              <a:t> zoomed </a:t>
            </a:r>
            <a:r>
              <a:rPr lang="en-US" baseline="0" dirty="0" err="1" smtClean="0"/>
              <a:t>w</a:t>
            </a:r>
            <a:r>
              <a:rPr lang="en-US" baseline="0" dirty="0" smtClean="0"/>
              <a:t>/ context</a:t>
            </a:r>
          </a:p>
          <a:p>
            <a:r>
              <a:rPr lang="en-US" baseline="0" dirty="0" smtClean="0"/>
              <a:t>CODE: </a:t>
            </a:r>
            <a:r>
              <a:rPr lang="en-US" baseline="0" dirty="0" err="1" smtClean="0"/>
              <a:t>ZoomRect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ZoomBoxes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Zoomed boxes for background </a:t>
            </a:r>
            <a:r>
              <a:rPr lang="en-US" baseline="0" smtClean="0"/>
              <a:t>of ZoomRect2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ZoomBoxes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Zoomed boxes for background </a:t>
            </a:r>
            <a:r>
              <a:rPr lang="en-US" baseline="0" smtClean="0"/>
              <a:t>of ZoomRect2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COMPENDIOUS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Use as both portrait keyboard and compact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LONGrect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BACKCUT-</a:t>
            </a:r>
            <a:r>
              <a:rPr lang="en-US" dirty="0" err="1" smtClean="0"/>
              <a:t>ls</a:t>
            </a:r>
            <a:r>
              <a:rPr lang="en-US" dirty="0" smtClean="0"/>
              <a:t>-NZ</a:t>
            </a:r>
          </a:p>
          <a:p>
            <a:r>
              <a:rPr lang="en-US" dirty="0" smtClean="0"/>
              <a:t>- Back</a:t>
            </a:r>
            <a:r>
              <a:rPr lang="en-US" baseline="0" dirty="0" smtClean="0"/>
              <a:t> cut, landscape, no zoom</a:t>
            </a:r>
            <a:endParaRPr lang="en-US" dirty="0" smtClean="0"/>
          </a:p>
          <a:p>
            <a:r>
              <a:rPr lang="en-US" dirty="0" smtClean="0"/>
              <a:t>- Print plenty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BACKCUT-pt-NZ</a:t>
            </a:r>
          </a:p>
          <a:p>
            <a:r>
              <a:rPr lang="en-US" dirty="0" smtClean="0"/>
              <a:t>- Print</a:t>
            </a:r>
            <a:r>
              <a:rPr lang="en-US" baseline="0" dirty="0" smtClean="0"/>
              <a:t> plenty to place on top of </a:t>
            </a:r>
            <a:r>
              <a:rPr lang="en-US" baseline="0" dirty="0" err="1" smtClean="0"/>
              <a:t>PORTRAITu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BACKCUT-pt-NZ</a:t>
            </a:r>
          </a:p>
          <a:p>
            <a:r>
              <a:rPr lang="en-US" dirty="0" smtClean="0"/>
              <a:t>- Print</a:t>
            </a:r>
            <a:r>
              <a:rPr lang="en-US" baseline="0" dirty="0" smtClean="0"/>
              <a:t> plenty to place on top of </a:t>
            </a:r>
            <a:r>
              <a:rPr lang="en-US" baseline="0" dirty="0" err="1" smtClean="0"/>
              <a:t>PORTRAITu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BACKCUT-pt-NZ</a:t>
            </a:r>
          </a:p>
          <a:p>
            <a:r>
              <a:rPr lang="en-US" dirty="0" smtClean="0"/>
              <a:t>- Print</a:t>
            </a:r>
            <a:r>
              <a:rPr lang="en-US" baseline="0" dirty="0" smtClean="0"/>
              <a:t> plenty to place on top of </a:t>
            </a:r>
            <a:r>
              <a:rPr lang="en-US" baseline="0" dirty="0" err="1" smtClean="0"/>
              <a:t>PORTRAITu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BROWSERu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Unmarked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PORTRAITu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Unmarked portrait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ZoomRect2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Use as zoomed landscape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ZoomBoxes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Zoomed boxes for background </a:t>
            </a:r>
            <a:r>
              <a:rPr lang="en-US" baseline="0" smtClean="0"/>
              <a:t>of ZoomRect2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F4FE-EDA2-FC4F-853D-D6EA098113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429" y="1476998"/>
            <a:ext cx="6521530" cy="10191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859" y="2694252"/>
            <a:ext cx="5370672" cy="12150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0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1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7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482" y="190404"/>
            <a:ext cx="1726287" cy="4056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619" y="190404"/>
            <a:ext cx="5050989" cy="4056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66" y="3055248"/>
            <a:ext cx="6521530" cy="944309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066" y="2015187"/>
            <a:ext cx="6521530" cy="104006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4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09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6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19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74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29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58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388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619" y="1109399"/>
            <a:ext cx="3388638" cy="313779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131" y="1109399"/>
            <a:ext cx="3388638" cy="313779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620" y="1064274"/>
            <a:ext cx="3389970" cy="44353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486" indent="0">
              <a:buNone/>
              <a:defRPr sz="1600" b="1"/>
            </a:lvl2pPr>
            <a:lvl3pPr marL="730971" indent="0">
              <a:buNone/>
              <a:defRPr sz="1400" b="1"/>
            </a:lvl3pPr>
            <a:lvl4pPr marL="1096457" indent="0">
              <a:buNone/>
              <a:defRPr sz="1300" b="1"/>
            </a:lvl4pPr>
            <a:lvl5pPr marL="1461943" indent="0">
              <a:buNone/>
              <a:defRPr sz="1300" b="1"/>
            </a:lvl5pPr>
            <a:lvl6pPr marL="1827428" indent="0">
              <a:buNone/>
              <a:defRPr sz="1300" b="1"/>
            </a:lvl6pPr>
            <a:lvl7pPr marL="2192914" indent="0">
              <a:buNone/>
              <a:defRPr sz="1300" b="1"/>
            </a:lvl7pPr>
            <a:lvl8pPr marL="2558400" indent="0">
              <a:buNone/>
              <a:defRPr sz="1300" b="1"/>
            </a:lvl8pPr>
            <a:lvl9pPr marL="292388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620" y="1507813"/>
            <a:ext cx="3389970" cy="273937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7469" y="1064274"/>
            <a:ext cx="3391302" cy="44353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486" indent="0">
              <a:buNone/>
              <a:defRPr sz="1600" b="1"/>
            </a:lvl2pPr>
            <a:lvl3pPr marL="730971" indent="0">
              <a:buNone/>
              <a:defRPr sz="1400" b="1"/>
            </a:lvl3pPr>
            <a:lvl4pPr marL="1096457" indent="0">
              <a:buNone/>
              <a:defRPr sz="1300" b="1"/>
            </a:lvl4pPr>
            <a:lvl5pPr marL="1461943" indent="0">
              <a:buNone/>
              <a:defRPr sz="1300" b="1"/>
            </a:lvl5pPr>
            <a:lvl6pPr marL="1827428" indent="0">
              <a:buNone/>
              <a:defRPr sz="1300" b="1"/>
            </a:lvl6pPr>
            <a:lvl7pPr marL="2192914" indent="0">
              <a:buNone/>
              <a:defRPr sz="1300" b="1"/>
            </a:lvl7pPr>
            <a:lvl8pPr marL="2558400" indent="0">
              <a:buNone/>
              <a:defRPr sz="1300" b="1"/>
            </a:lvl8pPr>
            <a:lvl9pPr marL="292388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97469" y="1507813"/>
            <a:ext cx="3391302" cy="273937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21" y="189302"/>
            <a:ext cx="2524163" cy="80563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691" y="189303"/>
            <a:ext cx="4289078" cy="405788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621" y="994937"/>
            <a:ext cx="2524163" cy="3252254"/>
          </a:xfrm>
        </p:spPr>
        <p:txBody>
          <a:bodyPr/>
          <a:lstStyle>
            <a:lvl1pPr marL="0" indent="0">
              <a:buNone/>
              <a:defRPr sz="1100"/>
            </a:lvl1pPr>
            <a:lvl2pPr marL="365486" indent="0">
              <a:buNone/>
              <a:defRPr sz="1000"/>
            </a:lvl2pPr>
            <a:lvl3pPr marL="730971" indent="0">
              <a:buNone/>
              <a:defRPr sz="800"/>
            </a:lvl3pPr>
            <a:lvl4pPr marL="1096457" indent="0">
              <a:buNone/>
              <a:defRPr sz="700"/>
            </a:lvl4pPr>
            <a:lvl5pPr marL="1461943" indent="0">
              <a:buNone/>
              <a:defRPr sz="700"/>
            </a:lvl5pPr>
            <a:lvl6pPr marL="1827428" indent="0">
              <a:buNone/>
              <a:defRPr sz="700"/>
            </a:lvl6pPr>
            <a:lvl7pPr marL="2192914" indent="0">
              <a:buNone/>
              <a:defRPr sz="700"/>
            </a:lvl7pPr>
            <a:lvl8pPr marL="2558400" indent="0">
              <a:buNone/>
              <a:defRPr sz="700"/>
            </a:lvl8pPr>
            <a:lvl9pPr marL="292388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843" y="3328194"/>
            <a:ext cx="4603433" cy="39291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3843" y="424829"/>
            <a:ext cx="4603433" cy="2852738"/>
          </a:xfrm>
        </p:spPr>
        <p:txBody>
          <a:bodyPr/>
          <a:lstStyle>
            <a:lvl1pPr marL="0" indent="0">
              <a:buNone/>
              <a:defRPr sz="2600"/>
            </a:lvl1pPr>
            <a:lvl2pPr marL="365486" indent="0">
              <a:buNone/>
              <a:defRPr sz="2200"/>
            </a:lvl2pPr>
            <a:lvl3pPr marL="730971" indent="0">
              <a:buNone/>
              <a:defRPr sz="1900"/>
            </a:lvl3pPr>
            <a:lvl4pPr marL="1096457" indent="0">
              <a:buNone/>
              <a:defRPr sz="1600"/>
            </a:lvl4pPr>
            <a:lvl5pPr marL="1461943" indent="0">
              <a:buNone/>
              <a:defRPr sz="1600"/>
            </a:lvl5pPr>
            <a:lvl6pPr marL="1827428" indent="0">
              <a:buNone/>
              <a:defRPr sz="1600"/>
            </a:lvl6pPr>
            <a:lvl7pPr marL="2192914" indent="0">
              <a:buNone/>
              <a:defRPr sz="1600"/>
            </a:lvl7pPr>
            <a:lvl8pPr marL="2558400" indent="0">
              <a:buNone/>
              <a:defRPr sz="1600"/>
            </a:lvl8pPr>
            <a:lvl9pPr marL="292388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3843" y="3721107"/>
            <a:ext cx="4603433" cy="558001"/>
          </a:xfrm>
        </p:spPr>
        <p:txBody>
          <a:bodyPr/>
          <a:lstStyle>
            <a:lvl1pPr marL="0" indent="0">
              <a:buNone/>
              <a:defRPr sz="1100"/>
            </a:lvl1pPr>
            <a:lvl2pPr marL="365486" indent="0">
              <a:buNone/>
              <a:defRPr sz="1000"/>
            </a:lvl2pPr>
            <a:lvl3pPr marL="730971" indent="0">
              <a:buNone/>
              <a:defRPr sz="800"/>
            </a:lvl3pPr>
            <a:lvl4pPr marL="1096457" indent="0">
              <a:buNone/>
              <a:defRPr sz="700"/>
            </a:lvl4pPr>
            <a:lvl5pPr marL="1461943" indent="0">
              <a:buNone/>
              <a:defRPr sz="700"/>
            </a:lvl5pPr>
            <a:lvl6pPr marL="1827428" indent="0">
              <a:buNone/>
              <a:defRPr sz="700"/>
            </a:lvl6pPr>
            <a:lvl7pPr marL="2192914" indent="0">
              <a:buNone/>
              <a:defRPr sz="700"/>
            </a:lvl7pPr>
            <a:lvl8pPr marL="2558400" indent="0">
              <a:buNone/>
              <a:defRPr sz="700"/>
            </a:lvl8pPr>
            <a:lvl9pPr marL="292388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619" y="190403"/>
            <a:ext cx="6905150" cy="792427"/>
          </a:xfrm>
          <a:prstGeom prst="rect">
            <a:avLst/>
          </a:prstGeom>
        </p:spPr>
        <p:txBody>
          <a:bodyPr vert="horz" lIns="73097" tIns="36549" rIns="73097" bIns="365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619" y="1109399"/>
            <a:ext cx="6905150" cy="3137792"/>
          </a:xfrm>
          <a:prstGeom prst="rect">
            <a:avLst/>
          </a:prstGeom>
        </p:spPr>
        <p:txBody>
          <a:bodyPr vert="horz" lIns="73097" tIns="36549" rIns="73097" bIns="365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619" y="4406777"/>
            <a:ext cx="1790224" cy="253136"/>
          </a:xfrm>
          <a:prstGeom prst="rect">
            <a:avLst/>
          </a:prstGeom>
        </p:spPr>
        <p:txBody>
          <a:bodyPr vert="horz" lIns="73097" tIns="36549" rIns="73097" bIns="3654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8070-4ACE-E74E-BB47-CF96986F420E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1401" y="4406777"/>
            <a:ext cx="2429589" cy="253136"/>
          </a:xfrm>
          <a:prstGeom prst="rect">
            <a:avLst/>
          </a:prstGeom>
        </p:spPr>
        <p:txBody>
          <a:bodyPr vert="horz" lIns="73097" tIns="36549" rIns="73097" bIns="3654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8545" y="4406777"/>
            <a:ext cx="1790224" cy="253136"/>
          </a:xfrm>
          <a:prstGeom prst="rect">
            <a:avLst/>
          </a:prstGeom>
        </p:spPr>
        <p:txBody>
          <a:bodyPr vert="horz" lIns="73097" tIns="36549" rIns="73097" bIns="3654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FFA6-443E-334A-BE21-F5C309E5C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486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114" indent="-274114" algn="l" defTabSz="36548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3914" indent="-228429" algn="l" defTabSz="36548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4" indent="-182743" algn="l" defTabSz="36548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200" indent="-182743" algn="l" defTabSz="365486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4686" indent="-182743" algn="l" defTabSz="365486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0171" indent="-182743" algn="l" defTabSz="36548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5657" indent="-182743" algn="l" defTabSz="36548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1143" indent="-182743" algn="l" defTabSz="36548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6628" indent="-182743" algn="l" defTabSz="365486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486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0971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457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1943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7428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2914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58400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3885" algn="l" defTabSz="36548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ctifiedZo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" y="0"/>
            <a:ext cx="7670859" cy="4754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ck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35865" y="-218190"/>
            <a:ext cx="3733800" cy="49623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ck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35865" y="-218190"/>
            <a:ext cx="3733800" cy="49623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ck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35865" y="-218190"/>
            <a:ext cx="3733800" cy="49623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PENDIO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83150" y="1656519"/>
            <a:ext cx="4730675" cy="14478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NGr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3970"/>
            <a:ext cx="7672388" cy="15005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UMP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331" y="1219201"/>
            <a:ext cx="2481057" cy="3535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UMr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58" y="1005523"/>
            <a:ext cx="2583630" cy="3749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6794" y="286871"/>
            <a:ext cx="2706621" cy="523220"/>
          </a:xfrm>
          <a:prstGeom prst="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504D"/>
                </a:solidFill>
              </a:rPr>
              <a:t>Numpad</a:t>
            </a:r>
            <a:r>
              <a:rPr lang="en-US" dirty="0" smtClean="0">
                <a:solidFill>
                  <a:srgbClr val="C0504D"/>
                </a:solidFill>
              </a:rPr>
              <a:t> style keyboard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CODE: </a:t>
            </a:r>
            <a:r>
              <a:rPr lang="en-US" dirty="0" err="1" smtClean="0">
                <a:solidFill>
                  <a:srgbClr val="C0504D"/>
                </a:solidFill>
              </a:rPr>
              <a:t>NUMRect</a:t>
            </a:r>
            <a:endParaRPr lang="en-US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CUT-ls-N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4" y="538875"/>
            <a:ext cx="6858000" cy="4215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CUT-pt-N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06656" y="830551"/>
            <a:ext cx="4773168" cy="31144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CUT-pt-N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06656" y="830551"/>
            <a:ext cx="4773168" cy="3114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CUT-pt-N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06656" y="830551"/>
            <a:ext cx="4773168" cy="31144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OWSER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72388" cy="47545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RTRAIT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38572" y="-1438573"/>
            <a:ext cx="4795243" cy="76723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3544" y="1993900"/>
            <a:ext cx="100806" cy="56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3238500" y="1993900"/>
            <a:ext cx="100806" cy="56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377406" y="1993900"/>
            <a:ext cx="100806" cy="56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3664744" y="1993900"/>
            <a:ext cx="100806" cy="56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oomRec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72388" cy="47545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136</Words>
  <Application>Microsoft Macintosh PowerPoint</Application>
  <PresentationFormat>Custom</PresentationFormat>
  <Paragraphs>43</Paragraphs>
  <Slides>15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Hill</dc:creator>
  <cp:lastModifiedBy>Chris Hill</cp:lastModifiedBy>
  <cp:revision>18</cp:revision>
  <dcterms:created xsi:type="dcterms:W3CDTF">2013-06-28T15:01:11Z</dcterms:created>
  <dcterms:modified xsi:type="dcterms:W3CDTF">2013-06-28T15:23:40Z</dcterms:modified>
</cp:coreProperties>
</file>