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72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1600200"/>
            <a:ext cx="4724400" cy="3581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1219200"/>
            <a:ext cx="17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divWrapper (div)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2209800"/>
            <a:ext cx="419100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1828800"/>
            <a:ext cx="1990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subCanvas </a:t>
            </a:r>
            <a:r>
              <a:rPr lang="en-US" smtClean="0"/>
              <a:t>(canvas)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9400" y="2438400"/>
            <a:ext cx="381000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19400" y="4572000"/>
            <a:ext cx="2636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Specific HTML component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Van Velsen</dc:creator>
  <cp:lastModifiedBy>vvelsen</cp:lastModifiedBy>
  <cp:revision>2</cp:revision>
  <dcterms:created xsi:type="dcterms:W3CDTF">2006-08-16T00:00:00Z</dcterms:created>
  <dcterms:modified xsi:type="dcterms:W3CDTF">2014-02-11T14:40:58Z</dcterms:modified>
</cp:coreProperties>
</file>