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1" r:id="rId10"/>
    <p:sldId id="272" r:id="rId11"/>
    <p:sldId id="273" r:id="rId12"/>
  </p:sldIdLst>
  <p:sldSz cx="7672388" cy="4754563"/>
  <p:notesSz cx="9144000" cy="6858000"/>
  <p:defaultTextStyle>
    <a:defPPr>
      <a:defRPr lang="en-US"/>
    </a:defPPr>
    <a:lvl1pPr marL="0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486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0971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6457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1943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7428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2914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58400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3885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23" d="100"/>
          <a:sy n="123" d="100"/>
        </p:scale>
        <p:origin x="-496" y="-104"/>
      </p:cViewPr>
      <p:guideLst>
        <p:guide orient="horz" pos="1498"/>
        <p:guide pos="24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429" y="1476998"/>
            <a:ext cx="6521530" cy="1019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859" y="2694252"/>
            <a:ext cx="5370672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1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482" y="190404"/>
            <a:ext cx="1726287" cy="4056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619" y="190404"/>
            <a:ext cx="5050989" cy="4056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66" y="3055248"/>
            <a:ext cx="6521530" cy="944309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66" y="2015187"/>
            <a:ext cx="6521530" cy="104006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4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0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6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19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74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29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58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38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619" y="1109399"/>
            <a:ext cx="3388638" cy="31377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131" y="1109399"/>
            <a:ext cx="3388638" cy="31377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20" y="1064274"/>
            <a:ext cx="3389970" cy="44353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486" indent="0">
              <a:buNone/>
              <a:defRPr sz="1600" b="1"/>
            </a:lvl2pPr>
            <a:lvl3pPr marL="730971" indent="0">
              <a:buNone/>
              <a:defRPr sz="1400" b="1"/>
            </a:lvl3pPr>
            <a:lvl4pPr marL="1096457" indent="0">
              <a:buNone/>
              <a:defRPr sz="1300" b="1"/>
            </a:lvl4pPr>
            <a:lvl5pPr marL="1461943" indent="0">
              <a:buNone/>
              <a:defRPr sz="1300" b="1"/>
            </a:lvl5pPr>
            <a:lvl6pPr marL="1827428" indent="0">
              <a:buNone/>
              <a:defRPr sz="1300" b="1"/>
            </a:lvl6pPr>
            <a:lvl7pPr marL="2192914" indent="0">
              <a:buNone/>
              <a:defRPr sz="1300" b="1"/>
            </a:lvl7pPr>
            <a:lvl8pPr marL="2558400" indent="0">
              <a:buNone/>
              <a:defRPr sz="1300" b="1"/>
            </a:lvl8pPr>
            <a:lvl9pPr marL="29238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20" y="1507813"/>
            <a:ext cx="3389970" cy="27393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7469" y="1064274"/>
            <a:ext cx="3391302" cy="44353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486" indent="0">
              <a:buNone/>
              <a:defRPr sz="1600" b="1"/>
            </a:lvl2pPr>
            <a:lvl3pPr marL="730971" indent="0">
              <a:buNone/>
              <a:defRPr sz="1400" b="1"/>
            </a:lvl3pPr>
            <a:lvl4pPr marL="1096457" indent="0">
              <a:buNone/>
              <a:defRPr sz="1300" b="1"/>
            </a:lvl4pPr>
            <a:lvl5pPr marL="1461943" indent="0">
              <a:buNone/>
              <a:defRPr sz="1300" b="1"/>
            </a:lvl5pPr>
            <a:lvl6pPr marL="1827428" indent="0">
              <a:buNone/>
              <a:defRPr sz="1300" b="1"/>
            </a:lvl6pPr>
            <a:lvl7pPr marL="2192914" indent="0">
              <a:buNone/>
              <a:defRPr sz="1300" b="1"/>
            </a:lvl7pPr>
            <a:lvl8pPr marL="2558400" indent="0">
              <a:buNone/>
              <a:defRPr sz="1300" b="1"/>
            </a:lvl8pPr>
            <a:lvl9pPr marL="29238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7469" y="1507813"/>
            <a:ext cx="3391302" cy="27393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21" y="189302"/>
            <a:ext cx="2524163" cy="80563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691" y="189303"/>
            <a:ext cx="4289078" cy="40578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621" y="994937"/>
            <a:ext cx="2524163" cy="3252254"/>
          </a:xfrm>
        </p:spPr>
        <p:txBody>
          <a:bodyPr/>
          <a:lstStyle>
            <a:lvl1pPr marL="0" indent="0">
              <a:buNone/>
              <a:defRPr sz="1100"/>
            </a:lvl1pPr>
            <a:lvl2pPr marL="365486" indent="0">
              <a:buNone/>
              <a:defRPr sz="1000"/>
            </a:lvl2pPr>
            <a:lvl3pPr marL="730971" indent="0">
              <a:buNone/>
              <a:defRPr sz="800"/>
            </a:lvl3pPr>
            <a:lvl4pPr marL="1096457" indent="0">
              <a:buNone/>
              <a:defRPr sz="700"/>
            </a:lvl4pPr>
            <a:lvl5pPr marL="1461943" indent="0">
              <a:buNone/>
              <a:defRPr sz="700"/>
            </a:lvl5pPr>
            <a:lvl6pPr marL="1827428" indent="0">
              <a:buNone/>
              <a:defRPr sz="700"/>
            </a:lvl6pPr>
            <a:lvl7pPr marL="2192914" indent="0">
              <a:buNone/>
              <a:defRPr sz="700"/>
            </a:lvl7pPr>
            <a:lvl8pPr marL="2558400" indent="0">
              <a:buNone/>
              <a:defRPr sz="700"/>
            </a:lvl8pPr>
            <a:lvl9pPr marL="292388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43" y="3328194"/>
            <a:ext cx="4603433" cy="39291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3843" y="424829"/>
            <a:ext cx="4603433" cy="2852738"/>
          </a:xfrm>
        </p:spPr>
        <p:txBody>
          <a:bodyPr/>
          <a:lstStyle>
            <a:lvl1pPr marL="0" indent="0">
              <a:buNone/>
              <a:defRPr sz="2600"/>
            </a:lvl1pPr>
            <a:lvl2pPr marL="365486" indent="0">
              <a:buNone/>
              <a:defRPr sz="2200"/>
            </a:lvl2pPr>
            <a:lvl3pPr marL="730971" indent="0">
              <a:buNone/>
              <a:defRPr sz="1900"/>
            </a:lvl3pPr>
            <a:lvl4pPr marL="1096457" indent="0">
              <a:buNone/>
              <a:defRPr sz="1600"/>
            </a:lvl4pPr>
            <a:lvl5pPr marL="1461943" indent="0">
              <a:buNone/>
              <a:defRPr sz="1600"/>
            </a:lvl5pPr>
            <a:lvl6pPr marL="1827428" indent="0">
              <a:buNone/>
              <a:defRPr sz="1600"/>
            </a:lvl6pPr>
            <a:lvl7pPr marL="2192914" indent="0">
              <a:buNone/>
              <a:defRPr sz="1600"/>
            </a:lvl7pPr>
            <a:lvl8pPr marL="2558400" indent="0">
              <a:buNone/>
              <a:defRPr sz="1600"/>
            </a:lvl8pPr>
            <a:lvl9pPr marL="292388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3843" y="3721107"/>
            <a:ext cx="4603433" cy="558001"/>
          </a:xfrm>
        </p:spPr>
        <p:txBody>
          <a:bodyPr/>
          <a:lstStyle>
            <a:lvl1pPr marL="0" indent="0">
              <a:buNone/>
              <a:defRPr sz="1100"/>
            </a:lvl1pPr>
            <a:lvl2pPr marL="365486" indent="0">
              <a:buNone/>
              <a:defRPr sz="1000"/>
            </a:lvl2pPr>
            <a:lvl3pPr marL="730971" indent="0">
              <a:buNone/>
              <a:defRPr sz="800"/>
            </a:lvl3pPr>
            <a:lvl4pPr marL="1096457" indent="0">
              <a:buNone/>
              <a:defRPr sz="700"/>
            </a:lvl4pPr>
            <a:lvl5pPr marL="1461943" indent="0">
              <a:buNone/>
              <a:defRPr sz="700"/>
            </a:lvl5pPr>
            <a:lvl6pPr marL="1827428" indent="0">
              <a:buNone/>
              <a:defRPr sz="700"/>
            </a:lvl6pPr>
            <a:lvl7pPr marL="2192914" indent="0">
              <a:buNone/>
              <a:defRPr sz="700"/>
            </a:lvl7pPr>
            <a:lvl8pPr marL="2558400" indent="0">
              <a:buNone/>
              <a:defRPr sz="700"/>
            </a:lvl8pPr>
            <a:lvl9pPr marL="292388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619" y="190403"/>
            <a:ext cx="6905150" cy="792427"/>
          </a:xfrm>
          <a:prstGeom prst="rect">
            <a:avLst/>
          </a:prstGeom>
        </p:spPr>
        <p:txBody>
          <a:bodyPr vert="horz" lIns="73097" tIns="36549" rIns="73097" bIns="365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19" y="1109399"/>
            <a:ext cx="6905150" cy="3137792"/>
          </a:xfrm>
          <a:prstGeom prst="rect">
            <a:avLst/>
          </a:prstGeom>
        </p:spPr>
        <p:txBody>
          <a:bodyPr vert="horz" lIns="73097" tIns="36549" rIns="73097" bIns="365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619" y="4406777"/>
            <a:ext cx="1790224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070-4ACE-E74E-BB47-CF96986F420E}" type="datetimeFigureOut">
              <a:rPr lang="en-US" smtClean="0"/>
              <a:pPr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1401" y="4406777"/>
            <a:ext cx="2429589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8545" y="4406777"/>
            <a:ext cx="1790224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486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114" indent="-274114" algn="l" defTabSz="36548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3914" indent="-228429" algn="l" defTabSz="36548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4" indent="-182743" algn="l" defTabSz="36548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200" indent="-182743" algn="l" defTabSz="36548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4686" indent="-182743" algn="l" defTabSz="36548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0171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5657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1143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6628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486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971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457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943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7428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2914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8400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3885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droid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72388" cy="4754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394" y="243681"/>
            <a:ext cx="2201469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C0504D"/>
                </a:solidFill>
              </a:rPr>
              <a:t>Browser</a:t>
            </a:r>
            <a:r>
              <a:rPr lang="en-US" dirty="0" smtClean="0">
                <a:solidFill>
                  <a:srgbClr val="C0504D"/>
                </a:solidFill>
              </a:rPr>
              <a:t> background and UI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BROWSER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portrait_w:o_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87383" y="1369554"/>
            <a:ext cx="4754563" cy="2015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9173" y="657691"/>
            <a:ext cx="1685077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Portrait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noxPORTRAIT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umpad_EDI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84" y="914083"/>
            <a:ext cx="4974504" cy="3840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8794" y="548481"/>
            <a:ext cx="3352800" cy="4206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3994" y="286871"/>
            <a:ext cx="1909021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504D"/>
                </a:solidFill>
              </a:rPr>
              <a:t>Numpad</a:t>
            </a:r>
            <a:r>
              <a:rPr lang="en-US" dirty="0" smtClean="0">
                <a:solidFill>
                  <a:srgbClr val="C0504D"/>
                </a:solidFill>
              </a:rPr>
              <a:t> style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NUMTOP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droid_zoomed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82"/>
            <a:ext cx="7672387" cy="4754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394" y="243681"/>
            <a:ext cx="1819604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C0504D"/>
                </a:solidFill>
              </a:rPr>
              <a:t>Browser</a:t>
            </a:r>
            <a:r>
              <a:rPr lang="en-US" dirty="0" smtClean="0">
                <a:solidFill>
                  <a:srgbClr val="C0504D"/>
                </a:solidFill>
              </a:rPr>
              <a:t> tutor zoomed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ZoomBrow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long_landscape_w:o_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1037"/>
            <a:ext cx="7672388" cy="1493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394" y="243681"/>
            <a:ext cx="1604826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full-width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noxLONG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long_landsc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101"/>
            <a:ext cx="7672388" cy="1746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394" y="243681"/>
            <a:ext cx="1604826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full-width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x</a:t>
            </a:r>
            <a:r>
              <a:rPr lang="en-US" dirty="0" err="1" smtClean="0">
                <a:solidFill>
                  <a:srgbClr val="C0504D"/>
                </a:solidFill>
              </a:rPr>
              <a:t>LONG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portrai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41048" y="-1438575"/>
            <a:ext cx="4795242" cy="7672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7794" y="243681"/>
            <a:ext cx="1763148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rgbClr val="C0504D"/>
                </a:solidFill>
              </a:rPr>
              <a:t>Browser</a:t>
            </a:r>
            <a:r>
              <a:rPr lang="en-US" dirty="0" smtClean="0">
                <a:solidFill>
                  <a:srgbClr val="C0504D"/>
                </a:solidFill>
              </a:rPr>
              <a:t> portrait view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PORTRAIT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04" y="2759065"/>
            <a:ext cx="4672584" cy="199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394" y="396081"/>
            <a:ext cx="1630424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Compact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xLANDSCAPE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ial_w:o_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29" y="2605723"/>
            <a:ext cx="4591659" cy="2148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394" y="396081"/>
            <a:ext cx="1815922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Compact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noxLANDSCAPE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mpad_bot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795003"/>
            <a:ext cx="2667000" cy="3959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8194" y="134471"/>
            <a:ext cx="1909021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504D"/>
                </a:solidFill>
              </a:rPr>
              <a:t>Numpad</a:t>
            </a:r>
            <a:r>
              <a:rPr lang="en-US" dirty="0" smtClean="0">
                <a:solidFill>
                  <a:srgbClr val="C0504D"/>
                </a:solidFill>
              </a:rPr>
              <a:t> style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NUMBOT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portrait_ke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68283" y="1252931"/>
            <a:ext cx="4754563" cy="2248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9173" y="657691"/>
            <a:ext cx="1492716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Portrait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xPORTRAIT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</Words>
  <Application>Microsoft Macintosh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Hill</dc:creator>
  <cp:lastModifiedBy>Chris Hill</cp:lastModifiedBy>
  <cp:revision>3</cp:revision>
  <dcterms:created xsi:type="dcterms:W3CDTF">2013-06-14T19:56:49Z</dcterms:created>
  <dcterms:modified xsi:type="dcterms:W3CDTF">2013-06-14T20:09:01Z</dcterms:modified>
</cp:coreProperties>
</file>