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6" r:id="rId3"/>
    <p:sldId id="262" r:id="rId4"/>
    <p:sldId id="263" r:id="rId5"/>
    <p:sldId id="264" r:id="rId6"/>
    <p:sldId id="260" r:id="rId7"/>
    <p:sldId id="267"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87A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7"/>
  </p:normalViewPr>
  <p:slideViewPr>
    <p:cSldViewPr>
      <p:cViewPr varScale="1">
        <p:scale>
          <a:sx n="125" d="100"/>
          <a:sy n="125" d="100"/>
        </p:scale>
        <p:origin x="704" y="1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7B2A0-05E1-44D3-B71D-DCF617E77419}"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D3911-0620-4756-996C-C334F4EB1F2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27B2A0-05E1-44D3-B71D-DCF617E77419}" type="datetimeFigureOut">
              <a:rPr lang="en-US" smtClean="0"/>
              <a:pPr/>
              <a:t>6/20/21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2D3911-0620-4756-996C-C334F4EB1F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Admin\Downloads\pngwing.com (8).png"/>
          <p:cNvPicPr>
            <a:picLocks noChangeAspect="1" noChangeArrowheads="1"/>
          </p:cNvPicPr>
          <p:nvPr/>
        </p:nvPicPr>
        <p:blipFill>
          <a:blip r:embed="rId2" cstate="print"/>
          <a:srcRect t="32222" b="18889"/>
          <a:stretch>
            <a:fillRect/>
          </a:stretch>
        </p:blipFill>
        <p:spPr bwMode="auto">
          <a:xfrm>
            <a:off x="1143000" y="1790700"/>
            <a:ext cx="6858000" cy="3352800"/>
          </a:xfrm>
          <a:prstGeom prst="rect">
            <a:avLst/>
          </a:prstGeom>
          <a:noFill/>
        </p:spPr>
      </p:pic>
      <p:pic>
        <p:nvPicPr>
          <p:cNvPr id="3" name="Picture 2" descr="C:\Users\Admin\Downloads\pngwing.com (7).png"/>
          <p:cNvPicPr>
            <a:picLocks noChangeAspect="1" noChangeArrowheads="1"/>
          </p:cNvPicPr>
          <p:nvPr/>
        </p:nvPicPr>
        <p:blipFill>
          <a:blip r:embed="rId3" cstate="print"/>
          <a:srcRect/>
          <a:stretch>
            <a:fillRect/>
          </a:stretch>
        </p:blipFill>
        <p:spPr bwMode="auto">
          <a:xfrm>
            <a:off x="0" y="-33427"/>
            <a:ext cx="5176927" cy="5176927"/>
          </a:xfrm>
          <a:prstGeom prst="rect">
            <a:avLst/>
          </a:prstGeom>
          <a:noFill/>
        </p:spPr>
      </p:pic>
      <p:pic>
        <p:nvPicPr>
          <p:cNvPr id="1026" name="Picture 2" descr="C:\Users\Admin\Downloads\pngwing.com (9).png"/>
          <p:cNvPicPr>
            <a:picLocks noChangeAspect="1" noChangeArrowheads="1"/>
          </p:cNvPicPr>
          <p:nvPr/>
        </p:nvPicPr>
        <p:blipFill>
          <a:blip r:embed="rId4" cstate="print"/>
          <a:srcRect/>
          <a:stretch>
            <a:fillRect/>
          </a:stretch>
        </p:blipFill>
        <p:spPr bwMode="auto">
          <a:xfrm>
            <a:off x="6553200" y="2190750"/>
            <a:ext cx="2812639" cy="2952750"/>
          </a:xfrm>
          <a:prstGeom prst="rect">
            <a:avLst/>
          </a:prstGeom>
          <a:noFill/>
        </p:spPr>
      </p:pic>
      <p:sp>
        <p:nvSpPr>
          <p:cNvPr id="5" name="Rectangle 4"/>
          <p:cNvSpPr/>
          <p:nvPr/>
        </p:nvSpPr>
        <p:spPr>
          <a:xfrm>
            <a:off x="3983613" y="285750"/>
            <a:ext cx="5160387" cy="584775"/>
          </a:xfrm>
          <a:prstGeom prst="rect">
            <a:avLst/>
          </a:prstGeom>
        </p:spPr>
        <p:txBody>
          <a:bodyPr wrap="none">
            <a:spAutoFit/>
          </a:bodyPr>
          <a:lstStyle/>
          <a:p>
            <a:pPr lvl="0" algn="ctr"/>
            <a:r>
              <a:rPr lang="en-IN" sz="3200" dirty="0">
                <a:solidFill>
                  <a:srgbClr val="F79646">
                    <a:lumMod val="75000"/>
                  </a:srgbClr>
                </a:solidFill>
                <a:latin typeface="Algerian" pitchFamily="82" charset="0"/>
              </a:rPr>
              <a:t>Swachh</a:t>
            </a:r>
            <a:r>
              <a:rPr lang="en-IN" sz="3200" dirty="0">
                <a:solidFill>
                  <a:prstClr val="black"/>
                </a:solidFill>
                <a:latin typeface="Algerian" pitchFamily="82" charset="0"/>
              </a:rPr>
              <a:t> </a:t>
            </a:r>
            <a:r>
              <a:rPr lang="en-IN" sz="3200" dirty="0">
                <a:solidFill>
                  <a:srgbClr val="EEECE1">
                    <a:lumMod val="75000"/>
                  </a:srgbClr>
                </a:solidFill>
                <a:latin typeface="Algerian" pitchFamily="82" charset="0"/>
              </a:rPr>
              <a:t>Bharat</a:t>
            </a:r>
            <a:r>
              <a:rPr lang="en-IN" sz="3200" dirty="0">
                <a:solidFill>
                  <a:prstClr val="black"/>
                </a:solidFill>
                <a:latin typeface="Algerian" pitchFamily="82" charset="0"/>
              </a:rPr>
              <a:t> </a:t>
            </a:r>
            <a:r>
              <a:rPr lang="en-IN" sz="3200" dirty="0">
                <a:solidFill>
                  <a:srgbClr val="087A0B"/>
                </a:solidFill>
                <a:latin typeface="Algerian" pitchFamily="82" charset="0"/>
              </a:rPr>
              <a:t>Mission</a:t>
            </a:r>
            <a:endParaRPr lang="en-US" sz="3200" dirty="0">
              <a:solidFill>
                <a:srgbClr val="087A0B"/>
              </a:solidFill>
              <a:latin typeface="Algerian" pitchFamily="82" charset="0"/>
            </a:endParaRPr>
          </a:p>
        </p:txBody>
      </p:sp>
      <p:sp>
        <p:nvSpPr>
          <p:cNvPr id="6" name="Rectangle 5"/>
          <p:cNvSpPr/>
          <p:nvPr/>
        </p:nvSpPr>
        <p:spPr>
          <a:xfrm>
            <a:off x="4876800" y="895350"/>
            <a:ext cx="481222" cy="369332"/>
          </a:xfrm>
          <a:prstGeom prst="rect">
            <a:avLst/>
          </a:prstGeom>
        </p:spPr>
        <p:txBody>
          <a:bodyPr wrap="none">
            <a:spAutoFit/>
          </a:bodyPr>
          <a:lstStyle/>
          <a:p>
            <a:r>
              <a:rPr lang="en-IN" dirty="0">
                <a:solidFill>
                  <a:schemeClr val="tx2">
                    <a:lumMod val="50000"/>
                  </a:schemeClr>
                </a:solidFill>
                <a:latin typeface="Algerian" pitchFamily="82" charset="0"/>
              </a:rPr>
              <a:t>By</a:t>
            </a:r>
            <a:endParaRPr lang="en-US" dirty="0">
              <a:solidFill>
                <a:schemeClr val="tx2">
                  <a:lumMod val="50000"/>
                </a:schemeClr>
              </a:solidFill>
              <a:latin typeface="Algerian" pitchFamily="82" charset="0"/>
            </a:endParaRPr>
          </a:p>
        </p:txBody>
      </p:sp>
      <p:sp>
        <p:nvSpPr>
          <p:cNvPr id="7" name="Rectangle 6"/>
          <p:cNvSpPr/>
          <p:nvPr/>
        </p:nvSpPr>
        <p:spPr>
          <a:xfrm>
            <a:off x="4953000" y="1200150"/>
            <a:ext cx="3817071" cy="461665"/>
          </a:xfrm>
          <a:prstGeom prst="rect">
            <a:avLst/>
          </a:prstGeom>
        </p:spPr>
        <p:txBody>
          <a:bodyPr wrap="none">
            <a:spAutoFit/>
          </a:bodyPr>
          <a:lstStyle/>
          <a:p>
            <a:r>
              <a:rPr lang="en-IN" sz="2400" dirty="0">
                <a:solidFill>
                  <a:srgbClr val="002060"/>
                </a:solidFill>
                <a:latin typeface="Algerian" pitchFamily="82" charset="0"/>
              </a:rPr>
              <a:t>Pawan Mahadu Sarule</a:t>
            </a:r>
            <a:endParaRPr lang="en-US" sz="2400" dirty="0">
              <a:solidFill>
                <a:srgbClr val="002060"/>
              </a:solidFill>
              <a:latin typeface="Algerian" pitchFamily="82" charset="0"/>
            </a:endParaRPr>
          </a:p>
        </p:txBody>
      </p:sp>
      <p:sp>
        <p:nvSpPr>
          <p:cNvPr id="9" name="Rectangle 8"/>
          <p:cNvSpPr/>
          <p:nvPr/>
        </p:nvSpPr>
        <p:spPr>
          <a:xfrm>
            <a:off x="5029200" y="1657350"/>
            <a:ext cx="1798890" cy="369332"/>
          </a:xfrm>
          <a:prstGeom prst="rect">
            <a:avLst/>
          </a:prstGeom>
        </p:spPr>
        <p:txBody>
          <a:bodyPr wrap="none">
            <a:spAutoFit/>
          </a:bodyPr>
          <a:lstStyle/>
          <a:p>
            <a:r>
              <a:rPr lang="en-IN" b="1" dirty="0">
                <a:solidFill>
                  <a:srgbClr val="002060"/>
                </a:solidFill>
              </a:rPr>
              <a:t>Class: FYBCA(Sci)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a:extLst>
              <a:ext uri="{FF2B5EF4-FFF2-40B4-BE49-F238E27FC236}">
                <a16:creationId xmlns:a16="http://schemas.microsoft.com/office/drawing/2014/main" id="{B3795D0A-994A-451F-A721-D9AD0DBB1C3A}"/>
              </a:ext>
            </a:extLst>
          </p:cNvPr>
          <p:cNvSpPr/>
          <p:nvPr/>
        </p:nvSpPr>
        <p:spPr>
          <a:xfrm rot="10800000">
            <a:off x="0" y="0"/>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FF9933"/>
          </a:solidFill>
          <a:ln w="9229" cap="flat">
            <a:noFill/>
            <a:prstDash val="solid"/>
            <a:miter/>
          </a:ln>
        </p:spPr>
        <p:txBody>
          <a:bodyPr rtlCol="0" anchor="ctr"/>
          <a:lstStyle/>
          <a:p>
            <a:endParaRPr lang="en-IN" dirty="0"/>
          </a:p>
        </p:txBody>
      </p:sp>
      <p:sp>
        <p:nvSpPr>
          <p:cNvPr id="5" name="Freeform: Shape 2">
            <a:extLst>
              <a:ext uri="{FF2B5EF4-FFF2-40B4-BE49-F238E27FC236}">
                <a16:creationId xmlns:a16="http://schemas.microsoft.com/office/drawing/2014/main" id="{C97F4F1A-567C-417A-8EC5-43CB19CAA14F}"/>
              </a:ext>
            </a:extLst>
          </p:cNvPr>
          <p:cNvSpPr/>
          <p:nvPr/>
        </p:nvSpPr>
        <p:spPr>
          <a:xfrm>
            <a:off x="8274667" y="4302718"/>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138808"/>
          </a:solidFill>
          <a:ln w="9229" cap="flat">
            <a:noFill/>
            <a:prstDash val="solid"/>
            <a:miter/>
          </a:ln>
        </p:spPr>
        <p:txBody>
          <a:bodyPr rtlCol="0" anchor="ctr"/>
          <a:lstStyle/>
          <a:p>
            <a:endParaRPr lang="en-IN" dirty="0"/>
          </a:p>
        </p:txBody>
      </p:sp>
      <p:sp>
        <p:nvSpPr>
          <p:cNvPr id="8" name="Oval 7">
            <a:extLst>
              <a:ext uri="{FF2B5EF4-FFF2-40B4-BE49-F238E27FC236}">
                <a16:creationId xmlns:a16="http://schemas.microsoft.com/office/drawing/2014/main" id="{0495D956-0674-428B-9ABF-A8569D94F4A2}"/>
              </a:ext>
            </a:extLst>
          </p:cNvPr>
          <p:cNvSpPr/>
          <p:nvPr/>
        </p:nvSpPr>
        <p:spPr>
          <a:xfrm>
            <a:off x="2971800" y="1200150"/>
            <a:ext cx="3119507" cy="31195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0" y="819150"/>
            <a:ext cx="4648200" cy="4247317"/>
          </a:xfrm>
          <a:prstGeom prst="rect">
            <a:avLst/>
          </a:prstGeom>
        </p:spPr>
        <p:txBody>
          <a:bodyPr wrap="square">
            <a:spAutoFit/>
          </a:bodyPr>
          <a:lstStyle/>
          <a:p>
            <a:pPr algn="just"/>
            <a:r>
              <a:rPr lang="en-US" dirty="0"/>
              <a:t>We are almost at the fourth anniversary of the Swachh Bharat Mission, which makes this an opportune time to look at what makes it tick. The numbers speak for themselves, including the unprecedented increase in toilet coverage, and the resultant health and financial gains. Sanitation coverage in rural India increased from 38 per cent in 2014 to over 92 per cent in 2018 and 8.5 crore toilets have been constructed in rural India since the Mission began. Usage of toilets as per a recent, large-scale survey under the World Bank support project is also above 90 per cent. More than 4.5 lakh villages and over 450 districts have been declared Open Defecation Free.</a:t>
            </a:r>
          </a:p>
        </p:txBody>
      </p:sp>
      <p:sp>
        <p:nvSpPr>
          <p:cNvPr id="11" name="Rectangle 10"/>
          <p:cNvSpPr/>
          <p:nvPr/>
        </p:nvSpPr>
        <p:spPr>
          <a:xfrm>
            <a:off x="0" y="209550"/>
            <a:ext cx="9144000" cy="461665"/>
          </a:xfrm>
          <a:prstGeom prst="rect">
            <a:avLst/>
          </a:prstGeom>
        </p:spPr>
        <p:txBody>
          <a:bodyPr wrap="square">
            <a:spAutoFit/>
          </a:bodyPr>
          <a:lstStyle/>
          <a:p>
            <a:pPr algn="ctr"/>
            <a:r>
              <a:rPr lang="en-US" sz="2400" b="1" dirty="0">
                <a:solidFill>
                  <a:schemeClr val="accent6">
                    <a:lumMod val="75000"/>
                  </a:schemeClr>
                </a:solidFill>
                <a:latin typeface="Algerian" pitchFamily="82" charset="0"/>
              </a:rPr>
              <a:t>Introduction</a:t>
            </a:r>
            <a:endParaRPr lang="en-US" sz="2400" dirty="0">
              <a:solidFill>
                <a:schemeClr val="accent6">
                  <a:lumMod val="75000"/>
                </a:schemeClr>
              </a:solidFill>
              <a:latin typeface="Algerian" pitchFamily="82" charset="0"/>
            </a:endParaRPr>
          </a:p>
        </p:txBody>
      </p:sp>
      <p:pic>
        <p:nvPicPr>
          <p:cNvPr id="12" name="Picture 1" descr="C:\Users\Admin\Downloads\pngwing.com (3).png"/>
          <p:cNvPicPr>
            <a:picLocks noChangeAspect="1" noChangeArrowheads="1"/>
          </p:cNvPicPr>
          <p:nvPr/>
        </p:nvPicPr>
        <p:blipFill>
          <a:blip r:embed="rId2" cstate="print"/>
          <a:srcRect/>
          <a:stretch>
            <a:fillRect/>
          </a:stretch>
        </p:blipFill>
        <p:spPr bwMode="auto">
          <a:xfrm>
            <a:off x="4331360" y="1123950"/>
            <a:ext cx="4812640" cy="368220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a:extLst>
              <a:ext uri="{FF2B5EF4-FFF2-40B4-BE49-F238E27FC236}">
                <a16:creationId xmlns:a16="http://schemas.microsoft.com/office/drawing/2014/main" id="{B3795D0A-994A-451F-A721-D9AD0DBB1C3A}"/>
              </a:ext>
            </a:extLst>
          </p:cNvPr>
          <p:cNvSpPr/>
          <p:nvPr/>
        </p:nvSpPr>
        <p:spPr>
          <a:xfrm rot="10800000">
            <a:off x="0" y="0"/>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FF9933"/>
          </a:solidFill>
          <a:ln w="9229" cap="flat">
            <a:noFill/>
            <a:prstDash val="solid"/>
            <a:miter/>
          </a:ln>
        </p:spPr>
        <p:txBody>
          <a:bodyPr rtlCol="0" anchor="ctr"/>
          <a:lstStyle/>
          <a:p>
            <a:endParaRPr lang="en-IN" dirty="0"/>
          </a:p>
        </p:txBody>
      </p:sp>
      <p:sp>
        <p:nvSpPr>
          <p:cNvPr id="5" name="Freeform: Shape 2">
            <a:extLst>
              <a:ext uri="{FF2B5EF4-FFF2-40B4-BE49-F238E27FC236}">
                <a16:creationId xmlns:a16="http://schemas.microsoft.com/office/drawing/2014/main" id="{C97F4F1A-567C-417A-8EC5-43CB19CAA14F}"/>
              </a:ext>
            </a:extLst>
          </p:cNvPr>
          <p:cNvSpPr/>
          <p:nvPr/>
        </p:nvSpPr>
        <p:spPr>
          <a:xfrm>
            <a:off x="8274667" y="4302718"/>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138808"/>
          </a:solidFill>
          <a:ln w="9229" cap="flat">
            <a:noFill/>
            <a:prstDash val="solid"/>
            <a:miter/>
          </a:ln>
        </p:spPr>
        <p:txBody>
          <a:bodyPr rtlCol="0" anchor="ctr"/>
          <a:lstStyle/>
          <a:p>
            <a:endParaRPr lang="en-IN" dirty="0"/>
          </a:p>
        </p:txBody>
      </p:sp>
      <p:pic>
        <p:nvPicPr>
          <p:cNvPr id="7" name="Picture 6">
            <a:extLst>
              <a:ext uri="{FF2B5EF4-FFF2-40B4-BE49-F238E27FC236}">
                <a16:creationId xmlns:a16="http://schemas.microsoft.com/office/drawing/2014/main" id="{619984D7-0E2B-4125-9405-80460FA171CD}"/>
              </a:ext>
            </a:extLst>
          </p:cNvPr>
          <p:cNvPicPr>
            <a:picLocks noChangeAspect="1"/>
          </p:cNvPicPr>
          <p:nvPr/>
        </p:nvPicPr>
        <p:blipFill>
          <a:blip r:embed="rId2"/>
          <a:stretch>
            <a:fillRect/>
          </a:stretch>
        </p:blipFill>
        <p:spPr>
          <a:xfrm>
            <a:off x="2743200" y="361950"/>
            <a:ext cx="3475021" cy="3475021"/>
          </a:xfrm>
          <a:prstGeom prst="rect">
            <a:avLst/>
          </a:prstGeom>
        </p:spPr>
      </p:pic>
      <p:sp>
        <p:nvSpPr>
          <p:cNvPr id="8" name="Oval 7">
            <a:extLst>
              <a:ext uri="{FF2B5EF4-FFF2-40B4-BE49-F238E27FC236}">
                <a16:creationId xmlns:a16="http://schemas.microsoft.com/office/drawing/2014/main" id="{0495D956-0674-428B-9ABF-A8569D94F4A2}"/>
              </a:ext>
            </a:extLst>
          </p:cNvPr>
          <p:cNvSpPr/>
          <p:nvPr/>
        </p:nvSpPr>
        <p:spPr>
          <a:xfrm>
            <a:off x="2971800" y="1200150"/>
            <a:ext cx="3119507" cy="31195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111">
            <a:extLst>
              <a:ext uri="{FF2B5EF4-FFF2-40B4-BE49-F238E27FC236}">
                <a16:creationId xmlns:a16="http://schemas.microsoft.com/office/drawing/2014/main" id="{949A388A-6A5C-4776-BEE5-44E339F0CEAA}"/>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3721" b="13721"/>
          <a:stretch/>
        </p:blipFill>
        <p:spPr>
          <a:xfrm>
            <a:off x="2822038" y="1187844"/>
            <a:ext cx="3502562" cy="3288906"/>
          </a:xfrm>
          <a:prstGeom prst="rect">
            <a:avLst/>
          </a:prstGeom>
        </p:spPr>
      </p:pic>
      <p:sp>
        <p:nvSpPr>
          <p:cNvPr id="11" name="Rectangle 10"/>
          <p:cNvSpPr/>
          <p:nvPr/>
        </p:nvSpPr>
        <p:spPr>
          <a:xfrm>
            <a:off x="1066800" y="971550"/>
            <a:ext cx="4572000" cy="4093428"/>
          </a:xfrm>
          <a:prstGeom prst="rect">
            <a:avLst/>
          </a:prstGeom>
        </p:spPr>
        <p:txBody>
          <a:bodyPr>
            <a:spAutoFit/>
          </a:bodyPr>
          <a:lstStyle/>
          <a:p>
            <a:r>
              <a:rPr lang="en-US" sz="2000" dirty="0"/>
              <a:t>These notable achievements of the Mission are expected to result in significant health, economic and social benefits. As per a recent WHO report, it is estimated that SBM will account for over 3 lakh avoided diarrhoeal deaths by the time India becomes free from open defecation – a milestone not too far from us today. UNICEF (2017) has estimated that each family in an ODF village in India saves Rs 50,000 per year on account of avoided medical costs, less sick days and value of lives saved</a:t>
            </a:r>
            <a:r>
              <a:rPr lang="en-US" dirty="0"/>
              <a:t>.</a:t>
            </a:r>
          </a:p>
        </p:txBody>
      </p:sp>
      <p:sp>
        <p:nvSpPr>
          <p:cNvPr id="12" name="Rectangle 11"/>
          <p:cNvSpPr/>
          <p:nvPr/>
        </p:nvSpPr>
        <p:spPr>
          <a:xfrm>
            <a:off x="2362200" y="361950"/>
            <a:ext cx="1752403" cy="523220"/>
          </a:xfrm>
          <a:prstGeom prst="rect">
            <a:avLst/>
          </a:prstGeom>
        </p:spPr>
        <p:txBody>
          <a:bodyPr wrap="none">
            <a:spAutoFit/>
          </a:bodyPr>
          <a:lstStyle/>
          <a:p>
            <a:r>
              <a:rPr lang="en-US" sz="2800" b="1" dirty="0">
                <a:solidFill>
                  <a:schemeClr val="tx2"/>
                </a:solidFill>
              </a:rPr>
              <a:t>Big impact</a:t>
            </a:r>
            <a:endParaRPr lang="en-US" sz="2800" dirty="0">
              <a:solidFill>
                <a:schemeClr val="tx2"/>
              </a:solidFill>
            </a:endParaRPr>
          </a:p>
        </p:txBody>
      </p:sp>
      <p:pic>
        <p:nvPicPr>
          <p:cNvPr id="5121" name="Picture 1" descr="C:\Users\Admin\Downloads\pngwing.com (2).png"/>
          <p:cNvPicPr>
            <a:picLocks noChangeAspect="1" noChangeArrowheads="1"/>
          </p:cNvPicPr>
          <p:nvPr/>
        </p:nvPicPr>
        <p:blipFill>
          <a:blip r:embed="rId5" cstate="print"/>
          <a:srcRect/>
          <a:stretch>
            <a:fillRect/>
          </a:stretch>
        </p:blipFill>
        <p:spPr bwMode="auto">
          <a:xfrm>
            <a:off x="6096000" y="1276350"/>
            <a:ext cx="2689720" cy="25717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a:extLst>
              <a:ext uri="{FF2B5EF4-FFF2-40B4-BE49-F238E27FC236}">
                <a16:creationId xmlns:a16="http://schemas.microsoft.com/office/drawing/2014/main" id="{B3795D0A-994A-451F-A721-D9AD0DBB1C3A}"/>
              </a:ext>
            </a:extLst>
          </p:cNvPr>
          <p:cNvSpPr/>
          <p:nvPr/>
        </p:nvSpPr>
        <p:spPr>
          <a:xfrm rot="10800000">
            <a:off x="0" y="0"/>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FF9933"/>
          </a:solidFill>
          <a:ln w="9229" cap="flat">
            <a:noFill/>
            <a:prstDash val="solid"/>
            <a:miter/>
          </a:ln>
        </p:spPr>
        <p:txBody>
          <a:bodyPr rtlCol="0" anchor="ctr"/>
          <a:lstStyle/>
          <a:p>
            <a:endParaRPr lang="en-IN" dirty="0"/>
          </a:p>
        </p:txBody>
      </p:sp>
      <p:sp>
        <p:nvSpPr>
          <p:cNvPr id="5" name="Freeform: Shape 2">
            <a:extLst>
              <a:ext uri="{FF2B5EF4-FFF2-40B4-BE49-F238E27FC236}">
                <a16:creationId xmlns:a16="http://schemas.microsoft.com/office/drawing/2014/main" id="{C97F4F1A-567C-417A-8EC5-43CB19CAA14F}"/>
              </a:ext>
            </a:extLst>
          </p:cNvPr>
          <p:cNvSpPr/>
          <p:nvPr/>
        </p:nvSpPr>
        <p:spPr>
          <a:xfrm>
            <a:off x="8274667" y="4302718"/>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138808"/>
          </a:solidFill>
          <a:ln w="9229" cap="flat">
            <a:noFill/>
            <a:prstDash val="solid"/>
            <a:miter/>
          </a:ln>
        </p:spPr>
        <p:txBody>
          <a:bodyPr rtlCol="0" anchor="ctr"/>
          <a:lstStyle/>
          <a:p>
            <a:endParaRPr lang="en-IN" dirty="0"/>
          </a:p>
        </p:txBody>
      </p:sp>
      <p:pic>
        <p:nvPicPr>
          <p:cNvPr id="7" name="Picture 6">
            <a:extLst>
              <a:ext uri="{FF2B5EF4-FFF2-40B4-BE49-F238E27FC236}">
                <a16:creationId xmlns:a16="http://schemas.microsoft.com/office/drawing/2014/main" id="{619984D7-0E2B-4125-9405-80460FA171CD}"/>
              </a:ext>
            </a:extLst>
          </p:cNvPr>
          <p:cNvPicPr>
            <a:picLocks noChangeAspect="1"/>
          </p:cNvPicPr>
          <p:nvPr/>
        </p:nvPicPr>
        <p:blipFill>
          <a:blip r:embed="rId2"/>
          <a:stretch>
            <a:fillRect/>
          </a:stretch>
        </p:blipFill>
        <p:spPr>
          <a:xfrm>
            <a:off x="2743200" y="361950"/>
            <a:ext cx="3475021" cy="3475021"/>
          </a:xfrm>
          <a:prstGeom prst="rect">
            <a:avLst/>
          </a:prstGeom>
        </p:spPr>
      </p:pic>
      <p:sp>
        <p:nvSpPr>
          <p:cNvPr id="8" name="Oval 7">
            <a:extLst>
              <a:ext uri="{FF2B5EF4-FFF2-40B4-BE49-F238E27FC236}">
                <a16:creationId xmlns:a16="http://schemas.microsoft.com/office/drawing/2014/main" id="{0495D956-0674-428B-9ABF-A8569D94F4A2}"/>
              </a:ext>
            </a:extLst>
          </p:cNvPr>
          <p:cNvSpPr/>
          <p:nvPr/>
        </p:nvSpPr>
        <p:spPr>
          <a:xfrm>
            <a:off x="2971800" y="1200150"/>
            <a:ext cx="3119507" cy="31195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111">
            <a:extLst>
              <a:ext uri="{FF2B5EF4-FFF2-40B4-BE49-F238E27FC236}">
                <a16:creationId xmlns:a16="http://schemas.microsoft.com/office/drawing/2014/main" id="{949A388A-6A5C-4776-BEE5-44E339F0CEAA}"/>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3721" b="13721"/>
          <a:stretch/>
        </p:blipFill>
        <p:spPr>
          <a:xfrm>
            <a:off x="2822038" y="1187844"/>
            <a:ext cx="3502562" cy="3288906"/>
          </a:xfrm>
          <a:prstGeom prst="rect">
            <a:avLst/>
          </a:prstGeom>
        </p:spPr>
      </p:pic>
      <p:sp>
        <p:nvSpPr>
          <p:cNvPr id="12" name="Rectangle 11"/>
          <p:cNvSpPr/>
          <p:nvPr/>
        </p:nvSpPr>
        <p:spPr>
          <a:xfrm>
            <a:off x="0" y="285750"/>
            <a:ext cx="9144000" cy="523220"/>
          </a:xfrm>
          <a:prstGeom prst="rect">
            <a:avLst/>
          </a:prstGeom>
        </p:spPr>
        <p:txBody>
          <a:bodyPr wrap="square">
            <a:spAutoFit/>
          </a:bodyPr>
          <a:lstStyle/>
          <a:p>
            <a:pPr algn="ctr"/>
            <a:r>
              <a:rPr lang="en-US" sz="2800" b="1" dirty="0">
                <a:solidFill>
                  <a:srgbClr val="0070C0"/>
                </a:solidFill>
              </a:rPr>
              <a:t>How</a:t>
            </a:r>
            <a:r>
              <a:rPr lang="en-US" sz="2800" b="1" dirty="0">
                <a:solidFill>
                  <a:srgbClr val="087A0B"/>
                </a:solidFill>
              </a:rPr>
              <a:t> </a:t>
            </a:r>
            <a:r>
              <a:rPr lang="en-US" sz="2800" b="1" dirty="0">
                <a:solidFill>
                  <a:srgbClr val="FFC000"/>
                </a:solidFill>
              </a:rPr>
              <a:t>Swachh</a:t>
            </a:r>
            <a:r>
              <a:rPr lang="en-US" sz="2800" b="1" dirty="0">
                <a:solidFill>
                  <a:srgbClr val="087A0B"/>
                </a:solidFill>
              </a:rPr>
              <a:t> </a:t>
            </a:r>
            <a:r>
              <a:rPr lang="en-US" sz="2800" b="1" dirty="0">
                <a:solidFill>
                  <a:srgbClr val="00B050"/>
                </a:solidFill>
              </a:rPr>
              <a:t>Bharat is </a:t>
            </a:r>
            <a:r>
              <a:rPr lang="en-US" sz="2800" b="1" dirty="0">
                <a:solidFill>
                  <a:srgbClr val="C00000"/>
                </a:solidFill>
              </a:rPr>
              <a:t>different</a:t>
            </a:r>
            <a:endParaRPr lang="en-US" sz="2800" dirty="0">
              <a:solidFill>
                <a:srgbClr val="C00000"/>
              </a:solidFill>
            </a:endParaRPr>
          </a:p>
        </p:txBody>
      </p:sp>
      <p:sp>
        <p:nvSpPr>
          <p:cNvPr id="13" name="Rectangle 12"/>
          <p:cNvSpPr/>
          <p:nvPr/>
        </p:nvSpPr>
        <p:spPr>
          <a:xfrm>
            <a:off x="0" y="895350"/>
            <a:ext cx="9144000" cy="2586157"/>
          </a:xfrm>
          <a:prstGeom prst="rect">
            <a:avLst/>
          </a:prstGeom>
        </p:spPr>
        <p:txBody>
          <a:bodyPr wrap="square">
            <a:spAutoFit/>
          </a:bodyPr>
          <a:lstStyle/>
          <a:p>
            <a:pPr algn="just"/>
            <a:r>
              <a:rPr lang="en-US" dirty="0"/>
              <a:t>While India has had schemes for sanitation for decades now, Swachh Bharat has surged ahead due to reasons that make the Mission unique. Primary among these is the strong political will and inspiring leadership behind the programme, with the Prime Minister of the country championing the cause at national and international levels. Swachh Bharat Mission has always found references in his monthly Mann ki Baat addresses and other public speeches, inspiring the masses to be part of this Jan Andolan. It is his personal drive towards this Mission that has further encouraged other senior political leaders including Union Ministers, State CMs, MPs, MLAs to spread the message of Swachhata in their region. Subsequently, government officers have put the sanitation agenda on priority.</a:t>
            </a:r>
          </a:p>
        </p:txBody>
      </p:sp>
      <p:pic>
        <p:nvPicPr>
          <p:cNvPr id="14" name="Picture 3" descr="C:\Users\Admin\Downloads\pngwing.com (6).png"/>
          <p:cNvPicPr>
            <a:picLocks noChangeAspect="1" noChangeArrowheads="1"/>
          </p:cNvPicPr>
          <p:nvPr/>
        </p:nvPicPr>
        <p:blipFill>
          <a:blip r:embed="rId5" cstate="print"/>
          <a:srcRect/>
          <a:stretch>
            <a:fillRect/>
          </a:stretch>
        </p:blipFill>
        <p:spPr bwMode="auto">
          <a:xfrm>
            <a:off x="2286000" y="3458520"/>
            <a:ext cx="4876800" cy="168498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a:extLst>
              <a:ext uri="{FF2B5EF4-FFF2-40B4-BE49-F238E27FC236}">
                <a16:creationId xmlns:a16="http://schemas.microsoft.com/office/drawing/2014/main" id="{B3795D0A-994A-451F-A721-D9AD0DBB1C3A}"/>
              </a:ext>
            </a:extLst>
          </p:cNvPr>
          <p:cNvSpPr/>
          <p:nvPr/>
        </p:nvSpPr>
        <p:spPr>
          <a:xfrm rot="10800000">
            <a:off x="0" y="0"/>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FF9933"/>
          </a:solidFill>
          <a:ln w="9229" cap="flat">
            <a:noFill/>
            <a:prstDash val="solid"/>
            <a:miter/>
          </a:ln>
        </p:spPr>
        <p:txBody>
          <a:bodyPr rtlCol="0" anchor="ctr"/>
          <a:lstStyle/>
          <a:p>
            <a:endParaRPr lang="en-IN" dirty="0"/>
          </a:p>
        </p:txBody>
      </p:sp>
      <p:sp>
        <p:nvSpPr>
          <p:cNvPr id="5" name="Freeform: Shape 2">
            <a:extLst>
              <a:ext uri="{FF2B5EF4-FFF2-40B4-BE49-F238E27FC236}">
                <a16:creationId xmlns:a16="http://schemas.microsoft.com/office/drawing/2014/main" id="{C97F4F1A-567C-417A-8EC5-43CB19CAA14F}"/>
              </a:ext>
            </a:extLst>
          </p:cNvPr>
          <p:cNvSpPr/>
          <p:nvPr/>
        </p:nvSpPr>
        <p:spPr>
          <a:xfrm>
            <a:off x="8274667" y="4302718"/>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138808"/>
          </a:solidFill>
          <a:ln w="9229" cap="flat">
            <a:noFill/>
            <a:prstDash val="solid"/>
            <a:miter/>
          </a:ln>
        </p:spPr>
        <p:txBody>
          <a:bodyPr rtlCol="0" anchor="ctr"/>
          <a:lstStyle/>
          <a:p>
            <a:endParaRPr lang="en-IN" dirty="0"/>
          </a:p>
        </p:txBody>
      </p:sp>
      <p:pic>
        <p:nvPicPr>
          <p:cNvPr id="7" name="Picture 6">
            <a:extLst>
              <a:ext uri="{FF2B5EF4-FFF2-40B4-BE49-F238E27FC236}">
                <a16:creationId xmlns:a16="http://schemas.microsoft.com/office/drawing/2014/main" id="{619984D7-0E2B-4125-9405-80460FA171CD}"/>
              </a:ext>
            </a:extLst>
          </p:cNvPr>
          <p:cNvPicPr>
            <a:picLocks noChangeAspect="1"/>
          </p:cNvPicPr>
          <p:nvPr/>
        </p:nvPicPr>
        <p:blipFill>
          <a:blip r:embed="rId2"/>
          <a:stretch>
            <a:fillRect/>
          </a:stretch>
        </p:blipFill>
        <p:spPr>
          <a:xfrm>
            <a:off x="2773379" y="438150"/>
            <a:ext cx="3475021" cy="3475021"/>
          </a:xfrm>
          <a:prstGeom prst="rect">
            <a:avLst/>
          </a:prstGeom>
        </p:spPr>
      </p:pic>
      <p:sp>
        <p:nvSpPr>
          <p:cNvPr id="8" name="Oval 7">
            <a:extLst>
              <a:ext uri="{FF2B5EF4-FFF2-40B4-BE49-F238E27FC236}">
                <a16:creationId xmlns:a16="http://schemas.microsoft.com/office/drawing/2014/main" id="{0495D956-0674-428B-9ABF-A8569D94F4A2}"/>
              </a:ext>
            </a:extLst>
          </p:cNvPr>
          <p:cNvSpPr/>
          <p:nvPr/>
        </p:nvSpPr>
        <p:spPr>
          <a:xfrm>
            <a:off x="2971800" y="1200150"/>
            <a:ext cx="3119507" cy="31195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111">
            <a:extLst>
              <a:ext uri="{FF2B5EF4-FFF2-40B4-BE49-F238E27FC236}">
                <a16:creationId xmlns:a16="http://schemas.microsoft.com/office/drawing/2014/main" id="{949A388A-6A5C-4776-BEE5-44E339F0CEAA}"/>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3721" b="13721"/>
          <a:stretch/>
        </p:blipFill>
        <p:spPr>
          <a:xfrm>
            <a:off x="2822038" y="1187844"/>
            <a:ext cx="3502562" cy="3288906"/>
          </a:xfrm>
          <a:prstGeom prst="rect">
            <a:avLst/>
          </a:prstGeom>
        </p:spPr>
      </p:pic>
      <p:sp>
        <p:nvSpPr>
          <p:cNvPr id="11" name="Rectangle 10"/>
          <p:cNvSpPr/>
          <p:nvPr/>
        </p:nvSpPr>
        <p:spPr>
          <a:xfrm>
            <a:off x="0" y="209550"/>
            <a:ext cx="9144000" cy="523220"/>
          </a:xfrm>
          <a:prstGeom prst="rect">
            <a:avLst/>
          </a:prstGeom>
        </p:spPr>
        <p:txBody>
          <a:bodyPr wrap="square">
            <a:spAutoFit/>
          </a:bodyPr>
          <a:lstStyle/>
          <a:p>
            <a:pPr algn="ctr"/>
            <a:r>
              <a:rPr lang="en-US" sz="2800" b="1" dirty="0">
                <a:solidFill>
                  <a:srgbClr val="00B050"/>
                </a:solidFill>
              </a:rPr>
              <a:t>Progress in inspirational districts</a:t>
            </a:r>
            <a:endParaRPr lang="en-US" sz="2800" dirty="0">
              <a:solidFill>
                <a:srgbClr val="00B050"/>
              </a:solidFill>
            </a:endParaRPr>
          </a:p>
        </p:txBody>
      </p:sp>
      <p:sp>
        <p:nvSpPr>
          <p:cNvPr id="12" name="Rectangle 11"/>
          <p:cNvSpPr/>
          <p:nvPr/>
        </p:nvSpPr>
        <p:spPr>
          <a:xfrm>
            <a:off x="0" y="896183"/>
            <a:ext cx="4572000" cy="4247317"/>
          </a:xfrm>
          <a:prstGeom prst="rect">
            <a:avLst/>
          </a:prstGeom>
        </p:spPr>
        <p:txBody>
          <a:bodyPr>
            <a:spAutoFit/>
          </a:bodyPr>
          <a:lstStyle/>
          <a:p>
            <a:r>
              <a:rPr lang="en-US" dirty="0"/>
              <a:t>The Government of India has launched the Aspirational Districts programme to improve the socio-economic conditions in 117 backward districts in the country. The programme, led by NITI Aayog, focuses on five key themes including water and sanitation infrastructure. All themes these have a direct bearing on the quality of life and economic productivity of citizens. Swachh Bharat Mission has been able to deliver successfully deliver in these challenging districts as well. The rural sanitation coverage in these districts is almost at par with the national sanitation coverage, which speaks volumes about the program’s overarching impact across the entire nation.</a:t>
            </a:r>
          </a:p>
        </p:txBody>
      </p:sp>
      <p:pic>
        <p:nvPicPr>
          <p:cNvPr id="3073" name="Picture 1" descr="C:\Users\Admin\Downloads\pngwing.com (5).png"/>
          <p:cNvPicPr>
            <a:picLocks noChangeAspect="1" noChangeArrowheads="1"/>
          </p:cNvPicPr>
          <p:nvPr/>
        </p:nvPicPr>
        <p:blipFill>
          <a:blip r:embed="rId5"/>
          <a:srcRect/>
          <a:stretch>
            <a:fillRect/>
          </a:stretch>
        </p:blipFill>
        <p:spPr bwMode="auto">
          <a:xfrm>
            <a:off x="4343400" y="1371600"/>
            <a:ext cx="4800600" cy="334171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285750"/>
          <a:ext cx="8305800" cy="4586885"/>
        </p:xfrm>
        <a:graphic>
          <a:graphicData uri="http://schemas.openxmlformats.org/drawingml/2006/table">
            <a:tbl>
              <a:tblPr>
                <a:tableStyleId>{08FB837D-C827-4EFA-A057-4D05807E0F7C}</a:tableStyleId>
              </a:tblPr>
              <a:tblGrid>
                <a:gridCol w="207645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6450">
                  <a:extLst>
                    <a:ext uri="{9D8B030D-6E8A-4147-A177-3AD203B41FA5}">
                      <a16:colId xmlns:a16="http://schemas.microsoft.com/office/drawing/2014/main" val="20002"/>
                    </a:ext>
                  </a:extLst>
                </a:gridCol>
                <a:gridCol w="2076450">
                  <a:extLst>
                    <a:ext uri="{9D8B030D-6E8A-4147-A177-3AD203B41FA5}">
                      <a16:colId xmlns:a16="http://schemas.microsoft.com/office/drawing/2014/main" val="20003"/>
                    </a:ext>
                  </a:extLst>
                </a:gridCol>
              </a:tblGrid>
              <a:tr h="381000">
                <a:tc gridSpan="4">
                  <a:txBody>
                    <a:bodyPr/>
                    <a:lstStyle/>
                    <a:p>
                      <a:pPr algn="ctr"/>
                      <a:r>
                        <a:rPr lang="en-US" sz="1400" dirty="0"/>
                        <a:t>Brand ambassadors nominated from 2014 to 2018</a:t>
                      </a:r>
                      <a:endParaRPr lang="en-US" sz="1400" b="1" dirty="0">
                        <a:latin typeface="+mn-lt"/>
                      </a:endParaRPr>
                    </a:p>
                  </a:txBody>
                  <a:tcPr marL="19633" marR="19633" marT="9816" marB="9816"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9179">
                <a:tc>
                  <a:txBody>
                    <a:bodyPr/>
                    <a:lstStyle/>
                    <a:p>
                      <a:pPr algn="ctr"/>
                      <a:r>
                        <a:rPr lang="en-US" sz="1200" dirty="0"/>
                        <a:t>Early 2014</a:t>
                      </a:r>
                    </a:p>
                  </a:txBody>
                  <a:tcPr marL="19633" marR="19633" marT="9816" marB="9816" anchor="ctr"/>
                </a:tc>
                <a:tc>
                  <a:txBody>
                    <a:bodyPr/>
                    <a:lstStyle/>
                    <a:p>
                      <a:pPr algn="ctr"/>
                      <a:r>
                        <a:rPr lang="en-US" sz="1200" dirty="0"/>
                        <a:t>Late 2014</a:t>
                      </a:r>
                    </a:p>
                  </a:txBody>
                  <a:tcPr marL="19633" marR="19633" marT="9816" marB="9816" anchor="ctr"/>
                </a:tc>
                <a:tc>
                  <a:txBody>
                    <a:bodyPr/>
                    <a:lstStyle/>
                    <a:p>
                      <a:pPr algn="ctr"/>
                      <a:r>
                        <a:rPr lang="en-US" sz="1200" dirty="0"/>
                        <a:t>2015</a:t>
                      </a:r>
                    </a:p>
                  </a:txBody>
                  <a:tcPr marL="19633" marR="19633" marT="9816" marB="9816" anchor="ctr"/>
                </a:tc>
                <a:tc>
                  <a:txBody>
                    <a:bodyPr/>
                    <a:lstStyle/>
                    <a:p>
                      <a:pPr algn="ctr"/>
                      <a:r>
                        <a:rPr lang="en-US" sz="1200" dirty="0"/>
                        <a:t>2017 and 2018</a:t>
                      </a:r>
                    </a:p>
                  </a:txBody>
                  <a:tcPr marL="19633" marR="19633" marT="9816" marB="9816" anchor="ctr"/>
                </a:tc>
                <a:extLst>
                  <a:ext uri="{0D108BD9-81ED-4DB2-BD59-A6C34878D82A}">
                    <a16:rowId xmlns:a16="http://schemas.microsoft.com/office/drawing/2014/main" val="10001"/>
                  </a:ext>
                </a:extLst>
              </a:tr>
              <a:tr h="3906706">
                <a:tc>
                  <a:txBody>
                    <a:bodyPr/>
                    <a:lstStyle/>
                    <a:p>
                      <a:pPr algn="l">
                        <a:buFont typeface="Arial"/>
                        <a:buChar char="•"/>
                      </a:pPr>
                      <a:r>
                        <a:rPr lang="en-US" sz="1200" dirty="0"/>
                        <a:t>Prime Minister Modi selected the following public figures to propagate this campaign:</a:t>
                      </a:r>
                    </a:p>
                    <a:p>
                      <a:pPr algn="l">
                        <a:buFont typeface="Arial"/>
                        <a:buNone/>
                      </a:pPr>
                      <a:endParaRPr lang="en-US" sz="1200" dirty="0"/>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Sachin Tendulkar (Cricketer)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Priyanka Chopra (Indian Actress and Singer) Baba Ramdev(Yoga guru)</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Salman Khan (Actor)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Vidya Balan (Actress)</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Shashi Tharoor(Indian politician, diplomat, author)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Team : TMKOC</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Amitabh Bachchan (Actor)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Mridula Sinha(Politician)</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Kamal Hasan (Actor)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Virat Kohli (Cricketer)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200" dirty="0"/>
                        <a:t>M S Dhoni (Cricketer)</a:t>
                      </a:r>
                      <a:endParaRPr lang="en-US" sz="1200" dirty="0">
                        <a:solidFill>
                          <a:schemeClr val="tx1"/>
                        </a:solidFill>
                      </a:endParaRPr>
                    </a:p>
                  </a:txBody>
                  <a:tcPr marL="19633" marR="19633" marT="9816" marB="9816" anchor="ctr"/>
                </a:tc>
                <a:tc>
                  <a: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050" dirty="0"/>
                        <a:t>Brand ambassadors nominated by Prime Minister Modi in 2 Oct2014:</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a:t> Sourav Ganguly (Cricketer)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Kiran Bedi (Former IPS officer)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Padmanabha Acharya (Former Nagaland Governor)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Sonal Mansingh (Classical dancer)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Ramoji Rao (Eenadu group)</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Aroon Purie (India Today group)</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On 8 November 2014, Prime Minister carried the message to Uttar Pradesh and nominated another set of nine people for that state.</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Akhilesh Yadav (Politician)</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Swami Rambhadracharya</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Manoj Tiwari (Politician)</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Dilkeshvar Kumar (Engineer)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Mohammad Kaif (Cricketer)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Deviprasad Dwivedi (Teacher)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Raju Srivastava (Comedian)</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Suresh Raina (Cricketer)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050" dirty="0"/>
                        <a:t>Kailash Kher(Music composer)</a:t>
                      </a:r>
                      <a:endParaRPr lang="en-US" sz="1050" dirty="0">
                        <a:solidFill>
                          <a:schemeClr val="tx1"/>
                        </a:solidFill>
                      </a:endParaRPr>
                    </a:p>
                  </a:txBody>
                  <a:tcPr marL="19633" marR="19633" marT="9816" marB="9816" anchor="ctr"/>
                </a:tc>
                <a:tc>
                  <a: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100" dirty="0"/>
                        <a:t>On 5 January 2015, the minister in-charge nominated </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Pawan Kalyan(Indian film actor turned politician)</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S. P. Balasubrahmanyam</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Amala (actress)</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K. Kavitha</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G V K Reddy</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Suddala Ashok Teja</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P Gopichand (Indian badminton player)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Humpy Koneru</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Galla Jayadev</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Nithin</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V. V. S. Laxman (Cricketer)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J. Rameshwar Rao</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Shivlal Yadav</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B. V. R. Mohan Reddy</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Akshay Kumar ( Indian film Actor and Producer )</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100" dirty="0"/>
                        <a:t>Lakshmi Manchu</a:t>
                      </a:r>
                      <a:endParaRPr lang="en-US" sz="1100" dirty="0">
                        <a:solidFill>
                          <a:schemeClr val="tx1"/>
                        </a:solidFill>
                      </a:endParaRPr>
                    </a:p>
                  </a:txBody>
                  <a:tcPr marL="19633" marR="19633" marT="9816" marB="9816" anchor="ctr"/>
                </a:tc>
                <a:tc>
                  <a:txBody>
                    <a:bodyPr/>
                    <a:lstStyle/>
                    <a:p>
                      <a:pPr algn="l">
                        <a:buFont typeface="Arial"/>
                        <a:buNone/>
                      </a:pPr>
                      <a:r>
                        <a:rPr lang="en-US" sz="1200" dirty="0"/>
                        <a:t>From later dates the following public icons &amp; celebrities were nominated as National Brand Ambassadors by Prime Minister Modi</a:t>
                      </a:r>
                    </a:p>
                    <a:p>
                      <a:pPr algn="l">
                        <a:buFont typeface="Arial"/>
                        <a:buNone/>
                      </a:pPr>
                      <a:endParaRPr lang="en-US" sz="1200" dirty="0"/>
                    </a:p>
                    <a:p>
                      <a:pPr algn="l">
                        <a:buFont typeface="Arial" pitchFamily="34" charset="0"/>
                        <a:buChar char="•"/>
                      </a:pPr>
                      <a:r>
                        <a:rPr lang="en-US" sz="1200" dirty="0"/>
                        <a:t>Sanjay Dutt (Actor), from 2018</a:t>
                      </a:r>
                    </a:p>
                    <a:p>
                      <a:pPr algn="l">
                        <a:buFont typeface="Arial"/>
                        <a:buChar char="•"/>
                      </a:pPr>
                      <a:r>
                        <a:rPr lang="en-US" sz="1200" dirty="0"/>
                        <a:t>Juhi Chawla (Actress), from 2018</a:t>
                      </a:r>
                    </a:p>
                    <a:p>
                      <a:pPr algn="l">
                        <a:buFont typeface="Arial"/>
                        <a:buChar char="•"/>
                      </a:pPr>
                      <a:r>
                        <a:rPr lang="en-US" sz="1200" dirty="0"/>
                        <a:t>Shilpa Shetty (Actress), from February 2017[</a:t>
                      </a:r>
                    </a:p>
                    <a:p>
                      <a:pPr algn="l">
                        <a:buFont typeface="Arial"/>
                        <a:buChar char="•"/>
                      </a:pPr>
                      <a:r>
                        <a:rPr lang="en-US" sz="1200" dirty="0"/>
                        <a:t>Raveena Tandon (Actress), from February 2017</a:t>
                      </a:r>
                    </a:p>
                    <a:p>
                      <a:pPr algn="l">
                        <a:buFont typeface="Arial"/>
                        <a:buChar char="•"/>
                      </a:pPr>
                      <a:r>
                        <a:rPr lang="en-US" sz="1200" dirty="0"/>
                        <a:t>Shahrukh Khan (Actor), from 2018</a:t>
                      </a:r>
                    </a:p>
                    <a:p>
                      <a:pPr algn="l">
                        <a:buFont typeface="Arial"/>
                        <a:buChar char="•"/>
                      </a:pPr>
                      <a:r>
                        <a:rPr lang="en-US" sz="1200" dirty="0"/>
                        <a:t>Shekhar Gurera[48] (Cartoonist), from January 2018</a:t>
                      </a:r>
                    </a:p>
                    <a:p>
                      <a:pPr algn="l">
                        <a:buFont typeface="Arial"/>
                        <a:buChar char="•"/>
                      </a:pPr>
                      <a:r>
                        <a:rPr lang="en-US" sz="1200" dirty="0"/>
                        <a:t>Dr D.P. Sharma (Academician &amp; IT Scientist), from September 2017</a:t>
                      </a:r>
                      <a:endParaRPr lang="en-US" sz="1200" dirty="0">
                        <a:solidFill>
                          <a:schemeClr val="tx1"/>
                        </a:solidFill>
                      </a:endParaRPr>
                    </a:p>
                  </a:txBody>
                  <a:tcPr marL="19633" marR="19633" marT="9816" marB="9816" anchor="ctr"/>
                </a:tc>
                <a:extLst>
                  <a:ext uri="{0D108BD9-81ED-4DB2-BD59-A6C34878D82A}">
                    <a16:rowId xmlns:a16="http://schemas.microsoft.com/office/drawing/2014/main" val="10002"/>
                  </a:ext>
                </a:extLst>
              </a:tr>
            </a:tbl>
          </a:graphicData>
        </a:graphic>
      </p:graphicFrame>
      <p:sp>
        <p:nvSpPr>
          <p:cNvPr id="6" name="Freeform: Shape 1">
            <a:extLst>
              <a:ext uri="{FF2B5EF4-FFF2-40B4-BE49-F238E27FC236}">
                <a16:creationId xmlns:a16="http://schemas.microsoft.com/office/drawing/2014/main" id="{B3795D0A-994A-451F-A721-D9AD0DBB1C3A}"/>
              </a:ext>
            </a:extLst>
          </p:cNvPr>
          <p:cNvSpPr/>
          <p:nvPr/>
        </p:nvSpPr>
        <p:spPr>
          <a:xfrm rot="10800000">
            <a:off x="0" y="0"/>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FF9933"/>
          </a:solidFill>
          <a:ln w="9229" cap="flat">
            <a:noFill/>
            <a:prstDash val="solid"/>
            <a:miter/>
          </a:ln>
        </p:spPr>
        <p:txBody>
          <a:bodyPr rtlCol="0" anchor="ctr"/>
          <a:lstStyle/>
          <a:p>
            <a:endParaRPr lang="en-IN" dirty="0"/>
          </a:p>
        </p:txBody>
      </p:sp>
      <p:sp>
        <p:nvSpPr>
          <p:cNvPr id="7" name="Freeform: Shape 2">
            <a:extLst>
              <a:ext uri="{FF2B5EF4-FFF2-40B4-BE49-F238E27FC236}">
                <a16:creationId xmlns:a16="http://schemas.microsoft.com/office/drawing/2014/main" id="{C97F4F1A-567C-417A-8EC5-43CB19CAA14F}"/>
              </a:ext>
            </a:extLst>
          </p:cNvPr>
          <p:cNvSpPr/>
          <p:nvPr/>
        </p:nvSpPr>
        <p:spPr>
          <a:xfrm>
            <a:off x="8274667" y="4302718"/>
            <a:ext cx="869333" cy="840782"/>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solidFill>
            <a:srgbClr val="138808"/>
          </a:solidFill>
          <a:ln w="9229" cap="flat">
            <a:noFill/>
            <a:prstDash val="solid"/>
            <a:miter/>
          </a:ln>
        </p:spPr>
        <p:txBody>
          <a:bodyPr rtlCol="0" anchor="ct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9D70FA0-A9F5-4140-A94B-86EC13897462}"/>
              </a:ext>
            </a:extLst>
          </p:cNvPr>
          <p:cNvSpPr/>
          <p:nvPr/>
        </p:nvSpPr>
        <p:spPr>
          <a:xfrm rot="10800000">
            <a:off x="4697310" y="824755"/>
            <a:ext cx="4462109" cy="4327943"/>
          </a:xfrm>
          <a:custGeom>
            <a:avLst/>
            <a:gdLst>
              <a:gd name="connsiteX0" fmla="*/ 96358 w 3323662"/>
              <a:gd name="connsiteY0" fmla="*/ 3127066 h 3127066"/>
              <a:gd name="connsiteX1" fmla="*/ 669019 w 3323662"/>
              <a:gd name="connsiteY1" fmla="*/ 2541504 h 3127066"/>
              <a:gd name="connsiteX2" fmla="*/ 519987 w 3323662"/>
              <a:gd name="connsiteY2" fmla="*/ 2541504 h 3127066"/>
              <a:gd name="connsiteX3" fmla="*/ 415134 w 3323662"/>
              <a:gd name="connsiteY3" fmla="*/ 2436660 h 3127066"/>
              <a:gd name="connsiteX4" fmla="*/ 510021 w 3323662"/>
              <a:gd name="connsiteY4" fmla="*/ 2332309 h 3127066"/>
              <a:gd name="connsiteX5" fmla="*/ 1531516 w 3323662"/>
              <a:gd name="connsiteY5" fmla="*/ 2332309 h 3127066"/>
              <a:gd name="connsiteX6" fmla="*/ 1619181 w 3323662"/>
              <a:gd name="connsiteY6" fmla="*/ 2244653 h 3127066"/>
              <a:gd name="connsiteX7" fmla="*/ 1619181 w 3323662"/>
              <a:gd name="connsiteY7" fmla="*/ 2236825 h 3127066"/>
              <a:gd name="connsiteX8" fmla="*/ 1531516 w 3323662"/>
              <a:gd name="connsiteY8" fmla="*/ 2149169 h 3127066"/>
              <a:gd name="connsiteX9" fmla="*/ 879443 w 3323662"/>
              <a:gd name="connsiteY9" fmla="*/ 2149169 h 3127066"/>
              <a:gd name="connsiteX10" fmla="*/ 800628 w 3323662"/>
              <a:gd name="connsiteY10" fmla="*/ 2047745 h 3127066"/>
              <a:gd name="connsiteX11" fmla="*/ 872170 w 3323662"/>
              <a:gd name="connsiteY11" fmla="*/ 1948443 h 3127066"/>
              <a:gd name="connsiteX12" fmla="*/ 1851409 w 3323662"/>
              <a:gd name="connsiteY12" fmla="*/ 1948443 h 3127066"/>
              <a:gd name="connsiteX13" fmla="*/ 1939074 w 3323662"/>
              <a:gd name="connsiteY13" fmla="*/ 1860778 h 3127066"/>
              <a:gd name="connsiteX14" fmla="*/ 1939074 w 3323662"/>
              <a:gd name="connsiteY14" fmla="*/ 1852950 h 3127066"/>
              <a:gd name="connsiteX15" fmla="*/ 1851409 w 3323662"/>
              <a:gd name="connsiteY15" fmla="*/ 1765294 h 3127066"/>
              <a:gd name="connsiteX16" fmla="*/ 1428118 w 3323662"/>
              <a:gd name="connsiteY16" fmla="*/ 1765294 h 3127066"/>
              <a:gd name="connsiteX17" fmla="*/ 2183710 w 3323662"/>
              <a:gd name="connsiteY17" fmla="*/ 992670 h 3127066"/>
              <a:gd name="connsiteX18" fmla="*/ 1604885 w 3323662"/>
              <a:gd name="connsiteY18" fmla="*/ 992670 h 3127066"/>
              <a:gd name="connsiteX19" fmla="*/ 1500032 w 3323662"/>
              <a:gd name="connsiteY19" fmla="*/ 887817 h 3127066"/>
              <a:gd name="connsiteX20" fmla="*/ 1604885 w 3323662"/>
              <a:gd name="connsiteY20" fmla="*/ 782964 h 3127066"/>
              <a:gd name="connsiteX21" fmla="*/ 2388792 w 3323662"/>
              <a:gd name="connsiteY21" fmla="*/ 782964 h 3127066"/>
              <a:gd name="connsiteX22" fmla="*/ 2392611 w 3323662"/>
              <a:gd name="connsiteY22" fmla="*/ 779050 h 3127066"/>
              <a:gd name="connsiteX23" fmla="*/ 2827237 w 3323662"/>
              <a:gd name="connsiteY23" fmla="*/ 779050 h 3127066"/>
              <a:gd name="connsiteX24" fmla="*/ 2914893 w 3323662"/>
              <a:gd name="connsiteY24" fmla="*/ 691385 h 3127066"/>
              <a:gd name="connsiteX25" fmla="*/ 2914893 w 3323662"/>
              <a:gd name="connsiteY25" fmla="*/ 683566 h 3127066"/>
              <a:gd name="connsiteX26" fmla="*/ 2827237 w 3323662"/>
              <a:gd name="connsiteY26" fmla="*/ 595901 h 3127066"/>
              <a:gd name="connsiteX27" fmla="*/ 2357854 w 3323662"/>
              <a:gd name="connsiteY27" fmla="*/ 595901 h 3127066"/>
              <a:gd name="connsiteX28" fmla="*/ 2292546 w 3323662"/>
              <a:gd name="connsiteY28" fmla="*/ 498894 h 3127066"/>
              <a:gd name="connsiteX29" fmla="*/ 2366486 w 3323662"/>
              <a:gd name="connsiteY29" fmla="*/ 398734 h 3127066"/>
              <a:gd name="connsiteX30" fmla="*/ 3235998 w 3323662"/>
              <a:gd name="connsiteY30" fmla="*/ 398734 h 3127066"/>
              <a:gd name="connsiteX31" fmla="*/ 3323663 w 3323662"/>
              <a:gd name="connsiteY31" fmla="*/ 311069 h 3127066"/>
              <a:gd name="connsiteX32" fmla="*/ 3323663 w 3323662"/>
              <a:gd name="connsiteY32" fmla="*/ 303241 h 3127066"/>
              <a:gd name="connsiteX33" fmla="*/ 3235998 w 3323662"/>
              <a:gd name="connsiteY33" fmla="*/ 215585 h 3127066"/>
              <a:gd name="connsiteX34" fmla="*/ 2943667 w 3323662"/>
              <a:gd name="connsiteY34" fmla="*/ 215585 h 3127066"/>
              <a:gd name="connsiteX35" fmla="*/ 3154498 w 3323662"/>
              <a:gd name="connsiteY35" fmla="*/ 0 h 3127066"/>
              <a:gd name="connsiteX36" fmla="*/ 0 w 3323662"/>
              <a:gd name="connsiteY36" fmla="*/ 0 h 3127066"/>
              <a:gd name="connsiteX37" fmla="*/ 0 w 3323662"/>
              <a:gd name="connsiteY37" fmla="*/ 3127058 h 3127066"/>
              <a:gd name="connsiteX38" fmla="*/ 96358 w 3323662"/>
              <a:gd name="connsiteY38" fmla="*/ 3127058 h 3127066"/>
              <a:gd name="connsiteX0" fmla="*/ 3953 w 3323663"/>
              <a:gd name="connsiteY0" fmla="*/ 3219471 h 3219471"/>
              <a:gd name="connsiteX1" fmla="*/ 669019 w 3323663"/>
              <a:gd name="connsiteY1" fmla="*/ 2541504 h 3219471"/>
              <a:gd name="connsiteX2" fmla="*/ 519987 w 3323663"/>
              <a:gd name="connsiteY2" fmla="*/ 2541504 h 3219471"/>
              <a:gd name="connsiteX3" fmla="*/ 415134 w 3323663"/>
              <a:gd name="connsiteY3" fmla="*/ 2436660 h 3219471"/>
              <a:gd name="connsiteX4" fmla="*/ 510021 w 3323663"/>
              <a:gd name="connsiteY4" fmla="*/ 2332309 h 3219471"/>
              <a:gd name="connsiteX5" fmla="*/ 1531516 w 3323663"/>
              <a:gd name="connsiteY5" fmla="*/ 2332309 h 3219471"/>
              <a:gd name="connsiteX6" fmla="*/ 1619181 w 3323663"/>
              <a:gd name="connsiteY6" fmla="*/ 2244653 h 3219471"/>
              <a:gd name="connsiteX7" fmla="*/ 1619181 w 3323663"/>
              <a:gd name="connsiteY7" fmla="*/ 2236825 h 3219471"/>
              <a:gd name="connsiteX8" fmla="*/ 1531516 w 3323663"/>
              <a:gd name="connsiteY8" fmla="*/ 2149169 h 3219471"/>
              <a:gd name="connsiteX9" fmla="*/ 879443 w 3323663"/>
              <a:gd name="connsiteY9" fmla="*/ 2149169 h 3219471"/>
              <a:gd name="connsiteX10" fmla="*/ 800628 w 3323663"/>
              <a:gd name="connsiteY10" fmla="*/ 2047745 h 3219471"/>
              <a:gd name="connsiteX11" fmla="*/ 872170 w 3323663"/>
              <a:gd name="connsiteY11" fmla="*/ 1948443 h 3219471"/>
              <a:gd name="connsiteX12" fmla="*/ 1851409 w 3323663"/>
              <a:gd name="connsiteY12" fmla="*/ 1948443 h 3219471"/>
              <a:gd name="connsiteX13" fmla="*/ 1939074 w 3323663"/>
              <a:gd name="connsiteY13" fmla="*/ 1860778 h 3219471"/>
              <a:gd name="connsiteX14" fmla="*/ 1939074 w 3323663"/>
              <a:gd name="connsiteY14" fmla="*/ 1852950 h 3219471"/>
              <a:gd name="connsiteX15" fmla="*/ 1851409 w 3323663"/>
              <a:gd name="connsiteY15" fmla="*/ 1765294 h 3219471"/>
              <a:gd name="connsiteX16" fmla="*/ 1428118 w 3323663"/>
              <a:gd name="connsiteY16" fmla="*/ 1765294 h 3219471"/>
              <a:gd name="connsiteX17" fmla="*/ 2183710 w 3323663"/>
              <a:gd name="connsiteY17" fmla="*/ 992670 h 3219471"/>
              <a:gd name="connsiteX18" fmla="*/ 1604885 w 3323663"/>
              <a:gd name="connsiteY18" fmla="*/ 992670 h 3219471"/>
              <a:gd name="connsiteX19" fmla="*/ 1500032 w 3323663"/>
              <a:gd name="connsiteY19" fmla="*/ 887817 h 3219471"/>
              <a:gd name="connsiteX20" fmla="*/ 1604885 w 3323663"/>
              <a:gd name="connsiteY20" fmla="*/ 782964 h 3219471"/>
              <a:gd name="connsiteX21" fmla="*/ 2388792 w 3323663"/>
              <a:gd name="connsiteY21" fmla="*/ 782964 h 3219471"/>
              <a:gd name="connsiteX22" fmla="*/ 2392611 w 3323663"/>
              <a:gd name="connsiteY22" fmla="*/ 779050 h 3219471"/>
              <a:gd name="connsiteX23" fmla="*/ 2827237 w 3323663"/>
              <a:gd name="connsiteY23" fmla="*/ 779050 h 3219471"/>
              <a:gd name="connsiteX24" fmla="*/ 2914893 w 3323663"/>
              <a:gd name="connsiteY24" fmla="*/ 691385 h 3219471"/>
              <a:gd name="connsiteX25" fmla="*/ 2914893 w 3323663"/>
              <a:gd name="connsiteY25" fmla="*/ 683566 h 3219471"/>
              <a:gd name="connsiteX26" fmla="*/ 2827237 w 3323663"/>
              <a:gd name="connsiteY26" fmla="*/ 595901 h 3219471"/>
              <a:gd name="connsiteX27" fmla="*/ 2357854 w 3323663"/>
              <a:gd name="connsiteY27" fmla="*/ 595901 h 3219471"/>
              <a:gd name="connsiteX28" fmla="*/ 2292546 w 3323663"/>
              <a:gd name="connsiteY28" fmla="*/ 498894 h 3219471"/>
              <a:gd name="connsiteX29" fmla="*/ 2366486 w 3323663"/>
              <a:gd name="connsiteY29" fmla="*/ 398734 h 3219471"/>
              <a:gd name="connsiteX30" fmla="*/ 3235998 w 3323663"/>
              <a:gd name="connsiteY30" fmla="*/ 398734 h 3219471"/>
              <a:gd name="connsiteX31" fmla="*/ 3323663 w 3323663"/>
              <a:gd name="connsiteY31" fmla="*/ 311069 h 3219471"/>
              <a:gd name="connsiteX32" fmla="*/ 3323663 w 3323663"/>
              <a:gd name="connsiteY32" fmla="*/ 303241 h 3219471"/>
              <a:gd name="connsiteX33" fmla="*/ 3235998 w 3323663"/>
              <a:gd name="connsiteY33" fmla="*/ 215585 h 3219471"/>
              <a:gd name="connsiteX34" fmla="*/ 2943667 w 3323663"/>
              <a:gd name="connsiteY34" fmla="*/ 215585 h 3219471"/>
              <a:gd name="connsiteX35" fmla="*/ 3154498 w 3323663"/>
              <a:gd name="connsiteY35" fmla="*/ 0 h 3219471"/>
              <a:gd name="connsiteX36" fmla="*/ 0 w 3323663"/>
              <a:gd name="connsiteY36" fmla="*/ 0 h 3219471"/>
              <a:gd name="connsiteX37" fmla="*/ 0 w 3323663"/>
              <a:gd name="connsiteY37" fmla="*/ 3127058 h 3219471"/>
              <a:gd name="connsiteX38" fmla="*/ 96358 w 3323663"/>
              <a:gd name="connsiteY38" fmla="*/ 3127058 h 3219471"/>
              <a:gd name="connsiteX39" fmla="*/ 3953 w 3323663"/>
              <a:gd name="connsiteY39" fmla="*/ 3219471 h 3219471"/>
              <a:gd name="connsiteX0" fmla="*/ 14351 w 3334061"/>
              <a:gd name="connsiteY0" fmla="*/ 3219471 h 3233813"/>
              <a:gd name="connsiteX1" fmla="*/ 679417 w 3334061"/>
              <a:gd name="connsiteY1" fmla="*/ 2541504 h 3233813"/>
              <a:gd name="connsiteX2" fmla="*/ 530385 w 3334061"/>
              <a:gd name="connsiteY2" fmla="*/ 2541504 h 3233813"/>
              <a:gd name="connsiteX3" fmla="*/ 425532 w 3334061"/>
              <a:gd name="connsiteY3" fmla="*/ 2436660 h 3233813"/>
              <a:gd name="connsiteX4" fmla="*/ 520419 w 3334061"/>
              <a:gd name="connsiteY4" fmla="*/ 2332309 h 3233813"/>
              <a:gd name="connsiteX5" fmla="*/ 1541914 w 3334061"/>
              <a:gd name="connsiteY5" fmla="*/ 2332309 h 3233813"/>
              <a:gd name="connsiteX6" fmla="*/ 1629579 w 3334061"/>
              <a:gd name="connsiteY6" fmla="*/ 2244653 h 3233813"/>
              <a:gd name="connsiteX7" fmla="*/ 1629579 w 3334061"/>
              <a:gd name="connsiteY7" fmla="*/ 2236825 h 3233813"/>
              <a:gd name="connsiteX8" fmla="*/ 1541914 w 3334061"/>
              <a:gd name="connsiteY8" fmla="*/ 2149169 h 3233813"/>
              <a:gd name="connsiteX9" fmla="*/ 889841 w 3334061"/>
              <a:gd name="connsiteY9" fmla="*/ 2149169 h 3233813"/>
              <a:gd name="connsiteX10" fmla="*/ 811026 w 3334061"/>
              <a:gd name="connsiteY10" fmla="*/ 2047745 h 3233813"/>
              <a:gd name="connsiteX11" fmla="*/ 882568 w 3334061"/>
              <a:gd name="connsiteY11" fmla="*/ 1948443 h 3233813"/>
              <a:gd name="connsiteX12" fmla="*/ 1861807 w 3334061"/>
              <a:gd name="connsiteY12" fmla="*/ 1948443 h 3233813"/>
              <a:gd name="connsiteX13" fmla="*/ 1949472 w 3334061"/>
              <a:gd name="connsiteY13" fmla="*/ 1860778 h 3233813"/>
              <a:gd name="connsiteX14" fmla="*/ 1949472 w 3334061"/>
              <a:gd name="connsiteY14" fmla="*/ 1852950 h 3233813"/>
              <a:gd name="connsiteX15" fmla="*/ 1861807 w 3334061"/>
              <a:gd name="connsiteY15" fmla="*/ 1765294 h 3233813"/>
              <a:gd name="connsiteX16" fmla="*/ 1438516 w 3334061"/>
              <a:gd name="connsiteY16" fmla="*/ 1765294 h 3233813"/>
              <a:gd name="connsiteX17" fmla="*/ 2194108 w 3334061"/>
              <a:gd name="connsiteY17" fmla="*/ 992670 h 3233813"/>
              <a:gd name="connsiteX18" fmla="*/ 1615283 w 3334061"/>
              <a:gd name="connsiteY18" fmla="*/ 992670 h 3233813"/>
              <a:gd name="connsiteX19" fmla="*/ 1510430 w 3334061"/>
              <a:gd name="connsiteY19" fmla="*/ 887817 h 3233813"/>
              <a:gd name="connsiteX20" fmla="*/ 1615283 w 3334061"/>
              <a:gd name="connsiteY20" fmla="*/ 782964 h 3233813"/>
              <a:gd name="connsiteX21" fmla="*/ 2399190 w 3334061"/>
              <a:gd name="connsiteY21" fmla="*/ 782964 h 3233813"/>
              <a:gd name="connsiteX22" fmla="*/ 2403009 w 3334061"/>
              <a:gd name="connsiteY22" fmla="*/ 779050 h 3233813"/>
              <a:gd name="connsiteX23" fmla="*/ 2837635 w 3334061"/>
              <a:gd name="connsiteY23" fmla="*/ 779050 h 3233813"/>
              <a:gd name="connsiteX24" fmla="*/ 2925291 w 3334061"/>
              <a:gd name="connsiteY24" fmla="*/ 691385 h 3233813"/>
              <a:gd name="connsiteX25" fmla="*/ 2925291 w 3334061"/>
              <a:gd name="connsiteY25" fmla="*/ 683566 h 3233813"/>
              <a:gd name="connsiteX26" fmla="*/ 2837635 w 3334061"/>
              <a:gd name="connsiteY26" fmla="*/ 595901 h 3233813"/>
              <a:gd name="connsiteX27" fmla="*/ 2368252 w 3334061"/>
              <a:gd name="connsiteY27" fmla="*/ 595901 h 3233813"/>
              <a:gd name="connsiteX28" fmla="*/ 2302944 w 3334061"/>
              <a:gd name="connsiteY28" fmla="*/ 498894 h 3233813"/>
              <a:gd name="connsiteX29" fmla="*/ 2376884 w 3334061"/>
              <a:gd name="connsiteY29" fmla="*/ 398734 h 3233813"/>
              <a:gd name="connsiteX30" fmla="*/ 3246396 w 3334061"/>
              <a:gd name="connsiteY30" fmla="*/ 398734 h 3233813"/>
              <a:gd name="connsiteX31" fmla="*/ 3334061 w 3334061"/>
              <a:gd name="connsiteY31" fmla="*/ 311069 h 3233813"/>
              <a:gd name="connsiteX32" fmla="*/ 3334061 w 3334061"/>
              <a:gd name="connsiteY32" fmla="*/ 303241 h 3233813"/>
              <a:gd name="connsiteX33" fmla="*/ 3246396 w 3334061"/>
              <a:gd name="connsiteY33" fmla="*/ 215585 h 3233813"/>
              <a:gd name="connsiteX34" fmla="*/ 2954065 w 3334061"/>
              <a:gd name="connsiteY34" fmla="*/ 215585 h 3233813"/>
              <a:gd name="connsiteX35" fmla="*/ 3164896 w 3334061"/>
              <a:gd name="connsiteY35" fmla="*/ 0 h 3233813"/>
              <a:gd name="connsiteX36" fmla="*/ 10398 w 3334061"/>
              <a:gd name="connsiteY36" fmla="*/ 0 h 3233813"/>
              <a:gd name="connsiteX37" fmla="*/ 10398 w 3334061"/>
              <a:gd name="connsiteY37" fmla="*/ 3127058 h 3233813"/>
              <a:gd name="connsiteX38" fmla="*/ 0 w 3334061"/>
              <a:gd name="connsiteY38" fmla="*/ 3233813 h 3233813"/>
              <a:gd name="connsiteX39" fmla="*/ 14351 w 3334061"/>
              <a:gd name="connsiteY39" fmla="*/ 3219471 h 323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334061" h="3233813">
                <a:moveTo>
                  <a:pt x="14351" y="3219471"/>
                </a:moveTo>
                <a:lnTo>
                  <a:pt x="679417" y="2541504"/>
                </a:lnTo>
                <a:lnTo>
                  <a:pt x="530385" y="2541504"/>
                </a:lnTo>
                <a:cubicBezTo>
                  <a:pt x="472716" y="2541504"/>
                  <a:pt x="425532" y="2494321"/>
                  <a:pt x="425532" y="2436660"/>
                </a:cubicBezTo>
                <a:cubicBezTo>
                  <a:pt x="425532" y="2382350"/>
                  <a:pt x="467382" y="2337366"/>
                  <a:pt x="520419" y="2332309"/>
                </a:cubicBezTo>
                <a:lnTo>
                  <a:pt x="1541914" y="2332309"/>
                </a:lnTo>
                <a:cubicBezTo>
                  <a:pt x="1590128" y="2332309"/>
                  <a:pt x="1629579" y="2292858"/>
                  <a:pt x="1629579" y="2244653"/>
                </a:cubicBezTo>
                <a:lnTo>
                  <a:pt x="1629579" y="2236825"/>
                </a:lnTo>
                <a:cubicBezTo>
                  <a:pt x="1629579" y="2188611"/>
                  <a:pt x="1590128" y="2149169"/>
                  <a:pt x="1541914" y="2149169"/>
                </a:cubicBezTo>
                <a:lnTo>
                  <a:pt x="889841" y="2149169"/>
                </a:lnTo>
                <a:cubicBezTo>
                  <a:pt x="844684" y="2137497"/>
                  <a:pt x="811026" y="2096418"/>
                  <a:pt x="811026" y="2047745"/>
                </a:cubicBezTo>
                <a:cubicBezTo>
                  <a:pt x="811026" y="2001722"/>
                  <a:pt x="841117" y="1962453"/>
                  <a:pt x="882568" y="1948443"/>
                </a:cubicBezTo>
                <a:lnTo>
                  <a:pt x="1861807" y="1948443"/>
                </a:lnTo>
                <a:cubicBezTo>
                  <a:pt x="1910012" y="1948443"/>
                  <a:pt x="1949472" y="1908992"/>
                  <a:pt x="1949472" y="1860778"/>
                </a:cubicBezTo>
                <a:lnTo>
                  <a:pt x="1949472" y="1852950"/>
                </a:lnTo>
                <a:cubicBezTo>
                  <a:pt x="1949472" y="1804745"/>
                  <a:pt x="1910012" y="1765294"/>
                  <a:pt x="1861807" y="1765294"/>
                </a:cubicBezTo>
                <a:lnTo>
                  <a:pt x="1438516" y="1765294"/>
                </a:lnTo>
                <a:lnTo>
                  <a:pt x="2194108" y="992670"/>
                </a:lnTo>
                <a:lnTo>
                  <a:pt x="1615283" y="992670"/>
                </a:lnTo>
                <a:cubicBezTo>
                  <a:pt x="1557613" y="992670"/>
                  <a:pt x="1510430" y="945486"/>
                  <a:pt x="1510430" y="887817"/>
                </a:cubicBezTo>
                <a:cubicBezTo>
                  <a:pt x="1510430" y="830147"/>
                  <a:pt x="1557613" y="782964"/>
                  <a:pt x="1615283" y="782964"/>
                </a:cubicBezTo>
                <a:lnTo>
                  <a:pt x="2399190" y="782964"/>
                </a:lnTo>
                <a:lnTo>
                  <a:pt x="2403009" y="779050"/>
                </a:lnTo>
                <a:lnTo>
                  <a:pt x="2837635" y="779050"/>
                </a:lnTo>
                <a:cubicBezTo>
                  <a:pt x="2885840" y="779050"/>
                  <a:pt x="2925291" y="739599"/>
                  <a:pt x="2925291" y="691385"/>
                </a:cubicBezTo>
                <a:lnTo>
                  <a:pt x="2925291" y="683566"/>
                </a:lnTo>
                <a:cubicBezTo>
                  <a:pt x="2925291" y="635352"/>
                  <a:pt x="2885840" y="595901"/>
                  <a:pt x="2837635" y="595901"/>
                </a:cubicBezTo>
                <a:lnTo>
                  <a:pt x="2368252" y="595901"/>
                </a:lnTo>
                <a:cubicBezTo>
                  <a:pt x="2330056" y="580202"/>
                  <a:pt x="2302944" y="542579"/>
                  <a:pt x="2302944" y="498894"/>
                </a:cubicBezTo>
                <a:cubicBezTo>
                  <a:pt x="2302944" y="451970"/>
                  <a:pt x="2334178" y="412000"/>
                  <a:pt x="2376884" y="398734"/>
                </a:cubicBezTo>
                <a:lnTo>
                  <a:pt x="3246396" y="398734"/>
                </a:lnTo>
                <a:cubicBezTo>
                  <a:pt x="3294610" y="398734"/>
                  <a:pt x="3334061" y="359283"/>
                  <a:pt x="3334061" y="311069"/>
                </a:cubicBezTo>
                <a:lnTo>
                  <a:pt x="3334061" y="303241"/>
                </a:lnTo>
                <a:cubicBezTo>
                  <a:pt x="3334061" y="255028"/>
                  <a:pt x="3294610" y="215585"/>
                  <a:pt x="3246396" y="215585"/>
                </a:cubicBezTo>
                <a:lnTo>
                  <a:pt x="2954065" y="215585"/>
                </a:lnTo>
                <a:lnTo>
                  <a:pt x="3164896" y="0"/>
                </a:lnTo>
                <a:lnTo>
                  <a:pt x="10398" y="0"/>
                </a:lnTo>
                <a:lnTo>
                  <a:pt x="10398" y="3127058"/>
                </a:lnTo>
                <a:lnTo>
                  <a:pt x="0" y="3233813"/>
                </a:lnTo>
                <a:lnTo>
                  <a:pt x="14351" y="3219471"/>
                </a:lnTo>
                <a:close/>
              </a:path>
            </a:pathLst>
          </a:custGeom>
          <a:solidFill>
            <a:srgbClr val="138808"/>
          </a:solidFill>
          <a:ln w="8653" cap="flat">
            <a:noFill/>
            <a:prstDash val="solid"/>
            <a:miter/>
          </a:ln>
        </p:spPr>
        <p:txBody>
          <a:bodyPr lIns="68580" tIns="34290" rIns="68580" bIns="34290" rtlCol="0" anchor="ctr"/>
          <a:lstStyle/>
          <a:p>
            <a:endParaRPr lang="en-IN" dirty="0"/>
          </a:p>
        </p:txBody>
      </p:sp>
      <p:grpSp>
        <p:nvGrpSpPr>
          <p:cNvPr id="5" name="Graphic 6">
            <a:extLst>
              <a:ext uri="{FF2B5EF4-FFF2-40B4-BE49-F238E27FC236}">
                <a16:creationId xmlns:a16="http://schemas.microsoft.com/office/drawing/2014/main" id="{1E78B5C0-339C-4F29-B194-91D040E9F8C5}"/>
              </a:ext>
            </a:extLst>
          </p:cNvPr>
          <p:cNvGrpSpPr/>
          <p:nvPr/>
        </p:nvGrpSpPr>
        <p:grpSpPr>
          <a:xfrm rot="10800000">
            <a:off x="6575433" y="2367434"/>
            <a:ext cx="2987343" cy="3827490"/>
            <a:chOff x="3989684" y="444947"/>
            <a:chExt cx="2304348" cy="2952412"/>
          </a:xfrm>
          <a:solidFill>
            <a:srgbClr val="FFFFFF">
              <a:alpha val="5000"/>
            </a:srgbClr>
          </a:solidFill>
        </p:grpSpPr>
        <p:sp>
          <p:nvSpPr>
            <p:cNvPr id="12" name="Freeform: Shape 11">
              <a:extLst>
                <a:ext uri="{FF2B5EF4-FFF2-40B4-BE49-F238E27FC236}">
                  <a16:creationId xmlns:a16="http://schemas.microsoft.com/office/drawing/2014/main" id="{4078052D-72BD-4C4C-8A64-911F441B891E}"/>
                </a:ext>
              </a:extLst>
            </p:cNvPr>
            <p:cNvSpPr/>
            <p:nvPr/>
          </p:nvSpPr>
          <p:spPr>
            <a:xfrm>
              <a:off x="4115977" y="2339201"/>
              <a:ext cx="1058158" cy="1058158"/>
            </a:xfrm>
            <a:custGeom>
              <a:avLst/>
              <a:gdLst>
                <a:gd name="connsiteX0" fmla="*/ 1058158 w 1058158"/>
                <a:gd name="connsiteY0" fmla="*/ 529079 h 1058158"/>
                <a:gd name="connsiteX1" fmla="*/ 529079 w 1058158"/>
                <a:gd name="connsiteY1" fmla="*/ 1058158 h 1058158"/>
                <a:gd name="connsiteX2" fmla="*/ 0 w 1058158"/>
                <a:gd name="connsiteY2" fmla="*/ 529079 h 1058158"/>
                <a:gd name="connsiteX3" fmla="*/ 529079 w 1058158"/>
                <a:gd name="connsiteY3" fmla="*/ 0 h 1058158"/>
                <a:gd name="connsiteX4" fmla="*/ 1058158 w 1058158"/>
                <a:gd name="connsiteY4" fmla="*/ 529079 h 105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158" h="1058158">
                  <a:moveTo>
                    <a:pt x="1058158" y="529079"/>
                  </a:moveTo>
                  <a:cubicBezTo>
                    <a:pt x="1058158" y="821281"/>
                    <a:pt x="821281" y="1058158"/>
                    <a:pt x="529079" y="1058158"/>
                  </a:cubicBezTo>
                  <a:cubicBezTo>
                    <a:pt x="236877" y="1058158"/>
                    <a:pt x="0" y="821282"/>
                    <a:pt x="0" y="529079"/>
                  </a:cubicBezTo>
                  <a:cubicBezTo>
                    <a:pt x="0" y="236877"/>
                    <a:pt x="236877" y="0"/>
                    <a:pt x="529079" y="0"/>
                  </a:cubicBezTo>
                  <a:cubicBezTo>
                    <a:pt x="821281" y="0"/>
                    <a:pt x="1058158" y="236877"/>
                    <a:pt x="1058158" y="529079"/>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13" name="Freeform: Shape 12">
              <a:extLst>
                <a:ext uri="{FF2B5EF4-FFF2-40B4-BE49-F238E27FC236}">
                  <a16:creationId xmlns:a16="http://schemas.microsoft.com/office/drawing/2014/main" id="{24A3743D-62C2-4A96-8F10-5BE6FBDDE5FA}"/>
                </a:ext>
              </a:extLst>
            </p:cNvPr>
            <p:cNvSpPr/>
            <p:nvPr/>
          </p:nvSpPr>
          <p:spPr>
            <a:xfrm>
              <a:off x="4373438" y="1807983"/>
              <a:ext cx="738707" cy="738707"/>
            </a:xfrm>
            <a:custGeom>
              <a:avLst/>
              <a:gdLst>
                <a:gd name="connsiteX0" fmla="*/ 738707 w 738707"/>
                <a:gd name="connsiteY0" fmla="*/ 369354 h 738707"/>
                <a:gd name="connsiteX1" fmla="*/ 369354 w 738707"/>
                <a:gd name="connsiteY1" fmla="*/ 738707 h 738707"/>
                <a:gd name="connsiteX2" fmla="*/ 0 w 738707"/>
                <a:gd name="connsiteY2" fmla="*/ 369354 h 738707"/>
                <a:gd name="connsiteX3" fmla="*/ 369354 w 738707"/>
                <a:gd name="connsiteY3" fmla="*/ 0 h 738707"/>
                <a:gd name="connsiteX4" fmla="*/ 738707 w 738707"/>
                <a:gd name="connsiteY4" fmla="*/ 369354 h 73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07" h="738707">
                  <a:moveTo>
                    <a:pt x="738707" y="369354"/>
                  </a:moveTo>
                  <a:cubicBezTo>
                    <a:pt x="738707" y="573342"/>
                    <a:pt x="573342" y="738707"/>
                    <a:pt x="369354" y="738707"/>
                  </a:cubicBezTo>
                  <a:cubicBezTo>
                    <a:pt x="165365" y="738707"/>
                    <a:pt x="0" y="573342"/>
                    <a:pt x="0" y="369354"/>
                  </a:cubicBezTo>
                  <a:cubicBezTo>
                    <a:pt x="0" y="165365"/>
                    <a:pt x="165365" y="0"/>
                    <a:pt x="369354" y="0"/>
                  </a:cubicBezTo>
                  <a:cubicBezTo>
                    <a:pt x="573342" y="0"/>
                    <a:pt x="738707" y="165365"/>
                    <a:pt x="738707" y="369354"/>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14" name="Freeform: Shape 13">
              <a:extLst>
                <a:ext uri="{FF2B5EF4-FFF2-40B4-BE49-F238E27FC236}">
                  <a16:creationId xmlns:a16="http://schemas.microsoft.com/office/drawing/2014/main" id="{A25915E8-9430-4AAC-A0D5-DA0195B7ADF1}"/>
                </a:ext>
              </a:extLst>
            </p:cNvPr>
            <p:cNvSpPr/>
            <p:nvPr/>
          </p:nvSpPr>
          <p:spPr>
            <a:xfrm>
              <a:off x="3989684" y="1129872"/>
              <a:ext cx="1178398" cy="1178398"/>
            </a:xfrm>
            <a:custGeom>
              <a:avLst/>
              <a:gdLst>
                <a:gd name="connsiteX0" fmla="*/ 1178399 w 1178398"/>
                <a:gd name="connsiteY0" fmla="*/ 589199 h 1178398"/>
                <a:gd name="connsiteX1" fmla="*/ 589199 w 1178398"/>
                <a:gd name="connsiteY1" fmla="*/ 1178398 h 1178398"/>
                <a:gd name="connsiteX2" fmla="*/ 0 w 1178398"/>
                <a:gd name="connsiteY2" fmla="*/ 589199 h 1178398"/>
                <a:gd name="connsiteX3" fmla="*/ 589199 w 1178398"/>
                <a:gd name="connsiteY3" fmla="*/ 0 h 1178398"/>
                <a:gd name="connsiteX4" fmla="*/ 1178399 w 1178398"/>
                <a:gd name="connsiteY4" fmla="*/ 589199 h 1178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398" h="1178398">
                  <a:moveTo>
                    <a:pt x="1178399" y="589199"/>
                  </a:moveTo>
                  <a:cubicBezTo>
                    <a:pt x="1178399" y="914605"/>
                    <a:pt x="914605" y="1178398"/>
                    <a:pt x="589199" y="1178398"/>
                  </a:cubicBezTo>
                  <a:cubicBezTo>
                    <a:pt x="263793" y="1178398"/>
                    <a:pt x="0" y="914605"/>
                    <a:pt x="0" y="589199"/>
                  </a:cubicBezTo>
                  <a:cubicBezTo>
                    <a:pt x="0" y="263793"/>
                    <a:pt x="263794" y="0"/>
                    <a:pt x="589199" y="0"/>
                  </a:cubicBezTo>
                  <a:cubicBezTo>
                    <a:pt x="914605" y="0"/>
                    <a:pt x="1178399" y="263793"/>
                    <a:pt x="1178399" y="589199"/>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A860A6C4-FA38-4B18-A319-A163843978F6}"/>
                </a:ext>
              </a:extLst>
            </p:cNvPr>
            <p:cNvSpPr/>
            <p:nvPr/>
          </p:nvSpPr>
          <p:spPr>
            <a:xfrm>
              <a:off x="4653724" y="444947"/>
              <a:ext cx="1178398" cy="1178398"/>
            </a:xfrm>
            <a:custGeom>
              <a:avLst/>
              <a:gdLst>
                <a:gd name="connsiteX0" fmla="*/ 1178399 w 1178398"/>
                <a:gd name="connsiteY0" fmla="*/ 589199 h 1178398"/>
                <a:gd name="connsiteX1" fmla="*/ 589199 w 1178398"/>
                <a:gd name="connsiteY1" fmla="*/ 1178398 h 1178398"/>
                <a:gd name="connsiteX2" fmla="*/ 0 w 1178398"/>
                <a:gd name="connsiteY2" fmla="*/ 589199 h 1178398"/>
                <a:gd name="connsiteX3" fmla="*/ 589199 w 1178398"/>
                <a:gd name="connsiteY3" fmla="*/ 0 h 1178398"/>
                <a:gd name="connsiteX4" fmla="*/ 1178399 w 1178398"/>
                <a:gd name="connsiteY4" fmla="*/ 589199 h 1178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398" h="1178398">
                  <a:moveTo>
                    <a:pt x="1178399" y="589199"/>
                  </a:moveTo>
                  <a:cubicBezTo>
                    <a:pt x="1178399" y="914605"/>
                    <a:pt x="914605" y="1178398"/>
                    <a:pt x="589199" y="1178398"/>
                  </a:cubicBezTo>
                  <a:cubicBezTo>
                    <a:pt x="263793" y="1178398"/>
                    <a:pt x="0" y="914605"/>
                    <a:pt x="0" y="589199"/>
                  </a:cubicBezTo>
                  <a:cubicBezTo>
                    <a:pt x="0" y="263794"/>
                    <a:pt x="263793" y="0"/>
                    <a:pt x="589199" y="0"/>
                  </a:cubicBezTo>
                  <a:cubicBezTo>
                    <a:pt x="914605" y="0"/>
                    <a:pt x="1178399" y="263794"/>
                    <a:pt x="1178399" y="589199"/>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16" name="Freeform: Shape 15">
              <a:extLst>
                <a:ext uri="{FF2B5EF4-FFF2-40B4-BE49-F238E27FC236}">
                  <a16:creationId xmlns:a16="http://schemas.microsoft.com/office/drawing/2014/main" id="{1EFA5A83-9FC5-4400-BFF3-99B32D58C505}"/>
                </a:ext>
              </a:extLst>
            </p:cNvPr>
            <p:cNvSpPr/>
            <p:nvPr/>
          </p:nvSpPr>
          <p:spPr>
            <a:xfrm>
              <a:off x="5730811" y="920928"/>
              <a:ext cx="563221" cy="563221"/>
            </a:xfrm>
            <a:custGeom>
              <a:avLst/>
              <a:gdLst>
                <a:gd name="connsiteX0" fmla="*/ 563222 w 563221"/>
                <a:gd name="connsiteY0" fmla="*/ 281611 h 563221"/>
                <a:gd name="connsiteX1" fmla="*/ 281611 w 563221"/>
                <a:gd name="connsiteY1" fmla="*/ 563222 h 563221"/>
                <a:gd name="connsiteX2" fmla="*/ 0 w 563221"/>
                <a:gd name="connsiteY2" fmla="*/ 281611 h 563221"/>
                <a:gd name="connsiteX3" fmla="*/ 281611 w 563221"/>
                <a:gd name="connsiteY3" fmla="*/ 0 h 563221"/>
                <a:gd name="connsiteX4" fmla="*/ 563222 w 563221"/>
                <a:gd name="connsiteY4" fmla="*/ 281611 h 563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21" h="563221">
                  <a:moveTo>
                    <a:pt x="563222" y="281611"/>
                  </a:moveTo>
                  <a:cubicBezTo>
                    <a:pt x="563222" y="437141"/>
                    <a:pt x="437140" y="563222"/>
                    <a:pt x="281611" y="563222"/>
                  </a:cubicBezTo>
                  <a:cubicBezTo>
                    <a:pt x="126082" y="563222"/>
                    <a:pt x="0" y="437141"/>
                    <a:pt x="0" y="281611"/>
                  </a:cubicBezTo>
                  <a:cubicBezTo>
                    <a:pt x="0" y="126082"/>
                    <a:pt x="126082" y="0"/>
                    <a:pt x="281611" y="0"/>
                  </a:cubicBezTo>
                  <a:cubicBezTo>
                    <a:pt x="437140" y="0"/>
                    <a:pt x="563222" y="126082"/>
                    <a:pt x="563222" y="281611"/>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17" name="Freeform: Shape 16">
              <a:extLst>
                <a:ext uri="{FF2B5EF4-FFF2-40B4-BE49-F238E27FC236}">
                  <a16:creationId xmlns:a16="http://schemas.microsoft.com/office/drawing/2014/main" id="{78F3AE4B-1219-4D74-8686-8ED5CBF882CF}"/>
                </a:ext>
              </a:extLst>
            </p:cNvPr>
            <p:cNvSpPr/>
            <p:nvPr/>
          </p:nvSpPr>
          <p:spPr>
            <a:xfrm>
              <a:off x="4755624" y="1677144"/>
              <a:ext cx="769637" cy="769637"/>
            </a:xfrm>
            <a:custGeom>
              <a:avLst/>
              <a:gdLst>
                <a:gd name="connsiteX0" fmla="*/ 769637 w 769637"/>
                <a:gd name="connsiteY0" fmla="*/ 384819 h 769637"/>
                <a:gd name="connsiteX1" fmla="*/ 384819 w 769637"/>
                <a:gd name="connsiteY1" fmla="*/ 769637 h 769637"/>
                <a:gd name="connsiteX2" fmla="*/ 0 w 769637"/>
                <a:gd name="connsiteY2" fmla="*/ 384819 h 769637"/>
                <a:gd name="connsiteX3" fmla="*/ 384819 w 769637"/>
                <a:gd name="connsiteY3" fmla="*/ 0 h 769637"/>
                <a:gd name="connsiteX4" fmla="*/ 769637 w 769637"/>
                <a:gd name="connsiteY4" fmla="*/ 384819 h 769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37" h="769637">
                  <a:moveTo>
                    <a:pt x="769637" y="384819"/>
                  </a:moveTo>
                  <a:cubicBezTo>
                    <a:pt x="769637" y="597348"/>
                    <a:pt x="597348" y="769637"/>
                    <a:pt x="384819" y="769637"/>
                  </a:cubicBezTo>
                  <a:cubicBezTo>
                    <a:pt x="172289" y="769637"/>
                    <a:pt x="0" y="597348"/>
                    <a:pt x="0" y="384819"/>
                  </a:cubicBezTo>
                  <a:cubicBezTo>
                    <a:pt x="0" y="172289"/>
                    <a:pt x="172289" y="0"/>
                    <a:pt x="384819" y="0"/>
                  </a:cubicBezTo>
                  <a:cubicBezTo>
                    <a:pt x="597348" y="0"/>
                    <a:pt x="769637" y="172289"/>
                    <a:pt x="769637" y="384819"/>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18" name="Freeform: Shape 17">
              <a:extLst>
                <a:ext uri="{FF2B5EF4-FFF2-40B4-BE49-F238E27FC236}">
                  <a16:creationId xmlns:a16="http://schemas.microsoft.com/office/drawing/2014/main" id="{6B297116-44FA-4FBE-8B98-357C98FEDA26}"/>
                </a:ext>
              </a:extLst>
            </p:cNvPr>
            <p:cNvSpPr/>
            <p:nvPr/>
          </p:nvSpPr>
          <p:spPr>
            <a:xfrm>
              <a:off x="4222380" y="499664"/>
              <a:ext cx="1178398" cy="1178398"/>
            </a:xfrm>
            <a:custGeom>
              <a:avLst/>
              <a:gdLst>
                <a:gd name="connsiteX0" fmla="*/ 1178399 w 1178398"/>
                <a:gd name="connsiteY0" fmla="*/ 589199 h 1178398"/>
                <a:gd name="connsiteX1" fmla="*/ 589199 w 1178398"/>
                <a:gd name="connsiteY1" fmla="*/ 1178398 h 1178398"/>
                <a:gd name="connsiteX2" fmla="*/ 0 w 1178398"/>
                <a:gd name="connsiteY2" fmla="*/ 589199 h 1178398"/>
                <a:gd name="connsiteX3" fmla="*/ 589199 w 1178398"/>
                <a:gd name="connsiteY3" fmla="*/ 0 h 1178398"/>
                <a:gd name="connsiteX4" fmla="*/ 1178399 w 1178398"/>
                <a:gd name="connsiteY4" fmla="*/ 589199 h 1178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398" h="1178398">
                  <a:moveTo>
                    <a:pt x="1178399" y="589199"/>
                  </a:moveTo>
                  <a:cubicBezTo>
                    <a:pt x="1178399" y="914605"/>
                    <a:pt x="914605" y="1178398"/>
                    <a:pt x="589199" y="1178398"/>
                  </a:cubicBezTo>
                  <a:cubicBezTo>
                    <a:pt x="263793" y="1178398"/>
                    <a:pt x="0" y="914605"/>
                    <a:pt x="0" y="589199"/>
                  </a:cubicBezTo>
                  <a:cubicBezTo>
                    <a:pt x="0" y="263794"/>
                    <a:pt x="263794" y="0"/>
                    <a:pt x="589199" y="0"/>
                  </a:cubicBezTo>
                  <a:cubicBezTo>
                    <a:pt x="914605" y="0"/>
                    <a:pt x="1178399" y="263794"/>
                    <a:pt x="1178399" y="589199"/>
                  </a:cubicBezTo>
                  <a:close/>
                </a:path>
              </a:pathLst>
            </a:custGeom>
            <a:solidFill>
              <a:srgbClr val="FFFFFF">
                <a:alpha val="5000"/>
              </a:srgbClr>
            </a:solidFill>
            <a:ln w="8653" cap="flat">
              <a:noFill/>
              <a:prstDash val="solid"/>
              <a:miter/>
            </a:ln>
          </p:spPr>
          <p:txBody>
            <a:bodyPr rtlCol="0" anchor="ctr"/>
            <a:lstStyle/>
            <a:p>
              <a:endParaRPr lang="en-IN" dirty="0"/>
            </a:p>
          </p:txBody>
        </p:sp>
      </p:grpSp>
      <p:sp>
        <p:nvSpPr>
          <p:cNvPr id="53" name="Subtitle 2">
            <a:extLst>
              <a:ext uri="{FF2B5EF4-FFF2-40B4-BE49-F238E27FC236}">
                <a16:creationId xmlns:a16="http://schemas.microsoft.com/office/drawing/2014/main" id="{9DCA9900-F486-4A77-936B-A9B368EF6C3F}"/>
              </a:ext>
            </a:extLst>
          </p:cNvPr>
          <p:cNvSpPr txBox="1">
            <a:spLocks/>
          </p:cNvSpPr>
          <p:nvPr/>
        </p:nvSpPr>
        <p:spPr>
          <a:xfrm>
            <a:off x="2540326" y="1093411"/>
            <a:ext cx="4698674" cy="830997"/>
          </a:xfrm>
          <a:prstGeom prst="rect">
            <a:avLst/>
          </a:prstGeom>
        </p:spPr>
        <p:txBody>
          <a:bodyPr vert="horz" wrap="square" lIns="0" tIns="0" rIns="0" bIns="0" rtlCol="0">
            <a:spAutoFit/>
          </a:bodyPr>
          <a:lstStyle>
            <a:defPPr>
              <a:defRPr lang="en-US"/>
            </a:defPPr>
            <a:lvl1pPr indent="0" algn="ctr">
              <a:lnSpc>
                <a:spcPct val="90000"/>
              </a:lnSpc>
              <a:spcBef>
                <a:spcPts val="1000"/>
              </a:spcBef>
              <a:buFont typeface="Arial" panose="020B0604020202020204" pitchFamily="34" charset="0"/>
              <a:buNone/>
              <a:defRPr sz="6000" b="1">
                <a:solidFill>
                  <a:schemeClr val="tx1">
                    <a:lumMod val="75000"/>
                    <a:lumOff val="25000"/>
                  </a:schemeClr>
                </a:solidFill>
                <a:latin typeface="Poppins" panose="00000500000000000000" pitchFamily="2" charset="0"/>
                <a:ea typeface="Roboto Black" panose="02000000000000000000" pitchFamily="2" charset="0"/>
                <a:cs typeface="Poppins" panose="000005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solidFill>
                  <a:schemeClr val="accent6">
                    <a:lumMod val="75000"/>
                  </a:schemeClr>
                </a:solidFill>
                <a:latin typeface="Algerian" pitchFamily="82" charset="0"/>
              </a:rPr>
              <a:t>THANK YOU</a:t>
            </a:r>
          </a:p>
        </p:txBody>
      </p:sp>
      <p:grpSp>
        <p:nvGrpSpPr>
          <p:cNvPr id="6" name="Group 50">
            <a:extLst>
              <a:ext uri="{FF2B5EF4-FFF2-40B4-BE49-F238E27FC236}">
                <a16:creationId xmlns:a16="http://schemas.microsoft.com/office/drawing/2014/main" id="{8F544B89-8C60-4A5E-858E-B308F4C1BD83}"/>
              </a:ext>
            </a:extLst>
          </p:cNvPr>
          <p:cNvGrpSpPr/>
          <p:nvPr/>
        </p:nvGrpSpPr>
        <p:grpSpPr>
          <a:xfrm rot="10800000">
            <a:off x="-16020" y="-21161"/>
            <a:ext cx="3988282" cy="3851747"/>
            <a:chOff x="8150064" y="2962798"/>
            <a:chExt cx="4028870" cy="3890945"/>
          </a:xfrm>
          <a:solidFill>
            <a:srgbClr val="FF9933"/>
          </a:solidFill>
        </p:grpSpPr>
        <p:sp>
          <p:nvSpPr>
            <p:cNvPr id="38" name="Freeform: Shape 37">
              <a:extLst>
                <a:ext uri="{FF2B5EF4-FFF2-40B4-BE49-F238E27FC236}">
                  <a16:creationId xmlns:a16="http://schemas.microsoft.com/office/drawing/2014/main" id="{F29C714C-32D8-4932-9E53-FB011C3709FE}"/>
                </a:ext>
              </a:extLst>
            </p:cNvPr>
            <p:cNvSpPr/>
            <p:nvPr/>
          </p:nvSpPr>
          <p:spPr>
            <a:xfrm>
              <a:off x="8150064" y="2962798"/>
              <a:ext cx="4023070" cy="3890945"/>
            </a:xfrm>
            <a:custGeom>
              <a:avLst/>
              <a:gdLst>
                <a:gd name="connsiteX0" fmla="*/ 3684780 w 3794785"/>
                <a:gd name="connsiteY0" fmla="*/ 0 h 3570323"/>
                <a:gd name="connsiteX1" fmla="*/ 3030947 w 3794785"/>
                <a:gd name="connsiteY1" fmla="*/ 668574 h 3570323"/>
                <a:gd name="connsiteX2" fmla="*/ 3201112 w 3794785"/>
                <a:gd name="connsiteY2" fmla="*/ 668574 h 3570323"/>
                <a:gd name="connsiteX3" fmla="*/ 3320829 w 3794785"/>
                <a:gd name="connsiteY3" fmla="*/ 788282 h 3570323"/>
                <a:gd name="connsiteX4" fmla="*/ 3212485 w 3794785"/>
                <a:gd name="connsiteY4" fmla="*/ 907427 h 3570323"/>
                <a:gd name="connsiteX5" fmla="*/ 2046183 w 3794785"/>
                <a:gd name="connsiteY5" fmla="*/ 907427 h 3570323"/>
                <a:gd name="connsiteX6" fmla="*/ 1946100 w 3794785"/>
                <a:gd name="connsiteY6" fmla="*/ 1007509 h 3570323"/>
                <a:gd name="connsiteX7" fmla="*/ 1946100 w 3794785"/>
                <a:gd name="connsiteY7" fmla="*/ 1016436 h 3570323"/>
                <a:gd name="connsiteX8" fmla="*/ 2046183 w 3794785"/>
                <a:gd name="connsiteY8" fmla="*/ 1116528 h 3570323"/>
                <a:gd name="connsiteX9" fmla="*/ 2790683 w 3794785"/>
                <a:gd name="connsiteY9" fmla="*/ 1116528 h 3570323"/>
                <a:gd name="connsiteX10" fmla="*/ 2880676 w 3794785"/>
                <a:gd name="connsiteY10" fmla="*/ 1232331 h 3570323"/>
                <a:gd name="connsiteX11" fmla="*/ 2798991 w 3794785"/>
                <a:gd name="connsiteY11" fmla="*/ 1345706 h 3570323"/>
                <a:gd name="connsiteX12" fmla="*/ 1680949 w 3794785"/>
                <a:gd name="connsiteY12" fmla="*/ 1345706 h 3570323"/>
                <a:gd name="connsiteX13" fmla="*/ 1580857 w 3794785"/>
                <a:gd name="connsiteY13" fmla="*/ 1445789 h 3570323"/>
                <a:gd name="connsiteX14" fmla="*/ 1580857 w 3794785"/>
                <a:gd name="connsiteY14" fmla="*/ 1454724 h 3570323"/>
                <a:gd name="connsiteX15" fmla="*/ 1680949 w 3794785"/>
                <a:gd name="connsiteY15" fmla="*/ 1554807 h 3570323"/>
                <a:gd name="connsiteX16" fmla="*/ 2164238 w 3794785"/>
                <a:gd name="connsiteY16" fmla="*/ 1554807 h 3570323"/>
                <a:gd name="connsiteX17" fmla="*/ 1301536 w 3794785"/>
                <a:gd name="connsiteY17" fmla="*/ 2436950 h 3570323"/>
                <a:gd name="connsiteX18" fmla="*/ 1962411 w 3794785"/>
                <a:gd name="connsiteY18" fmla="*/ 2436950 h 3570323"/>
                <a:gd name="connsiteX19" fmla="*/ 2082129 w 3794785"/>
                <a:gd name="connsiteY19" fmla="*/ 2556667 h 3570323"/>
                <a:gd name="connsiteX20" fmla="*/ 1962411 w 3794785"/>
                <a:gd name="connsiteY20" fmla="*/ 2676384 h 3570323"/>
                <a:gd name="connsiteX21" fmla="*/ 1067382 w 3794785"/>
                <a:gd name="connsiteY21" fmla="*/ 2676384 h 3570323"/>
                <a:gd name="connsiteX22" fmla="*/ 1063006 w 3794785"/>
                <a:gd name="connsiteY22" fmla="*/ 2680852 h 3570323"/>
                <a:gd name="connsiteX23" fmla="*/ 566784 w 3794785"/>
                <a:gd name="connsiteY23" fmla="*/ 2680852 h 3570323"/>
                <a:gd name="connsiteX24" fmla="*/ 466692 w 3794785"/>
                <a:gd name="connsiteY24" fmla="*/ 2780934 h 3570323"/>
                <a:gd name="connsiteX25" fmla="*/ 466692 w 3794785"/>
                <a:gd name="connsiteY25" fmla="*/ 2789870 h 3570323"/>
                <a:gd name="connsiteX26" fmla="*/ 566784 w 3794785"/>
                <a:gd name="connsiteY26" fmla="*/ 2889953 h 3570323"/>
                <a:gd name="connsiteX27" fmla="*/ 1102718 w 3794785"/>
                <a:gd name="connsiteY27" fmla="*/ 2889953 h 3570323"/>
                <a:gd name="connsiteX28" fmla="*/ 1177286 w 3794785"/>
                <a:gd name="connsiteY28" fmla="*/ 3000715 h 3570323"/>
                <a:gd name="connsiteX29" fmla="*/ 1092860 w 3794785"/>
                <a:gd name="connsiteY29" fmla="*/ 3115078 h 3570323"/>
                <a:gd name="connsiteX30" fmla="*/ 100083 w 3794785"/>
                <a:gd name="connsiteY30" fmla="*/ 3115078 h 3570323"/>
                <a:gd name="connsiteX31" fmla="*/ 0 w 3794785"/>
                <a:gd name="connsiteY31" fmla="*/ 3215170 h 3570323"/>
                <a:gd name="connsiteX32" fmla="*/ 0 w 3794785"/>
                <a:gd name="connsiteY32" fmla="*/ 3224106 h 3570323"/>
                <a:gd name="connsiteX33" fmla="*/ 100083 w 3794785"/>
                <a:gd name="connsiteY33" fmla="*/ 3324188 h 3570323"/>
                <a:gd name="connsiteX34" fmla="*/ 433858 w 3794785"/>
                <a:gd name="connsiteY34" fmla="*/ 3324188 h 3570323"/>
                <a:gd name="connsiteX35" fmla="*/ 193140 w 3794785"/>
                <a:gd name="connsiteY35" fmla="*/ 3570324 h 3570323"/>
                <a:gd name="connsiteX36" fmla="*/ 3794786 w 3794785"/>
                <a:gd name="connsiteY36" fmla="*/ 3570324 h 3570323"/>
                <a:gd name="connsiteX37" fmla="*/ 3794786 w 3794785"/>
                <a:gd name="connsiteY37" fmla="*/ 0 h 3570323"/>
                <a:gd name="connsiteX38" fmla="*/ 3684780 w 3794785"/>
                <a:gd name="connsiteY38" fmla="*/ 0 h 3570323"/>
                <a:gd name="connsiteX0" fmla="*/ 3793692 w 3794786"/>
                <a:gd name="connsiteY0" fmla="*/ 0 h 3670158"/>
                <a:gd name="connsiteX1" fmla="*/ 3030947 w 3794786"/>
                <a:gd name="connsiteY1" fmla="*/ 768409 h 3670158"/>
                <a:gd name="connsiteX2" fmla="*/ 3201112 w 3794786"/>
                <a:gd name="connsiteY2" fmla="*/ 768409 h 3670158"/>
                <a:gd name="connsiteX3" fmla="*/ 3320829 w 3794786"/>
                <a:gd name="connsiteY3" fmla="*/ 888117 h 3670158"/>
                <a:gd name="connsiteX4" fmla="*/ 3212485 w 3794786"/>
                <a:gd name="connsiteY4" fmla="*/ 1007262 h 3670158"/>
                <a:gd name="connsiteX5" fmla="*/ 2046183 w 3794786"/>
                <a:gd name="connsiteY5" fmla="*/ 1007262 h 3670158"/>
                <a:gd name="connsiteX6" fmla="*/ 1946100 w 3794786"/>
                <a:gd name="connsiteY6" fmla="*/ 1107344 h 3670158"/>
                <a:gd name="connsiteX7" fmla="*/ 1946100 w 3794786"/>
                <a:gd name="connsiteY7" fmla="*/ 1116271 h 3670158"/>
                <a:gd name="connsiteX8" fmla="*/ 2046183 w 3794786"/>
                <a:gd name="connsiteY8" fmla="*/ 1216363 h 3670158"/>
                <a:gd name="connsiteX9" fmla="*/ 2790683 w 3794786"/>
                <a:gd name="connsiteY9" fmla="*/ 1216363 h 3670158"/>
                <a:gd name="connsiteX10" fmla="*/ 2880676 w 3794786"/>
                <a:gd name="connsiteY10" fmla="*/ 1332166 h 3670158"/>
                <a:gd name="connsiteX11" fmla="*/ 2798991 w 3794786"/>
                <a:gd name="connsiteY11" fmla="*/ 1445541 h 3670158"/>
                <a:gd name="connsiteX12" fmla="*/ 1680949 w 3794786"/>
                <a:gd name="connsiteY12" fmla="*/ 1445541 h 3670158"/>
                <a:gd name="connsiteX13" fmla="*/ 1580857 w 3794786"/>
                <a:gd name="connsiteY13" fmla="*/ 1545624 h 3670158"/>
                <a:gd name="connsiteX14" fmla="*/ 1580857 w 3794786"/>
                <a:gd name="connsiteY14" fmla="*/ 1554559 h 3670158"/>
                <a:gd name="connsiteX15" fmla="*/ 1680949 w 3794786"/>
                <a:gd name="connsiteY15" fmla="*/ 1654642 h 3670158"/>
                <a:gd name="connsiteX16" fmla="*/ 2164238 w 3794786"/>
                <a:gd name="connsiteY16" fmla="*/ 1654642 h 3670158"/>
                <a:gd name="connsiteX17" fmla="*/ 1301536 w 3794786"/>
                <a:gd name="connsiteY17" fmla="*/ 2536785 h 3670158"/>
                <a:gd name="connsiteX18" fmla="*/ 1962411 w 3794786"/>
                <a:gd name="connsiteY18" fmla="*/ 2536785 h 3670158"/>
                <a:gd name="connsiteX19" fmla="*/ 2082129 w 3794786"/>
                <a:gd name="connsiteY19" fmla="*/ 2656502 h 3670158"/>
                <a:gd name="connsiteX20" fmla="*/ 1962411 w 3794786"/>
                <a:gd name="connsiteY20" fmla="*/ 2776219 h 3670158"/>
                <a:gd name="connsiteX21" fmla="*/ 1067382 w 3794786"/>
                <a:gd name="connsiteY21" fmla="*/ 2776219 h 3670158"/>
                <a:gd name="connsiteX22" fmla="*/ 1063006 w 3794786"/>
                <a:gd name="connsiteY22" fmla="*/ 2780687 h 3670158"/>
                <a:gd name="connsiteX23" fmla="*/ 566784 w 3794786"/>
                <a:gd name="connsiteY23" fmla="*/ 2780687 h 3670158"/>
                <a:gd name="connsiteX24" fmla="*/ 466692 w 3794786"/>
                <a:gd name="connsiteY24" fmla="*/ 2880769 h 3670158"/>
                <a:gd name="connsiteX25" fmla="*/ 466692 w 3794786"/>
                <a:gd name="connsiteY25" fmla="*/ 2889705 h 3670158"/>
                <a:gd name="connsiteX26" fmla="*/ 566784 w 3794786"/>
                <a:gd name="connsiteY26" fmla="*/ 2989788 h 3670158"/>
                <a:gd name="connsiteX27" fmla="*/ 1102718 w 3794786"/>
                <a:gd name="connsiteY27" fmla="*/ 2989788 h 3670158"/>
                <a:gd name="connsiteX28" fmla="*/ 1177286 w 3794786"/>
                <a:gd name="connsiteY28" fmla="*/ 3100550 h 3670158"/>
                <a:gd name="connsiteX29" fmla="*/ 1092860 w 3794786"/>
                <a:gd name="connsiteY29" fmla="*/ 3214913 h 3670158"/>
                <a:gd name="connsiteX30" fmla="*/ 100083 w 3794786"/>
                <a:gd name="connsiteY30" fmla="*/ 3214913 h 3670158"/>
                <a:gd name="connsiteX31" fmla="*/ 0 w 3794786"/>
                <a:gd name="connsiteY31" fmla="*/ 3315005 h 3670158"/>
                <a:gd name="connsiteX32" fmla="*/ 0 w 3794786"/>
                <a:gd name="connsiteY32" fmla="*/ 3323941 h 3670158"/>
                <a:gd name="connsiteX33" fmla="*/ 100083 w 3794786"/>
                <a:gd name="connsiteY33" fmla="*/ 3424023 h 3670158"/>
                <a:gd name="connsiteX34" fmla="*/ 433858 w 3794786"/>
                <a:gd name="connsiteY34" fmla="*/ 3424023 h 3670158"/>
                <a:gd name="connsiteX35" fmla="*/ 193140 w 3794786"/>
                <a:gd name="connsiteY35" fmla="*/ 3670159 h 3670158"/>
                <a:gd name="connsiteX36" fmla="*/ 3794786 w 3794786"/>
                <a:gd name="connsiteY36" fmla="*/ 3670159 h 3670158"/>
                <a:gd name="connsiteX37" fmla="*/ 3794786 w 3794786"/>
                <a:gd name="connsiteY37" fmla="*/ 99835 h 3670158"/>
                <a:gd name="connsiteX38" fmla="*/ 3793692 w 3794786"/>
                <a:gd name="connsiteY38" fmla="*/ 0 h 36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94786" h="3670158">
                  <a:moveTo>
                    <a:pt x="3793692" y="0"/>
                  </a:moveTo>
                  <a:lnTo>
                    <a:pt x="3030947" y="768409"/>
                  </a:lnTo>
                  <a:lnTo>
                    <a:pt x="3201112" y="768409"/>
                  </a:lnTo>
                  <a:cubicBezTo>
                    <a:pt x="3266957" y="768409"/>
                    <a:pt x="3320829" y="822272"/>
                    <a:pt x="3320829" y="888117"/>
                  </a:cubicBezTo>
                  <a:cubicBezTo>
                    <a:pt x="3320829" y="950131"/>
                    <a:pt x="3273040" y="1001474"/>
                    <a:pt x="3212485" y="1007262"/>
                  </a:cubicBezTo>
                  <a:lnTo>
                    <a:pt x="2046183" y="1007262"/>
                  </a:lnTo>
                  <a:cubicBezTo>
                    <a:pt x="1991138" y="1007262"/>
                    <a:pt x="1946100" y="1052300"/>
                    <a:pt x="1946100" y="1107344"/>
                  </a:cubicBezTo>
                  <a:lnTo>
                    <a:pt x="1946100" y="1116271"/>
                  </a:lnTo>
                  <a:cubicBezTo>
                    <a:pt x="1946100" y="1171315"/>
                    <a:pt x="1991138" y="1216363"/>
                    <a:pt x="2046183" y="1216363"/>
                  </a:cubicBezTo>
                  <a:lnTo>
                    <a:pt x="2790683" y="1216363"/>
                  </a:lnTo>
                  <a:cubicBezTo>
                    <a:pt x="2842247" y="1229683"/>
                    <a:pt x="2880676" y="1276595"/>
                    <a:pt x="2880676" y="1332166"/>
                  </a:cubicBezTo>
                  <a:cubicBezTo>
                    <a:pt x="2880676" y="1384709"/>
                    <a:pt x="2846318" y="1429544"/>
                    <a:pt x="2798991" y="1445541"/>
                  </a:cubicBezTo>
                  <a:lnTo>
                    <a:pt x="1680949" y="1445541"/>
                  </a:lnTo>
                  <a:cubicBezTo>
                    <a:pt x="1625904" y="1445541"/>
                    <a:pt x="1580857" y="1490579"/>
                    <a:pt x="1580857" y="1545624"/>
                  </a:cubicBezTo>
                  <a:lnTo>
                    <a:pt x="1580857" y="1554559"/>
                  </a:lnTo>
                  <a:cubicBezTo>
                    <a:pt x="1580857" y="1609604"/>
                    <a:pt x="1625895" y="1654642"/>
                    <a:pt x="1680949" y="1654642"/>
                  </a:cubicBezTo>
                  <a:lnTo>
                    <a:pt x="2164238" y="1654642"/>
                  </a:lnTo>
                  <a:lnTo>
                    <a:pt x="1301536" y="2536785"/>
                  </a:lnTo>
                  <a:lnTo>
                    <a:pt x="1962411" y="2536785"/>
                  </a:lnTo>
                  <a:cubicBezTo>
                    <a:pt x="2028256" y="2536785"/>
                    <a:pt x="2082129" y="2590657"/>
                    <a:pt x="2082129" y="2656502"/>
                  </a:cubicBezTo>
                  <a:cubicBezTo>
                    <a:pt x="2082129" y="2722347"/>
                    <a:pt x="2028256" y="2776219"/>
                    <a:pt x="1962411" y="2776219"/>
                  </a:cubicBezTo>
                  <a:lnTo>
                    <a:pt x="1067382" y="2776219"/>
                  </a:lnTo>
                  <a:lnTo>
                    <a:pt x="1063006" y="2780687"/>
                  </a:lnTo>
                  <a:lnTo>
                    <a:pt x="566784" y="2780687"/>
                  </a:lnTo>
                  <a:cubicBezTo>
                    <a:pt x="511740" y="2780687"/>
                    <a:pt x="466692" y="2825725"/>
                    <a:pt x="466692" y="2880769"/>
                  </a:cubicBezTo>
                  <a:lnTo>
                    <a:pt x="466692" y="2889705"/>
                  </a:lnTo>
                  <a:cubicBezTo>
                    <a:pt x="466692" y="2944750"/>
                    <a:pt x="511730" y="2989788"/>
                    <a:pt x="566784" y="2989788"/>
                  </a:cubicBezTo>
                  <a:lnTo>
                    <a:pt x="1102718" y="2989788"/>
                  </a:lnTo>
                  <a:cubicBezTo>
                    <a:pt x="1146344" y="3007705"/>
                    <a:pt x="1177286" y="3050666"/>
                    <a:pt x="1177286" y="3100550"/>
                  </a:cubicBezTo>
                  <a:cubicBezTo>
                    <a:pt x="1177286" y="3154118"/>
                    <a:pt x="1141618" y="3199756"/>
                    <a:pt x="1092860" y="3214913"/>
                  </a:cubicBezTo>
                  <a:lnTo>
                    <a:pt x="100083" y="3214913"/>
                  </a:lnTo>
                  <a:cubicBezTo>
                    <a:pt x="45038" y="3214913"/>
                    <a:pt x="0" y="3259952"/>
                    <a:pt x="0" y="3315005"/>
                  </a:cubicBezTo>
                  <a:lnTo>
                    <a:pt x="0" y="3323941"/>
                  </a:lnTo>
                  <a:cubicBezTo>
                    <a:pt x="0" y="3378985"/>
                    <a:pt x="45038" y="3424023"/>
                    <a:pt x="100083" y="3424023"/>
                  </a:cubicBezTo>
                  <a:lnTo>
                    <a:pt x="433858" y="3424023"/>
                  </a:lnTo>
                  <a:lnTo>
                    <a:pt x="193140" y="3670159"/>
                  </a:lnTo>
                  <a:lnTo>
                    <a:pt x="3794786" y="3670159"/>
                  </a:lnTo>
                  <a:lnTo>
                    <a:pt x="3794786" y="99835"/>
                  </a:lnTo>
                  <a:cubicBezTo>
                    <a:pt x="3794421" y="66557"/>
                    <a:pt x="3794057" y="33278"/>
                    <a:pt x="3793692" y="0"/>
                  </a:cubicBezTo>
                  <a:close/>
                </a:path>
              </a:pathLst>
            </a:custGeom>
            <a:grpFill/>
            <a:ln w="9229" cap="flat">
              <a:noFill/>
              <a:prstDash val="solid"/>
              <a:miter/>
            </a:ln>
          </p:spPr>
          <p:txBody>
            <a:bodyPr rtlCol="0" anchor="ctr"/>
            <a:lstStyle/>
            <a:p>
              <a:endParaRPr lang="en-IN" dirty="0"/>
            </a:p>
          </p:txBody>
        </p:sp>
        <p:sp>
          <p:nvSpPr>
            <p:cNvPr id="50" name="Freeform: Shape 49">
              <a:extLst>
                <a:ext uri="{FF2B5EF4-FFF2-40B4-BE49-F238E27FC236}">
                  <a16:creationId xmlns:a16="http://schemas.microsoft.com/office/drawing/2014/main" id="{207AF679-D79A-431A-802E-2EF8172CE0AF}"/>
                </a:ext>
              </a:extLst>
            </p:cNvPr>
            <p:cNvSpPr/>
            <p:nvPr/>
          </p:nvSpPr>
          <p:spPr>
            <a:xfrm>
              <a:off x="10027394" y="4474256"/>
              <a:ext cx="2151540" cy="2175084"/>
            </a:xfrm>
            <a:custGeom>
              <a:avLst/>
              <a:gdLst>
                <a:gd name="connsiteX0" fmla="*/ 424350 w 2151540"/>
                <a:gd name="connsiteY0" fmla="*/ 247991 h 2175084"/>
                <a:gd name="connsiteX1" fmla="*/ 436119 w 2151540"/>
                <a:gd name="connsiteY1" fmla="*/ 258874 h 2175084"/>
                <a:gd name="connsiteX2" fmla="*/ 442802 w 2151540"/>
                <a:gd name="connsiteY2" fmla="*/ 279995 h 2175084"/>
                <a:gd name="connsiteX3" fmla="*/ 453566 w 2151540"/>
                <a:gd name="connsiteY3" fmla="*/ 282478 h 2175084"/>
                <a:gd name="connsiteX4" fmla="*/ 447732 w 2151540"/>
                <a:gd name="connsiteY4" fmla="*/ 251010 h 2175084"/>
                <a:gd name="connsiteX5" fmla="*/ 428051 w 2151540"/>
                <a:gd name="connsiteY5" fmla="*/ 208575 h 2175084"/>
                <a:gd name="connsiteX6" fmla="*/ 405832 w 2151540"/>
                <a:gd name="connsiteY6" fmla="*/ 181602 h 2175084"/>
                <a:gd name="connsiteX7" fmla="*/ 405555 w 2151540"/>
                <a:gd name="connsiteY7" fmla="*/ 204550 h 2175084"/>
                <a:gd name="connsiteX8" fmla="*/ 350271 w 2151540"/>
                <a:gd name="connsiteY8" fmla="*/ 224240 h 2175084"/>
                <a:gd name="connsiteX9" fmla="*/ 424350 w 2151540"/>
                <a:gd name="connsiteY9" fmla="*/ 247991 h 2175084"/>
                <a:gd name="connsiteX10" fmla="*/ 83873 w 2151540"/>
                <a:gd name="connsiteY10" fmla="*/ 31718 h 2175084"/>
                <a:gd name="connsiteX11" fmla="*/ 45537 w 2151540"/>
                <a:gd name="connsiteY11" fmla="*/ 0 h 2175084"/>
                <a:gd name="connsiteX12" fmla="*/ 53909 w 2151540"/>
                <a:gd name="connsiteY12" fmla="*/ 26345 h 2175084"/>
                <a:gd name="connsiteX13" fmla="*/ 0 w 2151540"/>
                <a:gd name="connsiteY13" fmla="*/ 75242 h 2175084"/>
                <a:gd name="connsiteX14" fmla="*/ 46561 w 2151540"/>
                <a:gd name="connsiteY14" fmla="*/ 79174 h 2175084"/>
                <a:gd name="connsiteX15" fmla="*/ 48112 w 2151540"/>
                <a:gd name="connsiteY15" fmla="*/ 65716 h 2175084"/>
                <a:gd name="connsiteX16" fmla="*/ 57795 w 2151540"/>
                <a:gd name="connsiteY16" fmla="*/ 76497 h 2175084"/>
                <a:gd name="connsiteX17" fmla="*/ 80873 w 2151540"/>
                <a:gd name="connsiteY17" fmla="*/ 68051 h 2175084"/>
                <a:gd name="connsiteX18" fmla="*/ 92375 w 2151540"/>
                <a:gd name="connsiteY18" fmla="*/ 76857 h 2175084"/>
                <a:gd name="connsiteX19" fmla="*/ 99750 w 2151540"/>
                <a:gd name="connsiteY19" fmla="*/ 94830 h 2175084"/>
                <a:gd name="connsiteX20" fmla="*/ 112369 w 2151540"/>
                <a:gd name="connsiteY20" fmla="*/ 95347 h 2175084"/>
                <a:gd name="connsiteX21" fmla="*/ 104772 w 2151540"/>
                <a:gd name="connsiteY21" fmla="*/ 75242 h 2175084"/>
                <a:gd name="connsiteX22" fmla="*/ 83873 w 2151540"/>
                <a:gd name="connsiteY22" fmla="*/ 31718 h 2175084"/>
                <a:gd name="connsiteX23" fmla="*/ 533507 w 2151540"/>
                <a:gd name="connsiteY23" fmla="*/ 825335 h 2175084"/>
                <a:gd name="connsiteX24" fmla="*/ 457286 w 2151540"/>
                <a:gd name="connsiteY24" fmla="*/ 827542 h 2175084"/>
                <a:gd name="connsiteX25" fmla="*/ 429122 w 2151540"/>
                <a:gd name="connsiteY25" fmla="*/ 810806 h 2175084"/>
                <a:gd name="connsiteX26" fmla="*/ 433184 w 2151540"/>
                <a:gd name="connsiteY26" fmla="*/ 827606 h 2175084"/>
                <a:gd name="connsiteX27" fmla="*/ 457581 w 2151540"/>
                <a:gd name="connsiteY27" fmla="*/ 874398 h 2175084"/>
                <a:gd name="connsiteX28" fmla="*/ 472480 w 2151540"/>
                <a:gd name="connsiteY28" fmla="*/ 893746 h 2175084"/>
                <a:gd name="connsiteX29" fmla="*/ 477927 w 2151540"/>
                <a:gd name="connsiteY29" fmla="*/ 904380 h 2175084"/>
                <a:gd name="connsiteX30" fmla="*/ 489991 w 2151540"/>
                <a:gd name="connsiteY30" fmla="*/ 891328 h 2175084"/>
                <a:gd name="connsiteX31" fmla="*/ 472277 w 2151540"/>
                <a:gd name="connsiteY31" fmla="*/ 865620 h 2175084"/>
                <a:gd name="connsiteX32" fmla="*/ 533507 w 2151540"/>
                <a:gd name="connsiteY32" fmla="*/ 825335 h 2175084"/>
                <a:gd name="connsiteX33" fmla="*/ 1239485 w 2151540"/>
                <a:gd name="connsiteY33" fmla="*/ 996377 h 2175084"/>
                <a:gd name="connsiteX34" fmla="*/ 1254744 w 2151540"/>
                <a:gd name="connsiteY34" fmla="*/ 1013565 h 2175084"/>
                <a:gd name="connsiteX35" fmla="*/ 1262997 w 2151540"/>
                <a:gd name="connsiteY35" fmla="*/ 1008303 h 2175084"/>
                <a:gd name="connsiteX36" fmla="*/ 1244904 w 2151540"/>
                <a:gd name="connsiteY36" fmla="*/ 980121 h 2175084"/>
                <a:gd name="connsiteX37" fmla="*/ 1256544 w 2151540"/>
                <a:gd name="connsiteY37" fmla="*/ 969616 h 2175084"/>
                <a:gd name="connsiteX38" fmla="*/ 1298388 w 2151540"/>
                <a:gd name="connsiteY38" fmla="*/ 957542 h 2175084"/>
                <a:gd name="connsiteX39" fmla="*/ 1225721 w 2151540"/>
                <a:gd name="connsiteY39" fmla="*/ 934547 h 2175084"/>
                <a:gd name="connsiteX40" fmla="*/ 1219131 w 2151540"/>
                <a:gd name="connsiteY40" fmla="*/ 933375 h 2175084"/>
                <a:gd name="connsiteX41" fmla="*/ 1196819 w 2151540"/>
                <a:gd name="connsiteY41" fmla="*/ 916012 h 2175084"/>
                <a:gd name="connsiteX42" fmla="*/ 1201453 w 2151540"/>
                <a:gd name="connsiteY42" fmla="*/ 931760 h 2175084"/>
                <a:gd name="connsiteX43" fmla="*/ 1239485 w 2151540"/>
                <a:gd name="connsiteY43" fmla="*/ 996377 h 2175084"/>
                <a:gd name="connsiteX44" fmla="*/ 719096 w 2151540"/>
                <a:gd name="connsiteY44" fmla="*/ 1017885 h 2175084"/>
                <a:gd name="connsiteX45" fmla="*/ 752180 w 2151540"/>
                <a:gd name="connsiteY45" fmla="*/ 1048467 h 2175084"/>
                <a:gd name="connsiteX46" fmla="*/ 759860 w 2151540"/>
                <a:gd name="connsiteY46" fmla="*/ 1058806 h 2175084"/>
                <a:gd name="connsiteX47" fmla="*/ 763931 w 2151540"/>
                <a:gd name="connsiteY47" fmla="*/ 1054403 h 2175084"/>
                <a:gd name="connsiteX48" fmla="*/ 756251 w 2151540"/>
                <a:gd name="connsiteY48" fmla="*/ 1044046 h 2175084"/>
                <a:gd name="connsiteX49" fmla="*/ 751626 w 2151540"/>
                <a:gd name="connsiteY49" fmla="*/ 1028307 h 2175084"/>
                <a:gd name="connsiteX50" fmla="*/ 776743 w 2151540"/>
                <a:gd name="connsiteY50" fmla="*/ 1007343 h 2175084"/>
                <a:gd name="connsiteX51" fmla="*/ 801538 w 2151540"/>
                <a:gd name="connsiteY51" fmla="*/ 999183 h 2175084"/>
                <a:gd name="connsiteX52" fmla="*/ 805388 w 2151540"/>
                <a:gd name="connsiteY52" fmla="*/ 992924 h 2175084"/>
                <a:gd name="connsiteX53" fmla="*/ 727062 w 2151540"/>
                <a:gd name="connsiteY53" fmla="*/ 984321 h 2175084"/>
                <a:gd name="connsiteX54" fmla="*/ 708462 w 2151540"/>
                <a:gd name="connsiteY54" fmla="*/ 967124 h 2175084"/>
                <a:gd name="connsiteX55" fmla="*/ 719096 w 2151540"/>
                <a:gd name="connsiteY55" fmla="*/ 1017885 h 2175084"/>
                <a:gd name="connsiteX56" fmla="*/ 307688 w 2151540"/>
                <a:gd name="connsiteY56" fmla="*/ 720656 h 2175084"/>
                <a:gd name="connsiteX57" fmla="*/ 315765 w 2151540"/>
                <a:gd name="connsiteY57" fmla="*/ 735592 h 2175084"/>
                <a:gd name="connsiteX58" fmla="*/ 326464 w 2151540"/>
                <a:gd name="connsiteY58" fmla="*/ 728705 h 2175084"/>
                <a:gd name="connsiteX59" fmla="*/ 312765 w 2151540"/>
                <a:gd name="connsiteY59" fmla="*/ 710437 h 2175084"/>
                <a:gd name="connsiteX60" fmla="*/ 307513 w 2151540"/>
                <a:gd name="connsiteY60" fmla="*/ 692538 h 2175084"/>
                <a:gd name="connsiteX61" fmla="*/ 346643 w 2151540"/>
                <a:gd name="connsiteY61" fmla="*/ 669110 h 2175084"/>
                <a:gd name="connsiteX62" fmla="*/ 333710 w 2151540"/>
                <a:gd name="connsiteY62" fmla="*/ 657156 h 2175084"/>
                <a:gd name="connsiteX63" fmla="*/ 357351 w 2151540"/>
                <a:gd name="connsiteY63" fmla="*/ 662233 h 2175084"/>
                <a:gd name="connsiteX64" fmla="*/ 369988 w 2151540"/>
                <a:gd name="connsiteY64" fmla="*/ 627349 h 2175084"/>
                <a:gd name="connsiteX65" fmla="*/ 341741 w 2151540"/>
                <a:gd name="connsiteY65" fmla="*/ 636635 h 2175084"/>
                <a:gd name="connsiteX66" fmla="*/ 286697 w 2151540"/>
                <a:gd name="connsiteY66" fmla="*/ 658402 h 2175084"/>
                <a:gd name="connsiteX67" fmla="*/ 264607 w 2151540"/>
                <a:gd name="connsiteY67" fmla="*/ 639829 h 2175084"/>
                <a:gd name="connsiteX68" fmla="*/ 307688 w 2151540"/>
                <a:gd name="connsiteY68" fmla="*/ 720656 h 2175084"/>
                <a:gd name="connsiteX69" fmla="*/ 811877 w 2151540"/>
                <a:gd name="connsiteY69" fmla="*/ 1525203 h 2175084"/>
                <a:gd name="connsiteX70" fmla="*/ 823250 w 2151540"/>
                <a:gd name="connsiteY70" fmla="*/ 1542890 h 2175084"/>
                <a:gd name="connsiteX71" fmla="*/ 827210 w 2151540"/>
                <a:gd name="connsiteY71" fmla="*/ 1537305 h 2175084"/>
                <a:gd name="connsiteX72" fmla="*/ 813612 w 2151540"/>
                <a:gd name="connsiteY72" fmla="*/ 1515483 h 2175084"/>
                <a:gd name="connsiteX73" fmla="*/ 816391 w 2151540"/>
                <a:gd name="connsiteY73" fmla="*/ 1504682 h 2175084"/>
                <a:gd name="connsiteX74" fmla="*/ 836256 w 2151540"/>
                <a:gd name="connsiteY74" fmla="*/ 1501433 h 2175084"/>
                <a:gd name="connsiteX75" fmla="*/ 834520 w 2151540"/>
                <a:gd name="connsiteY75" fmla="*/ 1496771 h 2175084"/>
                <a:gd name="connsiteX76" fmla="*/ 867041 w 2151540"/>
                <a:gd name="connsiteY76" fmla="*/ 1487734 h 2175084"/>
                <a:gd name="connsiteX77" fmla="*/ 855050 w 2151540"/>
                <a:gd name="connsiteY77" fmla="*/ 1474562 h 2175084"/>
                <a:gd name="connsiteX78" fmla="*/ 796507 w 2151540"/>
                <a:gd name="connsiteY78" fmla="*/ 1468792 h 2175084"/>
                <a:gd name="connsiteX79" fmla="*/ 769866 w 2151540"/>
                <a:gd name="connsiteY79" fmla="*/ 1449333 h 2175084"/>
                <a:gd name="connsiteX80" fmla="*/ 811877 w 2151540"/>
                <a:gd name="connsiteY80" fmla="*/ 1525203 h 2175084"/>
                <a:gd name="connsiteX81" fmla="*/ 684950 w 2151540"/>
                <a:gd name="connsiteY81" fmla="*/ 660700 h 2175084"/>
                <a:gd name="connsiteX82" fmla="*/ 722631 w 2151540"/>
                <a:gd name="connsiteY82" fmla="*/ 729905 h 2175084"/>
                <a:gd name="connsiteX83" fmla="*/ 732573 w 2151540"/>
                <a:gd name="connsiteY83" fmla="*/ 744020 h 2175084"/>
                <a:gd name="connsiteX84" fmla="*/ 730588 w 2151540"/>
                <a:gd name="connsiteY84" fmla="*/ 750343 h 2175084"/>
                <a:gd name="connsiteX85" fmla="*/ 739164 w 2151540"/>
                <a:gd name="connsiteY85" fmla="*/ 745192 h 2175084"/>
                <a:gd name="connsiteX86" fmla="*/ 726813 w 2151540"/>
                <a:gd name="connsiteY86" fmla="*/ 710852 h 2175084"/>
                <a:gd name="connsiteX87" fmla="*/ 734826 w 2151540"/>
                <a:gd name="connsiteY87" fmla="*/ 708452 h 2175084"/>
                <a:gd name="connsiteX88" fmla="*/ 764060 w 2151540"/>
                <a:gd name="connsiteY88" fmla="*/ 660202 h 2175084"/>
                <a:gd name="connsiteX89" fmla="*/ 709708 w 2151540"/>
                <a:gd name="connsiteY89" fmla="*/ 675415 h 2175084"/>
                <a:gd name="connsiteX90" fmla="*/ 680990 w 2151540"/>
                <a:gd name="connsiteY90" fmla="*/ 650463 h 2175084"/>
                <a:gd name="connsiteX91" fmla="*/ 679587 w 2151540"/>
                <a:gd name="connsiteY91" fmla="*/ 654072 h 2175084"/>
                <a:gd name="connsiteX92" fmla="*/ 684950 w 2151540"/>
                <a:gd name="connsiteY92" fmla="*/ 660700 h 2175084"/>
                <a:gd name="connsiteX93" fmla="*/ 910095 w 2151540"/>
                <a:gd name="connsiteY93" fmla="*/ 1259507 h 2175084"/>
                <a:gd name="connsiteX94" fmla="*/ 870014 w 2151540"/>
                <a:gd name="connsiteY94" fmla="*/ 1258482 h 2175084"/>
                <a:gd name="connsiteX95" fmla="*/ 835924 w 2151540"/>
                <a:gd name="connsiteY95" fmla="*/ 1273233 h 2175084"/>
                <a:gd name="connsiteX96" fmla="*/ 832425 w 2151540"/>
                <a:gd name="connsiteY96" fmla="*/ 1273076 h 2175084"/>
                <a:gd name="connsiteX97" fmla="*/ 811840 w 2151540"/>
                <a:gd name="connsiteY97" fmla="*/ 1250959 h 2175084"/>
                <a:gd name="connsiteX98" fmla="*/ 813243 w 2151540"/>
                <a:gd name="connsiteY98" fmla="*/ 1262535 h 2175084"/>
                <a:gd name="connsiteX99" fmla="*/ 826573 w 2151540"/>
                <a:gd name="connsiteY99" fmla="*/ 1306760 h 2175084"/>
                <a:gd name="connsiteX100" fmla="*/ 857146 w 2151540"/>
                <a:gd name="connsiteY100" fmla="*/ 1335016 h 2175084"/>
                <a:gd name="connsiteX101" fmla="*/ 865260 w 2151540"/>
                <a:gd name="connsiteY101" fmla="*/ 1349740 h 2175084"/>
                <a:gd name="connsiteX102" fmla="*/ 871204 w 2151540"/>
                <a:gd name="connsiteY102" fmla="*/ 1351143 h 2175084"/>
                <a:gd name="connsiteX103" fmla="*/ 857930 w 2151540"/>
                <a:gd name="connsiteY103" fmla="*/ 1317219 h 2175084"/>
                <a:gd name="connsiteX104" fmla="*/ 910095 w 2151540"/>
                <a:gd name="connsiteY104" fmla="*/ 1259507 h 2175084"/>
                <a:gd name="connsiteX105" fmla="*/ 1085733 w 2151540"/>
                <a:gd name="connsiteY105" fmla="*/ 1206539 h 2175084"/>
                <a:gd name="connsiteX106" fmla="*/ 1081570 w 2151540"/>
                <a:gd name="connsiteY106" fmla="*/ 1205791 h 2175084"/>
                <a:gd name="connsiteX107" fmla="*/ 1087256 w 2151540"/>
                <a:gd name="connsiteY107" fmla="*/ 1238811 h 2175084"/>
                <a:gd name="connsiteX108" fmla="*/ 1072662 w 2151540"/>
                <a:gd name="connsiteY108" fmla="*/ 1296329 h 2175084"/>
                <a:gd name="connsiteX109" fmla="*/ 1111589 w 2151540"/>
                <a:gd name="connsiteY109" fmla="*/ 1282889 h 2175084"/>
                <a:gd name="connsiteX110" fmla="*/ 1114423 w 2151540"/>
                <a:gd name="connsiteY110" fmla="*/ 1282437 h 2175084"/>
                <a:gd name="connsiteX111" fmla="*/ 1120405 w 2151540"/>
                <a:gd name="connsiteY111" fmla="*/ 1288991 h 2175084"/>
                <a:gd name="connsiteX112" fmla="*/ 1126996 w 2151540"/>
                <a:gd name="connsiteY112" fmla="*/ 1305357 h 2175084"/>
                <a:gd name="connsiteX113" fmla="*/ 1140861 w 2151540"/>
                <a:gd name="connsiteY113" fmla="*/ 1309945 h 2175084"/>
                <a:gd name="connsiteX114" fmla="*/ 1085733 w 2151540"/>
                <a:gd name="connsiteY114" fmla="*/ 1206539 h 2175084"/>
                <a:gd name="connsiteX115" fmla="*/ 1328260 w 2151540"/>
                <a:gd name="connsiteY115" fmla="*/ 1619119 h 2175084"/>
                <a:gd name="connsiteX116" fmla="*/ 1332598 w 2151540"/>
                <a:gd name="connsiteY116" fmla="*/ 1631369 h 2175084"/>
                <a:gd name="connsiteX117" fmla="*/ 1344359 w 2151540"/>
                <a:gd name="connsiteY117" fmla="*/ 1632984 h 2175084"/>
                <a:gd name="connsiteX118" fmla="*/ 1313721 w 2151540"/>
                <a:gd name="connsiteY118" fmla="*/ 1555259 h 2175084"/>
                <a:gd name="connsiteX119" fmla="*/ 1292646 w 2151540"/>
                <a:gd name="connsiteY119" fmla="*/ 1533732 h 2175084"/>
                <a:gd name="connsiteX120" fmla="*/ 1294234 w 2151540"/>
                <a:gd name="connsiteY120" fmla="*/ 1556792 h 2175084"/>
                <a:gd name="connsiteX121" fmla="*/ 1288705 w 2151540"/>
                <a:gd name="connsiteY121" fmla="*/ 1564029 h 2175084"/>
                <a:gd name="connsiteX122" fmla="*/ 1230716 w 2151540"/>
                <a:gd name="connsiteY122" fmla="*/ 1601977 h 2175084"/>
                <a:gd name="connsiteX123" fmla="*/ 1272375 w 2151540"/>
                <a:gd name="connsiteY123" fmla="*/ 1611716 h 2175084"/>
                <a:gd name="connsiteX124" fmla="*/ 1322906 w 2151540"/>
                <a:gd name="connsiteY124" fmla="*/ 1613137 h 2175084"/>
                <a:gd name="connsiteX125" fmla="*/ 1328260 w 2151540"/>
                <a:gd name="connsiteY125" fmla="*/ 1619119 h 2175084"/>
                <a:gd name="connsiteX126" fmla="*/ 1794518 w 2151540"/>
                <a:gd name="connsiteY126" fmla="*/ 2057795 h 2175084"/>
                <a:gd name="connsiteX127" fmla="*/ 1827094 w 2151540"/>
                <a:gd name="connsiteY127" fmla="*/ 2083817 h 2175084"/>
                <a:gd name="connsiteX128" fmla="*/ 1844384 w 2151540"/>
                <a:gd name="connsiteY128" fmla="*/ 2097747 h 2175084"/>
                <a:gd name="connsiteX129" fmla="*/ 1852258 w 2151540"/>
                <a:gd name="connsiteY129" fmla="*/ 2115305 h 2175084"/>
                <a:gd name="connsiteX130" fmla="*/ 1868246 w 2151540"/>
                <a:gd name="connsiteY130" fmla="*/ 2108455 h 2175084"/>
                <a:gd name="connsiteX131" fmla="*/ 1850661 w 2151540"/>
                <a:gd name="connsiteY131" fmla="*/ 2087067 h 2175084"/>
                <a:gd name="connsiteX132" fmla="*/ 1850449 w 2151540"/>
                <a:gd name="connsiteY132" fmla="*/ 2075556 h 2175084"/>
                <a:gd name="connsiteX133" fmla="*/ 1868154 w 2151540"/>
                <a:gd name="connsiteY133" fmla="*/ 2019874 h 2175084"/>
                <a:gd name="connsiteX134" fmla="*/ 1823956 w 2151540"/>
                <a:gd name="connsiteY134" fmla="*/ 2037662 h 2175084"/>
                <a:gd name="connsiteX135" fmla="*/ 1801968 w 2151540"/>
                <a:gd name="connsiteY135" fmla="*/ 2018416 h 2175084"/>
                <a:gd name="connsiteX136" fmla="*/ 1799318 w 2151540"/>
                <a:gd name="connsiteY136" fmla="*/ 2025191 h 2175084"/>
                <a:gd name="connsiteX137" fmla="*/ 1805558 w 2151540"/>
                <a:gd name="connsiteY137" fmla="*/ 2048463 h 2175084"/>
                <a:gd name="connsiteX138" fmla="*/ 1794518 w 2151540"/>
                <a:gd name="connsiteY138" fmla="*/ 2057795 h 2175084"/>
                <a:gd name="connsiteX139" fmla="*/ 1593854 w 2151540"/>
                <a:gd name="connsiteY139" fmla="*/ 1384541 h 2175084"/>
                <a:gd name="connsiteX140" fmla="*/ 1562644 w 2151540"/>
                <a:gd name="connsiteY140" fmla="*/ 1355694 h 2175084"/>
                <a:gd name="connsiteX141" fmla="*/ 1560475 w 2151540"/>
                <a:gd name="connsiteY141" fmla="*/ 1356746 h 2175084"/>
                <a:gd name="connsiteX142" fmla="*/ 1570435 w 2151540"/>
                <a:gd name="connsiteY142" fmla="*/ 1382445 h 2175084"/>
                <a:gd name="connsiteX143" fmla="*/ 1553404 w 2151540"/>
                <a:gd name="connsiteY143" fmla="*/ 1419157 h 2175084"/>
                <a:gd name="connsiteX144" fmla="*/ 1548392 w 2151540"/>
                <a:gd name="connsiteY144" fmla="*/ 1445410 h 2175084"/>
                <a:gd name="connsiteX145" fmla="*/ 1599060 w 2151540"/>
                <a:gd name="connsiteY145" fmla="*/ 1428480 h 2175084"/>
                <a:gd name="connsiteX146" fmla="*/ 1627003 w 2151540"/>
                <a:gd name="connsiteY146" fmla="*/ 1454309 h 2175084"/>
                <a:gd name="connsiteX147" fmla="*/ 1593854 w 2151540"/>
                <a:gd name="connsiteY147" fmla="*/ 1384541 h 2175084"/>
                <a:gd name="connsiteX148" fmla="*/ 1184727 w 2151540"/>
                <a:gd name="connsiteY148" fmla="*/ 1148919 h 2175084"/>
                <a:gd name="connsiteX149" fmla="*/ 1180526 w 2151540"/>
                <a:gd name="connsiteY149" fmla="*/ 1136854 h 2175084"/>
                <a:gd name="connsiteX150" fmla="*/ 1173179 w 2151540"/>
                <a:gd name="connsiteY150" fmla="*/ 1113703 h 2175084"/>
                <a:gd name="connsiteX151" fmla="*/ 1215955 w 2151540"/>
                <a:gd name="connsiteY151" fmla="*/ 1063265 h 2175084"/>
                <a:gd name="connsiteX152" fmla="*/ 1196653 w 2151540"/>
                <a:gd name="connsiteY152" fmla="*/ 1063394 h 2175084"/>
                <a:gd name="connsiteX153" fmla="*/ 1154006 w 2151540"/>
                <a:gd name="connsiteY153" fmla="*/ 1076345 h 2175084"/>
                <a:gd name="connsiteX154" fmla="*/ 1125713 w 2151540"/>
                <a:gd name="connsiteY154" fmla="*/ 1055104 h 2175084"/>
                <a:gd name="connsiteX155" fmla="*/ 1123266 w 2151540"/>
                <a:gd name="connsiteY155" fmla="*/ 1057754 h 2175084"/>
                <a:gd name="connsiteX156" fmla="*/ 1126922 w 2151540"/>
                <a:gd name="connsiteY156" fmla="*/ 1080767 h 2175084"/>
                <a:gd name="connsiteX157" fmla="*/ 1120396 w 2151540"/>
                <a:gd name="connsiteY157" fmla="*/ 1087828 h 2175084"/>
                <a:gd name="connsiteX158" fmla="*/ 1156812 w 2151540"/>
                <a:gd name="connsiteY158" fmla="*/ 1123109 h 2175084"/>
                <a:gd name="connsiteX159" fmla="*/ 1171554 w 2151540"/>
                <a:gd name="connsiteY159" fmla="*/ 1146556 h 2175084"/>
                <a:gd name="connsiteX160" fmla="*/ 1184727 w 2151540"/>
                <a:gd name="connsiteY160" fmla="*/ 1148919 h 2175084"/>
                <a:gd name="connsiteX161" fmla="*/ 999968 w 2151540"/>
                <a:gd name="connsiteY161" fmla="*/ 1658785 h 2175084"/>
                <a:gd name="connsiteX162" fmla="*/ 1054699 w 2151540"/>
                <a:gd name="connsiteY162" fmla="*/ 1607904 h 2175084"/>
                <a:gd name="connsiteX163" fmla="*/ 977343 w 2151540"/>
                <a:gd name="connsiteY163" fmla="*/ 1623125 h 2175084"/>
                <a:gd name="connsiteX164" fmla="*/ 954598 w 2151540"/>
                <a:gd name="connsiteY164" fmla="*/ 1602107 h 2175084"/>
                <a:gd name="connsiteX165" fmla="*/ 999562 w 2151540"/>
                <a:gd name="connsiteY165" fmla="*/ 1686210 h 2175084"/>
                <a:gd name="connsiteX166" fmla="*/ 1005802 w 2151540"/>
                <a:gd name="connsiteY166" fmla="*/ 1700195 h 2175084"/>
                <a:gd name="connsiteX167" fmla="*/ 1011775 w 2151540"/>
                <a:gd name="connsiteY167" fmla="*/ 1704072 h 2175084"/>
                <a:gd name="connsiteX168" fmla="*/ 1019934 w 2151540"/>
                <a:gd name="connsiteY168" fmla="*/ 1695247 h 2175084"/>
                <a:gd name="connsiteX169" fmla="*/ 1006882 w 2151540"/>
                <a:gd name="connsiteY169" fmla="*/ 1678281 h 2175084"/>
                <a:gd name="connsiteX170" fmla="*/ 999968 w 2151540"/>
                <a:gd name="connsiteY170" fmla="*/ 1658785 h 2175084"/>
                <a:gd name="connsiteX171" fmla="*/ 783842 w 2151540"/>
                <a:gd name="connsiteY171" fmla="*/ 873180 h 2175084"/>
                <a:gd name="connsiteX172" fmla="*/ 797763 w 2151540"/>
                <a:gd name="connsiteY172" fmla="*/ 866432 h 2175084"/>
                <a:gd name="connsiteX173" fmla="*/ 790295 w 2151540"/>
                <a:gd name="connsiteY173" fmla="*/ 857884 h 2175084"/>
                <a:gd name="connsiteX174" fmla="*/ 784479 w 2151540"/>
                <a:gd name="connsiteY174" fmla="*/ 847619 h 2175084"/>
                <a:gd name="connsiteX175" fmla="*/ 736284 w 2151540"/>
                <a:gd name="connsiteY175" fmla="*/ 775276 h 2175084"/>
                <a:gd name="connsiteX176" fmla="*/ 737724 w 2151540"/>
                <a:gd name="connsiteY176" fmla="*/ 802775 h 2175084"/>
                <a:gd name="connsiteX177" fmla="*/ 714287 w 2151540"/>
                <a:gd name="connsiteY177" fmla="*/ 861290 h 2175084"/>
                <a:gd name="connsiteX178" fmla="*/ 766783 w 2151540"/>
                <a:gd name="connsiteY178" fmla="*/ 845994 h 2175084"/>
                <a:gd name="connsiteX179" fmla="*/ 782522 w 2151540"/>
                <a:gd name="connsiteY179" fmla="*/ 862158 h 2175084"/>
                <a:gd name="connsiteX180" fmla="*/ 783842 w 2151540"/>
                <a:gd name="connsiteY180" fmla="*/ 873180 h 2175084"/>
                <a:gd name="connsiteX181" fmla="*/ 1712547 w 2151540"/>
                <a:gd name="connsiteY181" fmla="*/ 1818214 h 2175084"/>
                <a:gd name="connsiteX182" fmla="*/ 1697796 w 2151540"/>
                <a:gd name="connsiteY182" fmla="*/ 1794758 h 2175084"/>
                <a:gd name="connsiteX183" fmla="*/ 1659588 w 2151540"/>
                <a:gd name="connsiteY183" fmla="*/ 1767618 h 2175084"/>
                <a:gd name="connsiteX184" fmla="*/ 1665533 w 2151540"/>
                <a:gd name="connsiteY184" fmla="*/ 1794370 h 2175084"/>
                <a:gd name="connsiteX185" fmla="*/ 1602725 w 2151540"/>
                <a:gd name="connsiteY185" fmla="*/ 1831211 h 2175084"/>
                <a:gd name="connsiteX186" fmla="*/ 1685731 w 2151540"/>
                <a:gd name="connsiteY186" fmla="*/ 1832660 h 2175084"/>
                <a:gd name="connsiteX187" fmla="*/ 1697491 w 2151540"/>
                <a:gd name="connsiteY187" fmla="*/ 1838642 h 2175084"/>
                <a:gd name="connsiteX188" fmla="*/ 1707036 w 2151540"/>
                <a:gd name="connsiteY188" fmla="*/ 1857307 h 2175084"/>
                <a:gd name="connsiteX189" fmla="*/ 1715750 w 2151540"/>
                <a:gd name="connsiteY189" fmla="*/ 1868633 h 2175084"/>
                <a:gd name="connsiteX190" fmla="*/ 1721464 w 2151540"/>
                <a:gd name="connsiteY190" fmla="*/ 1862449 h 2175084"/>
                <a:gd name="connsiteX191" fmla="*/ 1708725 w 2151540"/>
                <a:gd name="connsiteY191" fmla="*/ 1832688 h 2175084"/>
                <a:gd name="connsiteX192" fmla="*/ 1712547 w 2151540"/>
                <a:gd name="connsiteY192" fmla="*/ 1818214 h 2175084"/>
                <a:gd name="connsiteX193" fmla="*/ 2118296 w 2151540"/>
                <a:gd name="connsiteY193" fmla="*/ 2127212 h 2175084"/>
                <a:gd name="connsiteX194" fmla="*/ 2149358 w 2151540"/>
                <a:gd name="connsiteY194" fmla="*/ 2101929 h 2175084"/>
                <a:gd name="connsiteX195" fmla="*/ 2149848 w 2151540"/>
                <a:gd name="connsiteY195" fmla="*/ 2082756 h 2175084"/>
                <a:gd name="connsiteX196" fmla="*/ 2150974 w 2151540"/>
                <a:gd name="connsiteY196" fmla="*/ 2069048 h 2175084"/>
                <a:gd name="connsiteX197" fmla="*/ 2127582 w 2151540"/>
                <a:gd name="connsiteY197" fmla="*/ 2073599 h 2175084"/>
                <a:gd name="connsiteX198" fmla="*/ 2099169 w 2151540"/>
                <a:gd name="connsiteY198" fmla="*/ 2089864 h 2175084"/>
                <a:gd name="connsiteX199" fmla="*/ 2073747 w 2151540"/>
                <a:gd name="connsiteY199" fmla="*/ 2069657 h 2175084"/>
                <a:gd name="connsiteX200" fmla="*/ 2076581 w 2151540"/>
                <a:gd name="connsiteY200" fmla="*/ 2093565 h 2175084"/>
                <a:gd name="connsiteX201" fmla="*/ 2046931 w 2151540"/>
                <a:gd name="connsiteY201" fmla="*/ 2115240 h 2175084"/>
                <a:gd name="connsiteX202" fmla="*/ 2105252 w 2151540"/>
                <a:gd name="connsiteY202" fmla="*/ 2141345 h 2175084"/>
                <a:gd name="connsiteX203" fmla="*/ 2119810 w 2151540"/>
                <a:gd name="connsiteY203" fmla="*/ 2162964 h 2175084"/>
                <a:gd name="connsiteX204" fmla="*/ 2125847 w 2151540"/>
                <a:gd name="connsiteY204" fmla="*/ 2175084 h 2175084"/>
                <a:gd name="connsiteX205" fmla="*/ 2138059 w 2151540"/>
                <a:gd name="connsiteY205" fmla="*/ 2161866 h 2175084"/>
                <a:gd name="connsiteX206" fmla="*/ 2118296 w 2151540"/>
                <a:gd name="connsiteY206" fmla="*/ 2127212 h 2175084"/>
                <a:gd name="connsiteX207" fmla="*/ 603201 w 2151540"/>
                <a:gd name="connsiteY207" fmla="*/ 1072708 h 2175084"/>
                <a:gd name="connsiteX208" fmla="*/ 610391 w 2151540"/>
                <a:gd name="connsiteY208" fmla="*/ 1102275 h 2175084"/>
                <a:gd name="connsiteX209" fmla="*/ 598336 w 2151540"/>
                <a:gd name="connsiteY209" fmla="*/ 1171304 h 2175084"/>
                <a:gd name="connsiteX210" fmla="*/ 641980 w 2151540"/>
                <a:gd name="connsiteY210" fmla="*/ 1151098 h 2175084"/>
                <a:gd name="connsiteX211" fmla="*/ 657848 w 2151540"/>
                <a:gd name="connsiteY211" fmla="*/ 1160855 h 2175084"/>
                <a:gd name="connsiteX212" fmla="*/ 665362 w 2151540"/>
                <a:gd name="connsiteY212" fmla="*/ 1177655 h 2175084"/>
                <a:gd name="connsiteX213" fmla="*/ 669230 w 2151540"/>
                <a:gd name="connsiteY213" fmla="*/ 1171378 h 2175084"/>
                <a:gd name="connsiteX214" fmla="*/ 603201 w 2151540"/>
                <a:gd name="connsiteY214" fmla="*/ 1072708 h 217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2151540" h="2175084">
                  <a:moveTo>
                    <a:pt x="424350" y="247991"/>
                  </a:moveTo>
                  <a:cubicBezTo>
                    <a:pt x="434864" y="248407"/>
                    <a:pt x="436119" y="258874"/>
                    <a:pt x="436119" y="258874"/>
                  </a:cubicBezTo>
                  <a:lnTo>
                    <a:pt x="442802" y="279995"/>
                  </a:lnTo>
                  <a:lnTo>
                    <a:pt x="453566" y="282478"/>
                  </a:lnTo>
                  <a:cubicBezTo>
                    <a:pt x="453566" y="282478"/>
                    <a:pt x="453870" y="258561"/>
                    <a:pt x="447732" y="251010"/>
                  </a:cubicBezTo>
                  <a:cubicBezTo>
                    <a:pt x="441621" y="243505"/>
                    <a:pt x="453003" y="233508"/>
                    <a:pt x="428051" y="208575"/>
                  </a:cubicBezTo>
                  <a:cubicBezTo>
                    <a:pt x="409626" y="190205"/>
                    <a:pt x="406331" y="183753"/>
                    <a:pt x="405832" y="181602"/>
                  </a:cubicBezTo>
                  <a:lnTo>
                    <a:pt x="405555" y="204550"/>
                  </a:lnTo>
                  <a:cubicBezTo>
                    <a:pt x="405555" y="204550"/>
                    <a:pt x="354000" y="220215"/>
                    <a:pt x="350271" y="224240"/>
                  </a:cubicBezTo>
                  <a:cubicBezTo>
                    <a:pt x="350271" y="224240"/>
                    <a:pt x="413808" y="247594"/>
                    <a:pt x="424350" y="247991"/>
                  </a:cubicBezTo>
                  <a:close/>
                  <a:moveTo>
                    <a:pt x="83873" y="31718"/>
                  </a:moveTo>
                  <a:cubicBezTo>
                    <a:pt x="75888" y="26198"/>
                    <a:pt x="60500" y="2668"/>
                    <a:pt x="45537" y="0"/>
                  </a:cubicBezTo>
                  <a:lnTo>
                    <a:pt x="53909" y="26345"/>
                  </a:lnTo>
                  <a:cubicBezTo>
                    <a:pt x="53909" y="26345"/>
                    <a:pt x="-83" y="65863"/>
                    <a:pt x="0" y="75242"/>
                  </a:cubicBezTo>
                  <a:cubicBezTo>
                    <a:pt x="65" y="84593"/>
                    <a:pt x="46561" y="79174"/>
                    <a:pt x="46561" y="79174"/>
                  </a:cubicBezTo>
                  <a:lnTo>
                    <a:pt x="48112" y="65716"/>
                  </a:lnTo>
                  <a:lnTo>
                    <a:pt x="57795" y="76497"/>
                  </a:lnTo>
                  <a:lnTo>
                    <a:pt x="80873" y="68051"/>
                  </a:lnTo>
                  <a:lnTo>
                    <a:pt x="92375" y="76857"/>
                  </a:lnTo>
                  <a:lnTo>
                    <a:pt x="99750" y="94830"/>
                  </a:lnTo>
                  <a:lnTo>
                    <a:pt x="112369" y="95347"/>
                  </a:lnTo>
                  <a:lnTo>
                    <a:pt x="104772" y="75242"/>
                  </a:lnTo>
                  <a:cubicBezTo>
                    <a:pt x="104781" y="75242"/>
                    <a:pt x="91867" y="37238"/>
                    <a:pt x="83873" y="31718"/>
                  </a:cubicBezTo>
                  <a:close/>
                  <a:moveTo>
                    <a:pt x="533507" y="825335"/>
                  </a:moveTo>
                  <a:cubicBezTo>
                    <a:pt x="532519" y="816981"/>
                    <a:pt x="472822" y="808378"/>
                    <a:pt x="457286" y="827542"/>
                  </a:cubicBezTo>
                  <a:lnTo>
                    <a:pt x="429122" y="810806"/>
                  </a:lnTo>
                  <a:lnTo>
                    <a:pt x="433184" y="827606"/>
                  </a:lnTo>
                  <a:cubicBezTo>
                    <a:pt x="433184" y="827606"/>
                    <a:pt x="446993" y="864604"/>
                    <a:pt x="457581" y="874398"/>
                  </a:cubicBezTo>
                  <a:cubicBezTo>
                    <a:pt x="468188" y="884202"/>
                    <a:pt x="472480" y="893746"/>
                    <a:pt x="472480" y="893746"/>
                  </a:cubicBezTo>
                  <a:lnTo>
                    <a:pt x="477927" y="904380"/>
                  </a:lnTo>
                  <a:lnTo>
                    <a:pt x="489991" y="891328"/>
                  </a:lnTo>
                  <a:lnTo>
                    <a:pt x="472277" y="865620"/>
                  </a:lnTo>
                  <a:cubicBezTo>
                    <a:pt x="472286" y="865620"/>
                    <a:pt x="534494" y="833726"/>
                    <a:pt x="533507" y="825335"/>
                  </a:cubicBezTo>
                  <a:close/>
                  <a:moveTo>
                    <a:pt x="1239485" y="996377"/>
                  </a:moveTo>
                  <a:cubicBezTo>
                    <a:pt x="1253359" y="1008146"/>
                    <a:pt x="1255196" y="1012190"/>
                    <a:pt x="1254744" y="1013565"/>
                  </a:cubicBezTo>
                  <a:lnTo>
                    <a:pt x="1262997" y="1008303"/>
                  </a:lnTo>
                  <a:lnTo>
                    <a:pt x="1244904" y="980121"/>
                  </a:lnTo>
                  <a:cubicBezTo>
                    <a:pt x="1244904" y="980121"/>
                    <a:pt x="1252667" y="967641"/>
                    <a:pt x="1256544" y="969616"/>
                  </a:cubicBezTo>
                  <a:cubicBezTo>
                    <a:pt x="1260467" y="971591"/>
                    <a:pt x="1292406" y="953665"/>
                    <a:pt x="1298388" y="957542"/>
                  </a:cubicBezTo>
                  <a:cubicBezTo>
                    <a:pt x="1304361" y="961456"/>
                    <a:pt x="1262950" y="914978"/>
                    <a:pt x="1225721" y="934547"/>
                  </a:cubicBezTo>
                  <a:lnTo>
                    <a:pt x="1219131" y="933375"/>
                  </a:lnTo>
                  <a:lnTo>
                    <a:pt x="1196819" y="916012"/>
                  </a:lnTo>
                  <a:cubicBezTo>
                    <a:pt x="1196819" y="916012"/>
                    <a:pt x="1200798" y="926230"/>
                    <a:pt x="1201453" y="931760"/>
                  </a:cubicBezTo>
                  <a:cubicBezTo>
                    <a:pt x="1202109" y="937261"/>
                    <a:pt x="1217986" y="978146"/>
                    <a:pt x="1239485" y="996377"/>
                  </a:cubicBezTo>
                  <a:close/>
                  <a:moveTo>
                    <a:pt x="719096" y="1017885"/>
                  </a:moveTo>
                  <a:cubicBezTo>
                    <a:pt x="720185" y="1027051"/>
                    <a:pt x="752180" y="1048467"/>
                    <a:pt x="752180" y="1048467"/>
                  </a:cubicBezTo>
                  <a:lnTo>
                    <a:pt x="759860" y="1058806"/>
                  </a:lnTo>
                  <a:lnTo>
                    <a:pt x="763931" y="1054403"/>
                  </a:lnTo>
                  <a:lnTo>
                    <a:pt x="756251" y="1044046"/>
                  </a:lnTo>
                  <a:cubicBezTo>
                    <a:pt x="756251" y="1044046"/>
                    <a:pt x="750214" y="1031916"/>
                    <a:pt x="751626" y="1028307"/>
                  </a:cubicBezTo>
                  <a:cubicBezTo>
                    <a:pt x="753029" y="1024698"/>
                    <a:pt x="776743" y="1007343"/>
                    <a:pt x="776743" y="1007343"/>
                  </a:cubicBezTo>
                  <a:lnTo>
                    <a:pt x="801538" y="999183"/>
                  </a:lnTo>
                  <a:lnTo>
                    <a:pt x="805388" y="992924"/>
                  </a:lnTo>
                  <a:cubicBezTo>
                    <a:pt x="788061" y="978524"/>
                    <a:pt x="727062" y="984321"/>
                    <a:pt x="727062" y="984321"/>
                  </a:cubicBezTo>
                  <a:lnTo>
                    <a:pt x="708462" y="967124"/>
                  </a:lnTo>
                  <a:cubicBezTo>
                    <a:pt x="699388" y="991494"/>
                    <a:pt x="717988" y="1008682"/>
                    <a:pt x="719096" y="1017885"/>
                  </a:cubicBezTo>
                  <a:close/>
                  <a:moveTo>
                    <a:pt x="307688" y="720656"/>
                  </a:moveTo>
                  <a:lnTo>
                    <a:pt x="315765" y="735592"/>
                  </a:lnTo>
                  <a:lnTo>
                    <a:pt x="326464" y="728705"/>
                  </a:lnTo>
                  <a:lnTo>
                    <a:pt x="312765" y="710437"/>
                  </a:lnTo>
                  <a:lnTo>
                    <a:pt x="307513" y="692538"/>
                  </a:lnTo>
                  <a:cubicBezTo>
                    <a:pt x="318295" y="695077"/>
                    <a:pt x="346643" y="669110"/>
                    <a:pt x="346643" y="669110"/>
                  </a:cubicBezTo>
                  <a:lnTo>
                    <a:pt x="333710" y="657156"/>
                  </a:lnTo>
                  <a:cubicBezTo>
                    <a:pt x="333710" y="657156"/>
                    <a:pt x="353622" y="666257"/>
                    <a:pt x="357351" y="662233"/>
                  </a:cubicBezTo>
                  <a:cubicBezTo>
                    <a:pt x="361053" y="658217"/>
                    <a:pt x="369988" y="627349"/>
                    <a:pt x="369988" y="627349"/>
                  </a:cubicBezTo>
                  <a:cubicBezTo>
                    <a:pt x="369988" y="627349"/>
                    <a:pt x="346440" y="640974"/>
                    <a:pt x="341741" y="636635"/>
                  </a:cubicBezTo>
                  <a:cubicBezTo>
                    <a:pt x="337052" y="632297"/>
                    <a:pt x="286697" y="658402"/>
                    <a:pt x="286697" y="658402"/>
                  </a:cubicBezTo>
                  <a:lnTo>
                    <a:pt x="264607" y="639829"/>
                  </a:lnTo>
                  <a:cubicBezTo>
                    <a:pt x="256170" y="674888"/>
                    <a:pt x="307688" y="720656"/>
                    <a:pt x="307688" y="720656"/>
                  </a:cubicBezTo>
                  <a:close/>
                  <a:moveTo>
                    <a:pt x="811877" y="1525203"/>
                  </a:moveTo>
                  <a:lnTo>
                    <a:pt x="823250" y="1542890"/>
                  </a:lnTo>
                  <a:lnTo>
                    <a:pt x="827210" y="1537305"/>
                  </a:lnTo>
                  <a:cubicBezTo>
                    <a:pt x="827210" y="1537305"/>
                    <a:pt x="816372" y="1519036"/>
                    <a:pt x="813612" y="1515483"/>
                  </a:cubicBezTo>
                  <a:cubicBezTo>
                    <a:pt x="810889" y="1511929"/>
                    <a:pt x="816391" y="1504682"/>
                    <a:pt x="816391" y="1504682"/>
                  </a:cubicBezTo>
                  <a:lnTo>
                    <a:pt x="836256" y="1501433"/>
                  </a:lnTo>
                  <a:lnTo>
                    <a:pt x="834520" y="1496771"/>
                  </a:lnTo>
                  <a:cubicBezTo>
                    <a:pt x="834520" y="1496771"/>
                    <a:pt x="865001" y="1489941"/>
                    <a:pt x="867041" y="1487734"/>
                  </a:cubicBezTo>
                  <a:cubicBezTo>
                    <a:pt x="869109" y="1485510"/>
                    <a:pt x="860497" y="1476528"/>
                    <a:pt x="855050" y="1474562"/>
                  </a:cubicBezTo>
                  <a:cubicBezTo>
                    <a:pt x="849613" y="1472651"/>
                    <a:pt x="805830" y="1454807"/>
                    <a:pt x="796507" y="1468792"/>
                  </a:cubicBezTo>
                  <a:lnTo>
                    <a:pt x="769866" y="1449333"/>
                  </a:lnTo>
                  <a:cubicBezTo>
                    <a:pt x="769876" y="1449315"/>
                    <a:pt x="766239" y="1481983"/>
                    <a:pt x="811877" y="1525203"/>
                  </a:cubicBezTo>
                  <a:close/>
                  <a:moveTo>
                    <a:pt x="684950" y="660700"/>
                  </a:moveTo>
                  <a:cubicBezTo>
                    <a:pt x="684950" y="660700"/>
                    <a:pt x="684526" y="688135"/>
                    <a:pt x="722631" y="729905"/>
                  </a:cubicBezTo>
                  <a:lnTo>
                    <a:pt x="732573" y="744020"/>
                  </a:lnTo>
                  <a:lnTo>
                    <a:pt x="730588" y="750343"/>
                  </a:lnTo>
                  <a:lnTo>
                    <a:pt x="739164" y="745192"/>
                  </a:lnTo>
                  <a:lnTo>
                    <a:pt x="726813" y="710852"/>
                  </a:lnTo>
                  <a:lnTo>
                    <a:pt x="734826" y="708452"/>
                  </a:lnTo>
                  <a:cubicBezTo>
                    <a:pt x="734826" y="708452"/>
                    <a:pt x="774510" y="686224"/>
                    <a:pt x="764060" y="660202"/>
                  </a:cubicBezTo>
                  <a:cubicBezTo>
                    <a:pt x="764060" y="660202"/>
                    <a:pt x="713363" y="667347"/>
                    <a:pt x="709708" y="675415"/>
                  </a:cubicBezTo>
                  <a:cubicBezTo>
                    <a:pt x="709708" y="675415"/>
                    <a:pt x="688163" y="648931"/>
                    <a:pt x="680990" y="650463"/>
                  </a:cubicBezTo>
                  <a:lnTo>
                    <a:pt x="679587" y="654072"/>
                  </a:lnTo>
                  <a:lnTo>
                    <a:pt x="684950" y="660700"/>
                  </a:lnTo>
                  <a:close/>
                  <a:moveTo>
                    <a:pt x="910095" y="1259507"/>
                  </a:moveTo>
                  <a:cubicBezTo>
                    <a:pt x="909116" y="1246223"/>
                    <a:pt x="876125" y="1261021"/>
                    <a:pt x="870014" y="1258482"/>
                  </a:cubicBezTo>
                  <a:cubicBezTo>
                    <a:pt x="863958" y="1255944"/>
                    <a:pt x="838850" y="1268719"/>
                    <a:pt x="835924" y="1273233"/>
                  </a:cubicBezTo>
                  <a:lnTo>
                    <a:pt x="832425" y="1273076"/>
                  </a:lnTo>
                  <a:cubicBezTo>
                    <a:pt x="832425" y="1273076"/>
                    <a:pt x="815689" y="1249399"/>
                    <a:pt x="811840" y="1250959"/>
                  </a:cubicBezTo>
                  <a:cubicBezTo>
                    <a:pt x="807991" y="1252574"/>
                    <a:pt x="813243" y="1262535"/>
                    <a:pt x="813243" y="1262535"/>
                  </a:cubicBezTo>
                  <a:cubicBezTo>
                    <a:pt x="813243" y="1262535"/>
                    <a:pt x="819289" y="1299006"/>
                    <a:pt x="826573" y="1306760"/>
                  </a:cubicBezTo>
                  <a:cubicBezTo>
                    <a:pt x="833883" y="1314542"/>
                    <a:pt x="857146" y="1335016"/>
                    <a:pt x="857146" y="1335016"/>
                  </a:cubicBezTo>
                  <a:lnTo>
                    <a:pt x="865260" y="1349740"/>
                  </a:lnTo>
                  <a:lnTo>
                    <a:pt x="871204" y="1351143"/>
                  </a:lnTo>
                  <a:cubicBezTo>
                    <a:pt x="871204" y="1351143"/>
                    <a:pt x="860552" y="1319638"/>
                    <a:pt x="857930" y="1317219"/>
                  </a:cubicBezTo>
                  <a:cubicBezTo>
                    <a:pt x="855309" y="1314810"/>
                    <a:pt x="911092" y="1272762"/>
                    <a:pt x="910095" y="1259507"/>
                  </a:cubicBezTo>
                  <a:close/>
                  <a:moveTo>
                    <a:pt x="1085733" y="1206539"/>
                  </a:moveTo>
                  <a:lnTo>
                    <a:pt x="1081570" y="1205791"/>
                  </a:lnTo>
                  <a:cubicBezTo>
                    <a:pt x="1081570" y="1205791"/>
                    <a:pt x="1088235" y="1232524"/>
                    <a:pt x="1087256" y="1238811"/>
                  </a:cubicBezTo>
                  <a:cubicBezTo>
                    <a:pt x="1086259" y="1245097"/>
                    <a:pt x="1064816" y="1283923"/>
                    <a:pt x="1072662" y="1296329"/>
                  </a:cubicBezTo>
                  <a:cubicBezTo>
                    <a:pt x="1080518" y="1308717"/>
                    <a:pt x="1111589" y="1282889"/>
                    <a:pt x="1111589" y="1282889"/>
                  </a:cubicBezTo>
                  <a:lnTo>
                    <a:pt x="1114423" y="1282437"/>
                  </a:lnTo>
                  <a:lnTo>
                    <a:pt x="1120405" y="1288991"/>
                  </a:lnTo>
                  <a:lnTo>
                    <a:pt x="1126996" y="1305357"/>
                  </a:lnTo>
                  <a:lnTo>
                    <a:pt x="1140861" y="1309945"/>
                  </a:lnTo>
                  <a:cubicBezTo>
                    <a:pt x="1140861" y="1309954"/>
                    <a:pt x="1118171" y="1226220"/>
                    <a:pt x="1085733" y="1206539"/>
                  </a:cubicBezTo>
                  <a:close/>
                  <a:moveTo>
                    <a:pt x="1328260" y="1619119"/>
                  </a:moveTo>
                  <a:lnTo>
                    <a:pt x="1332598" y="1631369"/>
                  </a:lnTo>
                  <a:cubicBezTo>
                    <a:pt x="1332598" y="1631369"/>
                    <a:pt x="1342909" y="1645003"/>
                    <a:pt x="1344359" y="1632984"/>
                  </a:cubicBezTo>
                  <a:cubicBezTo>
                    <a:pt x="1345836" y="1620947"/>
                    <a:pt x="1316370" y="1562838"/>
                    <a:pt x="1313721" y="1555259"/>
                  </a:cubicBezTo>
                  <a:cubicBezTo>
                    <a:pt x="1311099" y="1547671"/>
                    <a:pt x="1292646" y="1533732"/>
                    <a:pt x="1292646" y="1533732"/>
                  </a:cubicBezTo>
                  <a:lnTo>
                    <a:pt x="1294234" y="1556792"/>
                  </a:lnTo>
                  <a:cubicBezTo>
                    <a:pt x="1296320" y="1559745"/>
                    <a:pt x="1288705" y="1564029"/>
                    <a:pt x="1288705" y="1564029"/>
                  </a:cubicBezTo>
                  <a:cubicBezTo>
                    <a:pt x="1275504" y="1560059"/>
                    <a:pt x="1230716" y="1601977"/>
                    <a:pt x="1230716" y="1601977"/>
                  </a:cubicBezTo>
                  <a:cubicBezTo>
                    <a:pt x="1239180" y="1609805"/>
                    <a:pt x="1253202" y="1601174"/>
                    <a:pt x="1272375" y="1611716"/>
                  </a:cubicBezTo>
                  <a:cubicBezTo>
                    <a:pt x="1291566" y="1622239"/>
                    <a:pt x="1322906" y="1613137"/>
                    <a:pt x="1322906" y="1613137"/>
                  </a:cubicBezTo>
                  <a:lnTo>
                    <a:pt x="1328260" y="1619119"/>
                  </a:lnTo>
                  <a:close/>
                  <a:moveTo>
                    <a:pt x="1794518" y="2057795"/>
                  </a:moveTo>
                  <a:cubicBezTo>
                    <a:pt x="1794518" y="2057795"/>
                    <a:pt x="1813626" y="2077559"/>
                    <a:pt x="1827094" y="2083817"/>
                  </a:cubicBezTo>
                  <a:cubicBezTo>
                    <a:pt x="1840590" y="2090113"/>
                    <a:pt x="1844384" y="2097747"/>
                    <a:pt x="1844384" y="2097747"/>
                  </a:cubicBezTo>
                  <a:lnTo>
                    <a:pt x="1852258" y="2115305"/>
                  </a:lnTo>
                  <a:lnTo>
                    <a:pt x="1868246" y="2108455"/>
                  </a:lnTo>
                  <a:lnTo>
                    <a:pt x="1850661" y="2087067"/>
                  </a:lnTo>
                  <a:lnTo>
                    <a:pt x="1850449" y="2075556"/>
                  </a:lnTo>
                  <a:cubicBezTo>
                    <a:pt x="1850449" y="2075556"/>
                    <a:pt x="1884603" y="2046441"/>
                    <a:pt x="1868154" y="2019874"/>
                  </a:cubicBezTo>
                  <a:cubicBezTo>
                    <a:pt x="1868154" y="2019874"/>
                    <a:pt x="1825479" y="2036010"/>
                    <a:pt x="1823956" y="2037662"/>
                  </a:cubicBezTo>
                  <a:cubicBezTo>
                    <a:pt x="1822396" y="2039352"/>
                    <a:pt x="1801968" y="2018416"/>
                    <a:pt x="1801968" y="2018416"/>
                  </a:cubicBezTo>
                  <a:lnTo>
                    <a:pt x="1799318" y="2025191"/>
                  </a:lnTo>
                  <a:lnTo>
                    <a:pt x="1805558" y="2048463"/>
                  </a:lnTo>
                  <a:lnTo>
                    <a:pt x="1794518" y="2057795"/>
                  </a:lnTo>
                  <a:close/>
                  <a:moveTo>
                    <a:pt x="1593854" y="1384541"/>
                  </a:moveTo>
                  <a:cubicBezTo>
                    <a:pt x="1579676" y="1372448"/>
                    <a:pt x="1562644" y="1355694"/>
                    <a:pt x="1562644" y="1355694"/>
                  </a:cubicBezTo>
                  <a:lnTo>
                    <a:pt x="1560475" y="1356746"/>
                  </a:lnTo>
                  <a:lnTo>
                    <a:pt x="1570435" y="1382445"/>
                  </a:lnTo>
                  <a:cubicBezTo>
                    <a:pt x="1570435" y="1382445"/>
                    <a:pt x="1553349" y="1413969"/>
                    <a:pt x="1553404" y="1419157"/>
                  </a:cubicBezTo>
                  <a:cubicBezTo>
                    <a:pt x="1553413" y="1424336"/>
                    <a:pt x="1548392" y="1445410"/>
                    <a:pt x="1548392" y="1445410"/>
                  </a:cubicBezTo>
                  <a:cubicBezTo>
                    <a:pt x="1548392" y="1445410"/>
                    <a:pt x="1596282" y="1434093"/>
                    <a:pt x="1599060" y="1428480"/>
                  </a:cubicBezTo>
                  <a:cubicBezTo>
                    <a:pt x="1601848" y="1422813"/>
                    <a:pt x="1627003" y="1454309"/>
                    <a:pt x="1627003" y="1454309"/>
                  </a:cubicBezTo>
                  <a:cubicBezTo>
                    <a:pt x="1627003" y="1454309"/>
                    <a:pt x="1608033" y="1396578"/>
                    <a:pt x="1593854" y="1384541"/>
                  </a:cubicBezTo>
                  <a:close/>
                  <a:moveTo>
                    <a:pt x="1184727" y="1148919"/>
                  </a:moveTo>
                  <a:lnTo>
                    <a:pt x="1180526" y="1136854"/>
                  </a:lnTo>
                  <a:lnTo>
                    <a:pt x="1173179" y="1113703"/>
                  </a:lnTo>
                  <a:cubicBezTo>
                    <a:pt x="1173179" y="1113703"/>
                    <a:pt x="1215161" y="1095259"/>
                    <a:pt x="1215955" y="1063265"/>
                  </a:cubicBezTo>
                  <a:lnTo>
                    <a:pt x="1196653" y="1063394"/>
                  </a:lnTo>
                  <a:cubicBezTo>
                    <a:pt x="1196653" y="1063394"/>
                    <a:pt x="1157652" y="1068268"/>
                    <a:pt x="1154006" y="1076345"/>
                  </a:cubicBezTo>
                  <a:cubicBezTo>
                    <a:pt x="1150387" y="1084431"/>
                    <a:pt x="1125713" y="1055104"/>
                    <a:pt x="1125713" y="1055104"/>
                  </a:cubicBezTo>
                  <a:lnTo>
                    <a:pt x="1123266" y="1057754"/>
                  </a:lnTo>
                  <a:cubicBezTo>
                    <a:pt x="1123266" y="1057754"/>
                    <a:pt x="1129378" y="1078108"/>
                    <a:pt x="1126922" y="1080767"/>
                  </a:cubicBezTo>
                  <a:cubicBezTo>
                    <a:pt x="1124485" y="1083407"/>
                    <a:pt x="1120396" y="1087828"/>
                    <a:pt x="1120396" y="1087828"/>
                  </a:cubicBezTo>
                  <a:cubicBezTo>
                    <a:pt x="1120396" y="1087828"/>
                    <a:pt x="1153701" y="1120238"/>
                    <a:pt x="1156812" y="1123109"/>
                  </a:cubicBezTo>
                  <a:cubicBezTo>
                    <a:pt x="1159905" y="1125971"/>
                    <a:pt x="1171554" y="1146556"/>
                    <a:pt x="1171554" y="1146556"/>
                  </a:cubicBezTo>
                  <a:lnTo>
                    <a:pt x="1184727" y="1148919"/>
                  </a:lnTo>
                  <a:close/>
                  <a:moveTo>
                    <a:pt x="999968" y="1658785"/>
                  </a:moveTo>
                  <a:cubicBezTo>
                    <a:pt x="1038221" y="1663040"/>
                    <a:pt x="1054699" y="1607904"/>
                    <a:pt x="1054699" y="1607904"/>
                  </a:cubicBezTo>
                  <a:cubicBezTo>
                    <a:pt x="1052788" y="1599633"/>
                    <a:pt x="977343" y="1623125"/>
                    <a:pt x="977343" y="1623125"/>
                  </a:cubicBezTo>
                  <a:lnTo>
                    <a:pt x="954598" y="1602107"/>
                  </a:lnTo>
                  <a:cubicBezTo>
                    <a:pt x="948302" y="1642095"/>
                    <a:pt x="999562" y="1686210"/>
                    <a:pt x="999562" y="1686210"/>
                  </a:cubicBezTo>
                  <a:lnTo>
                    <a:pt x="1005802" y="1700195"/>
                  </a:lnTo>
                  <a:lnTo>
                    <a:pt x="1011775" y="1704072"/>
                  </a:lnTo>
                  <a:lnTo>
                    <a:pt x="1019934" y="1695247"/>
                  </a:lnTo>
                  <a:lnTo>
                    <a:pt x="1006882" y="1678281"/>
                  </a:lnTo>
                  <a:lnTo>
                    <a:pt x="999968" y="1658785"/>
                  </a:lnTo>
                  <a:close/>
                  <a:moveTo>
                    <a:pt x="783842" y="873180"/>
                  </a:moveTo>
                  <a:lnTo>
                    <a:pt x="797763" y="866432"/>
                  </a:lnTo>
                  <a:lnTo>
                    <a:pt x="790295" y="857884"/>
                  </a:lnTo>
                  <a:lnTo>
                    <a:pt x="784479" y="847619"/>
                  </a:lnTo>
                  <a:cubicBezTo>
                    <a:pt x="784479" y="847619"/>
                    <a:pt x="769119" y="795778"/>
                    <a:pt x="736284" y="775276"/>
                  </a:cubicBezTo>
                  <a:lnTo>
                    <a:pt x="737724" y="802775"/>
                  </a:lnTo>
                  <a:cubicBezTo>
                    <a:pt x="737724" y="802775"/>
                    <a:pt x="707465" y="850028"/>
                    <a:pt x="714287" y="861290"/>
                  </a:cubicBezTo>
                  <a:cubicBezTo>
                    <a:pt x="721145" y="872524"/>
                    <a:pt x="766783" y="845994"/>
                    <a:pt x="766783" y="845994"/>
                  </a:cubicBezTo>
                  <a:lnTo>
                    <a:pt x="782522" y="862158"/>
                  </a:lnTo>
                  <a:lnTo>
                    <a:pt x="783842" y="873180"/>
                  </a:lnTo>
                  <a:close/>
                  <a:moveTo>
                    <a:pt x="1712547" y="1818214"/>
                  </a:moveTo>
                  <a:cubicBezTo>
                    <a:pt x="1712547" y="1818214"/>
                    <a:pt x="1703989" y="1800481"/>
                    <a:pt x="1697796" y="1794758"/>
                  </a:cubicBezTo>
                  <a:cubicBezTo>
                    <a:pt x="1691574" y="1788998"/>
                    <a:pt x="1667222" y="1769760"/>
                    <a:pt x="1659588" y="1767618"/>
                  </a:cubicBezTo>
                  <a:lnTo>
                    <a:pt x="1665533" y="1794370"/>
                  </a:lnTo>
                  <a:cubicBezTo>
                    <a:pt x="1665533" y="1794370"/>
                    <a:pt x="1613858" y="1808770"/>
                    <a:pt x="1602725" y="1831211"/>
                  </a:cubicBezTo>
                  <a:cubicBezTo>
                    <a:pt x="1602725" y="1831211"/>
                    <a:pt x="1660622" y="1853652"/>
                    <a:pt x="1685731" y="1832660"/>
                  </a:cubicBezTo>
                  <a:lnTo>
                    <a:pt x="1697491" y="1838642"/>
                  </a:lnTo>
                  <a:lnTo>
                    <a:pt x="1707036" y="1857307"/>
                  </a:lnTo>
                  <a:lnTo>
                    <a:pt x="1715750" y="1868633"/>
                  </a:lnTo>
                  <a:lnTo>
                    <a:pt x="1721464" y="1862449"/>
                  </a:lnTo>
                  <a:lnTo>
                    <a:pt x="1708725" y="1832688"/>
                  </a:lnTo>
                  <a:lnTo>
                    <a:pt x="1712547" y="1818214"/>
                  </a:lnTo>
                  <a:close/>
                  <a:moveTo>
                    <a:pt x="2118296" y="2127212"/>
                  </a:moveTo>
                  <a:cubicBezTo>
                    <a:pt x="2122385" y="2122791"/>
                    <a:pt x="2144743" y="2117280"/>
                    <a:pt x="2149358" y="2101929"/>
                  </a:cubicBezTo>
                  <a:cubicBezTo>
                    <a:pt x="2153964" y="2086559"/>
                    <a:pt x="2149848" y="2082756"/>
                    <a:pt x="2149848" y="2082756"/>
                  </a:cubicBezTo>
                  <a:lnTo>
                    <a:pt x="2150974" y="2069048"/>
                  </a:lnTo>
                  <a:cubicBezTo>
                    <a:pt x="2150974" y="2069048"/>
                    <a:pt x="2130019" y="2070959"/>
                    <a:pt x="2127582" y="2073599"/>
                  </a:cubicBezTo>
                  <a:cubicBezTo>
                    <a:pt x="2125117" y="2076267"/>
                    <a:pt x="2103812" y="2082747"/>
                    <a:pt x="2099169" y="2089864"/>
                  </a:cubicBezTo>
                  <a:cubicBezTo>
                    <a:pt x="2094470" y="2096981"/>
                    <a:pt x="2073747" y="2069657"/>
                    <a:pt x="2073747" y="2069657"/>
                  </a:cubicBezTo>
                  <a:lnTo>
                    <a:pt x="2076581" y="2093565"/>
                  </a:lnTo>
                  <a:cubicBezTo>
                    <a:pt x="2076581" y="2093565"/>
                    <a:pt x="2047309" y="2110689"/>
                    <a:pt x="2046931" y="2115240"/>
                  </a:cubicBezTo>
                  <a:cubicBezTo>
                    <a:pt x="2046931" y="2115240"/>
                    <a:pt x="2081215" y="2140385"/>
                    <a:pt x="2105252" y="2141345"/>
                  </a:cubicBezTo>
                  <a:lnTo>
                    <a:pt x="2119810" y="2162964"/>
                  </a:lnTo>
                  <a:lnTo>
                    <a:pt x="2125847" y="2175084"/>
                  </a:lnTo>
                  <a:lnTo>
                    <a:pt x="2138059" y="2161866"/>
                  </a:lnTo>
                  <a:cubicBezTo>
                    <a:pt x="2138069" y="2161857"/>
                    <a:pt x="2114234" y="2131607"/>
                    <a:pt x="2118296" y="2127212"/>
                  </a:cubicBezTo>
                  <a:close/>
                  <a:moveTo>
                    <a:pt x="603201" y="1072708"/>
                  </a:moveTo>
                  <a:lnTo>
                    <a:pt x="610391" y="1102275"/>
                  </a:lnTo>
                  <a:cubicBezTo>
                    <a:pt x="610391" y="1102275"/>
                    <a:pt x="595834" y="1165729"/>
                    <a:pt x="598336" y="1171304"/>
                  </a:cubicBezTo>
                  <a:cubicBezTo>
                    <a:pt x="600856" y="1176880"/>
                    <a:pt x="641980" y="1151098"/>
                    <a:pt x="641980" y="1151098"/>
                  </a:cubicBezTo>
                  <a:lnTo>
                    <a:pt x="657848" y="1160855"/>
                  </a:lnTo>
                  <a:lnTo>
                    <a:pt x="665362" y="1177655"/>
                  </a:lnTo>
                  <a:lnTo>
                    <a:pt x="669230" y="1171378"/>
                  </a:lnTo>
                  <a:cubicBezTo>
                    <a:pt x="669230" y="1171369"/>
                    <a:pt x="649116" y="1087358"/>
                    <a:pt x="603201" y="1072708"/>
                  </a:cubicBezTo>
                  <a:close/>
                </a:path>
              </a:pathLst>
            </a:custGeom>
            <a:grpFill/>
            <a:ln w="9229" cap="flat">
              <a:noFill/>
              <a:prstDash val="solid"/>
              <a:miter/>
            </a:ln>
          </p:spPr>
          <p:txBody>
            <a:bodyPr rtlCol="0" anchor="ctr"/>
            <a:lstStyle/>
            <a:p>
              <a:endParaRPr lang="en-IN" dirty="0"/>
            </a:p>
          </p:txBody>
        </p:sp>
      </p:grpSp>
      <p:grpSp>
        <p:nvGrpSpPr>
          <p:cNvPr id="7" name="Graphic 6">
            <a:extLst>
              <a:ext uri="{FF2B5EF4-FFF2-40B4-BE49-F238E27FC236}">
                <a16:creationId xmlns:a16="http://schemas.microsoft.com/office/drawing/2014/main" id="{B863DC99-9483-4EBA-A092-12810AB48AB9}"/>
              </a:ext>
            </a:extLst>
          </p:cNvPr>
          <p:cNvGrpSpPr/>
          <p:nvPr/>
        </p:nvGrpSpPr>
        <p:grpSpPr>
          <a:xfrm>
            <a:off x="-1182803" y="-268343"/>
            <a:ext cx="3332460" cy="4269665"/>
            <a:chOff x="3989684" y="444947"/>
            <a:chExt cx="2304348" cy="2952412"/>
          </a:xfrm>
          <a:solidFill>
            <a:srgbClr val="FFFFFF">
              <a:alpha val="5000"/>
            </a:srgbClr>
          </a:solidFill>
        </p:grpSpPr>
        <p:sp>
          <p:nvSpPr>
            <p:cNvPr id="62" name="Freeform: Shape 61">
              <a:extLst>
                <a:ext uri="{FF2B5EF4-FFF2-40B4-BE49-F238E27FC236}">
                  <a16:creationId xmlns:a16="http://schemas.microsoft.com/office/drawing/2014/main" id="{5C8EA48D-26C1-42B6-B867-C2D564A74C6D}"/>
                </a:ext>
              </a:extLst>
            </p:cNvPr>
            <p:cNvSpPr/>
            <p:nvPr/>
          </p:nvSpPr>
          <p:spPr>
            <a:xfrm>
              <a:off x="4115977" y="2339201"/>
              <a:ext cx="1058158" cy="1058158"/>
            </a:xfrm>
            <a:custGeom>
              <a:avLst/>
              <a:gdLst>
                <a:gd name="connsiteX0" fmla="*/ 1058158 w 1058158"/>
                <a:gd name="connsiteY0" fmla="*/ 529079 h 1058158"/>
                <a:gd name="connsiteX1" fmla="*/ 529079 w 1058158"/>
                <a:gd name="connsiteY1" fmla="*/ 1058158 h 1058158"/>
                <a:gd name="connsiteX2" fmla="*/ 0 w 1058158"/>
                <a:gd name="connsiteY2" fmla="*/ 529079 h 1058158"/>
                <a:gd name="connsiteX3" fmla="*/ 529079 w 1058158"/>
                <a:gd name="connsiteY3" fmla="*/ 0 h 1058158"/>
                <a:gd name="connsiteX4" fmla="*/ 1058158 w 1058158"/>
                <a:gd name="connsiteY4" fmla="*/ 529079 h 105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158" h="1058158">
                  <a:moveTo>
                    <a:pt x="1058158" y="529079"/>
                  </a:moveTo>
                  <a:cubicBezTo>
                    <a:pt x="1058158" y="821281"/>
                    <a:pt x="821281" y="1058158"/>
                    <a:pt x="529079" y="1058158"/>
                  </a:cubicBezTo>
                  <a:cubicBezTo>
                    <a:pt x="236877" y="1058158"/>
                    <a:pt x="0" y="821282"/>
                    <a:pt x="0" y="529079"/>
                  </a:cubicBezTo>
                  <a:cubicBezTo>
                    <a:pt x="0" y="236877"/>
                    <a:pt x="236877" y="0"/>
                    <a:pt x="529079" y="0"/>
                  </a:cubicBezTo>
                  <a:cubicBezTo>
                    <a:pt x="821281" y="0"/>
                    <a:pt x="1058158" y="236877"/>
                    <a:pt x="1058158" y="529079"/>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63" name="Freeform: Shape 62">
              <a:extLst>
                <a:ext uri="{FF2B5EF4-FFF2-40B4-BE49-F238E27FC236}">
                  <a16:creationId xmlns:a16="http://schemas.microsoft.com/office/drawing/2014/main" id="{906F78E8-31CE-43FB-86E9-A33D8E599004}"/>
                </a:ext>
              </a:extLst>
            </p:cNvPr>
            <p:cNvSpPr/>
            <p:nvPr/>
          </p:nvSpPr>
          <p:spPr>
            <a:xfrm>
              <a:off x="4373438" y="1807983"/>
              <a:ext cx="738707" cy="738707"/>
            </a:xfrm>
            <a:custGeom>
              <a:avLst/>
              <a:gdLst>
                <a:gd name="connsiteX0" fmla="*/ 738707 w 738707"/>
                <a:gd name="connsiteY0" fmla="*/ 369354 h 738707"/>
                <a:gd name="connsiteX1" fmla="*/ 369354 w 738707"/>
                <a:gd name="connsiteY1" fmla="*/ 738707 h 738707"/>
                <a:gd name="connsiteX2" fmla="*/ 0 w 738707"/>
                <a:gd name="connsiteY2" fmla="*/ 369354 h 738707"/>
                <a:gd name="connsiteX3" fmla="*/ 369354 w 738707"/>
                <a:gd name="connsiteY3" fmla="*/ 0 h 738707"/>
                <a:gd name="connsiteX4" fmla="*/ 738707 w 738707"/>
                <a:gd name="connsiteY4" fmla="*/ 369354 h 73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07" h="738707">
                  <a:moveTo>
                    <a:pt x="738707" y="369354"/>
                  </a:moveTo>
                  <a:cubicBezTo>
                    <a:pt x="738707" y="573342"/>
                    <a:pt x="573342" y="738707"/>
                    <a:pt x="369354" y="738707"/>
                  </a:cubicBezTo>
                  <a:cubicBezTo>
                    <a:pt x="165365" y="738707"/>
                    <a:pt x="0" y="573342"/>
                    <a:pt x="0" y="369354"/>
                  </a:cubicBezTo>
                  <a:cubicBezTo>
                    <a:pt x="0" y="165365"/>
                    <a:pt x="165365" y="0"/>
                    <a:pt x="369354" y="0"/>
                  </a:cubicBezTo>
                  <a:cubicBezTo>
                    <a:pt x="573342" y="0"/>
                    <a:pt x="738707" y="165365"/>
                    <a:pt x="738707" y="369354"/>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64" name="Freeform: Shape 63">
              <a:extLst>
                <a:ext uri="{FF2B5EF4-FFF2-40B4-BE49-F238E27FC236}">
                  <a16:creationId xmlns:a16="http://schemas.microsoft.com/office/drawing/2014/main" id="{43F208CD-1FB6-4827-B619-61BBCD968476}"/>
                </a:ext>
              </a:extLst>
            </p:cNvPr>
            <p:cNvSpPr/>
            <p:nvPr/>
          </p:nvSpPr>
          <p:spPr>
            <a:xfrm>
              <a:off x="3989684" y="1129872"/>
              <a:ext cx="1178398" cy="1178398"/>
            </a:xfrm>
            <a:custGeom>
              <a:avLst/>
              <a:gdLst>
                <a:gd name="connsiteX0" fmla="*/ 1178399 w 1178398"/>
                <a:gd name="connsiteY0" fmla="*/ 589199 h 1178398"/>
                <a:gd name="connsiteX1" fmla="*/ 589199 w 1178398"/>
                <a:gd name="connsiteY1" fmla="*/ 1178398 h 1178398"/>
                <a:gd name="connsiteX2" fmla="*/ 0 w 1178398"/>
                <a:gd name="connsiteY2" fmla="*/ 589199 h 1178398"/>
                <a:gd name="connsiteX3" fmla="*/ 589199 w 1178398"/>
                <a:gd name="connsiteY3" fmla="*/ 0 h 1178398"/>
                <a:gd name="connsiteX4" fmla="*/ 1178399 w 1178398"/>
                <a:gd name="connsiteY4" fmla="*/ 589199 h 1178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398" h="1178398">
                  <a:moveTo>
                    <a:pt x="1178399" y="589199"/>
                  </a:moveTo>
                  <a:cubicBezTo>
                    <a:pt x="1178399" y="914605"/>
                    <a:pt x="914605" y="1178398"/>
                    <a:pt x="589199" y="1178398"/>
                  </a:cubicBezTo>
                  <a:cubicBezTo>
                    <a:pt x="263793" y="1178398"/>
                    <a:pt x="0" y="914605"/>
                    <a:pt x="0" y="589199"/>
                  </a:cubicBezTo>
                  <a:cubicBezTo>
                    <a:pt x="0" y="263793"/>
                    <a:pt x="263794" y="0"/>
                    <a:pt x="589199" y="0"/>
                  </a:cubicBezTo>
                  <a:cubicBezTo>
                    <a:pt x="914605" y="0"/>
                    <a:pt x="1178399" y="263793"/>
                    <a:pt x="1178399" y="589199"/>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65" name="Freeform: Shape 64">
              <a:extLst>
                <a:ext uri="{FF2B5EF4-FFF2-40B4-BE49-F238E27FC236}">
                  <a16:creationId xmlns:a16="http://schemas.microsoft.com/office/drawing/2014/main" id="{7F2C88BA-A014-4EA4-9925-78174BBDE92B}"/>
                </a:ext>
              </a:extLst>
            </p:cNvPr>
            <p:cNvSpPr/>
            <p:nvPr/>
          </p:nvSpPr>
          <p:spPr>
            <a:xfrm>
              <a:off x="4653724" y="444947"/>
              <a:ext cx="1178398" cy="1178398"/>
            </a:xfrm>
            <a:custGeom>
              <a:avLst/>
              <a:gdLst>
                <a:gd name="connsiteX0" fmla="*/ 1178399 w 1178398"/>
                <a:gd name="connsiteY0" fmla="*/ 589199 h 1178398"/>
                <a:gd name="connsiteX1" fmla="*/ 589199 w 1178398"/>
                <a:gd name="connsiteY1" fmla="*/ 1178398 h 1178398"/>
                <a:gd name="connsiteX2" fmla="*/ 0 w 1178398"/>
                <a:gd name="connsiteY2" fmla="*/ 589199 h 1178398"/>
                <a:gd name="connsiteX3" fmla="*/ 589199 w 1178398"/>
                <a:gd name="connsiteY3" fmla="*/ 0 h 1178398"/>
                <a:gd name="connsiteX4" fmla="*/ 1178399 w 1178398"/>
                <a:gd name="connsiteY4" fmla="*/ 589199 h 1178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398" h="1178398">
                  <a:moveTo>
                    <a:pt x="1178399" y="589199"/>
                  </a:moveTo>
                  <a:cubicBezTo>
                    <a:pt x="1178399" y="914605"/>
                    <a:pt x="914605" y="1178398"/>
                    <a:pt x="589199" y="1178398"/>
                  </a:cubicBezTo>
                  <a:cubicBezTo>
                    <a:pt x="263793" y="1178398"/>
                    <a:pt x="0" y="914605"/>
                    <a:pt x="0" y="589199"/>
                  </a:cubicBezTo>
                  <a:cubicBezTo>
                    <a:pt x="0" y="263794"/>
                    <a:pt x="263793" y="0"/>
                    <a:pt x="589199" y="0"/>
                  </a:cubicBezTo>
                  <a:cubicBezTo>
                    <a:pt x="914605" y="0"/>
                    <a:pt x="1178399" y="263794"/>
                    <a:pt x="1178399" y="589199"/>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66" name="Freeform: Shape 65">
              <a:extLst>
                <a:ext uri="{FF2B5EF4-FFF2-40B4-BE49-F238E27FC236}">
                  <a16:creationId xmlns:a16="http://schemas.microsoft.com/office/drawing/2014/main" id="{F5A4D551-E57B-49F1-B06A-589C7136D996}"/>
                </a:ext>
              </a:extLst>
            </p:cNvPr>
            <p:cNvSpPr/>
            <p:nvPr/>
          </p:nvSpPr>
          <p:spPr>
            <a:xfrm>
              <a:off x="5730811" y="920928"/>
              <a:ext cx="563221" cy="563221"/>
            </a:xfrm>
            <a:custGeom>
              <a:avLst/>
              <a:gdLst>
                <a:gd name="connsiteX0" fmla="*/ 563222 w 563221"/>
                <a:gd name="connsiteY0" fmla="*/ 281611 h 563221"/>
                <a:gd name="connsiteX1" fmla="*/ 281611 w 563221"/>
                <a:gd name="connsiteY1" fmla="*/ 563222 h 563221"/>
                <a:gd name="connsiteX2" fmla="*/ 0 w 563221"/>
                <a:gd name="connsiteY2" fmla="*/ 281611 h 563221"/>
                <a:gd name="connsiteX3" fmla="*/ 281611 w 563221"/>
                <a:gd name="connsiteY3" fmla="*/ 0 h 563221"/>
                <a:gd name="connsiteX4" fmla="*/ 563222 w 563221"/>
                <a:gd name="connsiteY4" fmla="*/ 281611 h 563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21" h="563221">
                  <a:moveTo>
                    <a:pt x="563222" y="281611"/>
                  </a:moveTo>
                  <a:cubicBezTo>
                    <a:pt x="563222" y="437141"/>
                    <a:pt x="437140" y="563222"/>
                    <a:pt x="281611" y="563222"/>
                  </a:cubicBezTo>
                  <a:cubicBezTo>
                    <a:pt x="126082" y="563222"/>
                    <a:pt x="0" y="437141"/>
                    <a:pt x="0" y="281611"/>
                  </a:cubicBezTo>
                  <a:cubicBezTo>
                    <a:pt x="0" y="126082"/>
                    <a:pt x="126082" y="0"/>
                    <a:pt x="281611" y="0"/>
                  </a:cubicBezTo>
                  <a:cubicBezTo>
                    <a:pt x="437140" y="0"/>
                    <a:pt x="563222" y="126082"/>
                    <a:pt x="563222" y="281611"/>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67" name="Freeform: Shape 66">
              <a:extLst>
                <a:ext uri="{FF2B5EF4-FFF2-40B4-BE49-F238E27FC236}">
                  <a16:creationId xmlns:a16="http://schemas.microsoft.com/office/drawing/2014/main" id="{47788C57-5F4C-441A-871B-1D8EC729C952}"/>
                </a:ext>
              </a:extLst>
            </p:cNvPr>
            <p:cNvSpPr/>
            <p:nvPr/>
          </p:nvSpPr>
          <p:spPr>
            <a:xfrm>
              <a:off x="4755624" y="1677144"/>
              <a:ext cx="769637" cy="769637"/>
            </a:xfrm>
            <a:custGeom>
              <a:avLst/>
              <a:gdLst>
                <a:gd name="connsiteX0" fmla="*/ 769637 w 769637"/>
                <a:gd name="connsiteY0" fmla="*/ 384819 h 769637"/>
                <a:gd name="connsiteX1" fmla="*/ 384819 w 769637"/>
                <a:gd name="connsiteY1" fmla="*/ 769637 h 769637"/>
                <a:gd name="connsiteX2" fmla="*/ 0 w 769637"/>
                <a:gd name="connsiteY2" fmla="*/ 384819 h 769637"/>
                <a:gd name="connsiteX3" fmla="*/ 384819 w 769637"/>
                <a:gd name="connsiteY3" fmla="*/ 0 h 769637"/>
                <a:gd name="connsiteX4" fmla="*/ 769637 w 769637"/>
                <a:gd name="connsiteY4" fmla="*/ 384819 h 769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37" h="769637">
                  <a:moveTo>
                    <a:pt x="769637" y="384819"/>
                  </a:moveTo>
                  <a:cubicBezTo>
                    <a:pt x="769637" y="597348"/>
                    <a:pt x="597348" y="769637"/>
                    <a:pt x="384819" y="769637"/>
                  </a:cubicBezTo>
                  <a:cubicBezTo>
                    <a:pt x="172289" y="769637"/>
                    <a:pt x="0" y="597348"/>
                    <a:pt x="0" y="384819"/>
                  </a:cubicBezTo>
                  <a:cubicBezTo>
                    <a:pt x="0" y="172289"/>
                    <a:pt x="172289" y="0"/>
                    <a:pt x="384819" y="0"/>
                  </a:cubicBezTo>
                  <a:cubicBezTo>
                    <a:pt x="597348" y="0"/>
                    <a:pt x="769637" y="172289"/>
                    <a:pt x="769637" y="384819"/>
                  </a:cubicBezTo>
                  <a:close/>
                </a:path>
              </a:pathLst>
            </a:custGeom>
            <a:solidFill>
              <a:srgbClr val="FFFFFF">
                <a:alpha val="5000"/>
              </a:srgbClr>
            </a:solidFill>
            <a:ln w="8653" cap="flat">
              <a:noFill/>
              <a:prstDash val="solid"/>
              <a:miter/>
            </a:ln>
          </p:spPr>
          <p:txBody>
            <a:bodyPr rtlCol="0" anchor="ctr"/>
            <a:lstStyle/>
            <a:p>
              <a:endParaRPr lang="en-IN" dirty="0"/>
            </a:p>
          </p:txBody>
        </p:sp>
        <p:sp>
          <p:nvSpPr>
            <p:cNvPr id="68" name="Freeform: Shape 67">
              <a:extLst>
                <a:ext uri="{FF2B5EF4-FFF2-40B4-BE49-F238E27FC236}">
                  <a16:creationId xmlns:a16="http://schemas.microsoft.com/office/drawing/2014/main" id="{D8C519A9-3C9B-4C76-B804-2E4F55A7BF78}"/>
                </a:ext>
              </a:extLst>
            </p:cNvPr>
            <p:cNvSpPr/>
            <p:nvPr/>
          </p:nvSpPr>
          <p:spPr>
            <a:xfrm>
              <a:off x="4222380" y="499664"/>
              <a:ext cx="1178398" cy="1178398"/>
            </a:xfrm>
            <a:custGeom>
              <a:avLst/>
              <a:gdLst>
                <a:gd name="connsiteX0" fmla="*/ 1178399 w 1178398"/>
                <a:gd name="connsiteY0" fmla="*/ 589199 h 1178398"/>
                <a:gd name="connsiteX1" fmla="*/ 589199 w 1178398"/>
                <a:gd name="connsiteY1" fmla="*/ 1178398 h 1178398"/>
                <a:gd name="connsiteX2" fmla="*/ 0 w 1178398"/>
                <a:gd name="connsiteY2" fmla="*/ 589199 h 1178398"/>
                <a:gd name="connsiteX3" fmla="*/ 589199 w 1178398"/>
                <a:gd name="connsiteY3" fmla="*/ 0 h 1178398"/>
                <a:gd name="connsiteX4" fmla="*/ 1178399 w 1178398"/>
                <a:gd name="connsiteY4" fmla="*/ 589199 h 1178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398" h="1178398">
                  <a:moveTo>
                    <a:pt x="1178399" y="589199"/>
                  </a:moveTo>
                  <a:cubicBezTo>
                    <a:pt x="1178399" y="914605"/>
                    <a:pt x="914605" y="1178398"/>
                    <a:pt x="589199" y="1178398"/>
                  </a:cubicBezTo>
                  <a:cubicBezTo>
                    <a:pt x="263793" y="1178398"/>
                    <a:pt x="0" y="914605"/>
                    <a:pt x="0" y="589199"/>
                  </a:cubicBezTo>
                  <a:cubicBezTo>
                    <a:pt x="0" y="263794"/>
                    <a:pt x="263794" y="0"/>
                    <a:pt x="589199" y="0"/>
                  </a:cubicBezTo>
                  <a:cubicBezTo>
                    <a:pt x="914605" y="0"/>
                    <a:pt x="1178399" y="263794"/>
                    <a:pt x="1178399" y="589199"/>
                  </a:cubicBezTo>
                  <a:close/>
                </a:path>
              </a:pathLst>
            </a:custGeom>
            <a:solidFill>
              <a:srgbClr val="FFFFFF">
                <a:alpha val="5000"/>
              </a:srgbClr>
            </a:solidFill>
            <a:ln w="8653" cap="flat">
              <a:noFill/>
              <a:prstDash val="solid"/>
              <a:miter/>
            </a:ln>
          </p:spPr>
          <p:txBody>
            <a:bodyPr rtlCol="0" anchor="ctr"/>
            <a:lstStyle/>
            <a:p>
              <a:endParaRPr lang="en-IN" dirty="0"/>
            </a:p>
          </p:txBody>
        </p:sp>
      </p:grpSp>
      <p:grpSp>
        <p:nvGrpSpPr>
          <p:cNvPr id="8" name="Group 352">
            <a:extLst>
              <a:ext uri="{FF2B5EF4-FFF2-40B4-BE49-F238E27FC236}">
                <a16:creationId xmlns:a16="http://schemas.microsoft.com/office/drawing/2014/main" id="{B4705CD9-67AD-460C-A3C5-79ADC0411F31}"/>
              </a:ext>
            </a:extLst>
          </p:cNvPr>
          <p:cNvGrpSpPr/>
          <p:nvPr/>
        </p:nvGrpSpPr>
        <p:grpSpPr>
          <a:xfrm>
            <a:off x="2572510" y="1630721"/>
            <a:ext cx="3481330" cy="3004208"/>
            <a:chOff x="2992562" y="678573"/>
            <a:chExt cx="4641773" cy="4005611"/>
          </a:xfrm>
        </p:grpSpPr>
        <p:cxnSp>
          <p:nvCxnSpPr>
            <p:cNvPr id="354" name="Straight Connector 353">
              <a:extLst>
                <a:ext uri="{FF2B5EF4-FFF2-40B4-BE49-F238E27FC236}">
                  <a16:creationId xmlns:a16="http://schemas.microsoft.com/office/drawing/2014/main" id="{3004FD5C-DE3E-4F44-B6EE-F9AA851689DB}"/>
                </a:ext>
              </a:extLst>
            </p:cNvPr>
            <p:cNvCxnSpPr>
              <a:cxnSpLocks/>
              <a:endCxn id="356" idx="53"/>
            </p:cNvCxnSpPr>
            <p:nvPr/>
          </p:nvCxnSpPr>
          <p:spPr>
            <a:xfrm flipH="1">
              <a:off x="5761258" y="1234785"/>
              <a:ext cx="580608" cy="184592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5" name="Freeform: Shape 354">
              <a:extLst>
                <a:ext uri="{FF2B5EF4-FFF2-40B4-BE49-F238E27FC236}">
                  <a16:creationId xmlns:a16="http://schemas.microsoft.com/office/drawing/2014/main" id="{5969B4AB-2213-436E-B333-58372FCC00D6}"/>
                </a:ext>
              </a:extLst>
            </p:cNvPr>
            <p:cNvSpPr/>
            <p:nvPr/>
          </p:nvSpPr>
          <p:spPr>
            <a:xfrm>
              <a:off x="4053645" y="2615614"/>
              <a:ext cx="3146524" cy="1420317"/>
            </a:xfrm>
            <a:custGeom>
              <a:avLst/>
              <a:gdLst>
                <a:gd name="connsiteX0" fmla="*/ 91765 w 1541680"/>
                <a:gd name="connsiteY0" fmla="*/ 387361 h 695903"/>
                <a:gd name="connsiteX1" fmla="*/ 35098 w 1541680"/>
                <a:gd name="connsiteY1" fmla="*/ 407507 h 695903"/>
                <a:gd name="connsiteX2" fmla="*/ 15973 w 1541680"/>
                <a:gd name="connsiteY2" fmla="*/ 427768 h 695903"/>
                <a:gd name="connsiteX3" fmla="*/ 14544 w 1541680"/>
                <a:gd name="connsiteY3" fmla="*/ 454322 h 695903"/>
                <a:gd name="connsiteX4" fmla="*/ 48351 w 1541680"/>
                <a:gd name="connsiteY4" fmla="*/ 503825 h 695903"/>
                <a:gd name="connsiteX5" fmla="*/ 96241 w 1541680"/>
                <a:gd name="connsiteY5" fmla="*/ 544075 h 695903"/>
                <a:gd name="connsiteX6" fmla="*/ 203064 w 1541680"/>
                <a:gd name="connsiteY6" fmla="*/ 611308 h 695903"/>
                <a:gd name="connsiteX7" fmla="*/ 319943 w 1541680"/>
                <a:gd name="connsiteY7" fmla="*/ 658157 h 695903"/>
                <a:gd name="connsiteX8" fmla="*/ 570083 w 1541680"/>
                <a:gd name="connsiteY8" fmla="*/ 686711 h 695903"/>
                <a:gd name="connsiteX9" fmla="*/ 820100 w 1541680"/>
                <a:gd name="connsiteY9" fmla="*/ 647741 h 695903"/>
                <a:gd name="connsiteX10" fmla="*/ 1056416 w 1541680"/>
                <a:gd name="connsiteY10" fmla="*/ 556131 h 695903"/>
                <a:gd name="connsiteX11" fmla="*/ 1268333 w 1541680"/>
                <a:gd name="connsiteY11" fmla="*/ 417528 h 695903"/>
                <a:gd name="connsiteX12" fmla="*/ 1439899 w 1541680"/>
                <a:gd name="connsiteY12" fmla="*/ 231185 h 695903"/>
                <a:gd name="connsiteX13" fmla="*/ 1541681 w 1541680"/>
                <a:gd name="connsiteY13" fmla="*/ 0 h 695903"/>
                <a:gd name="connsiteX14" fmla="*/ 1441301 w 1541680"/>
                <a:gd name="connsiteY14" fmla="*/ 232056 h 695903"/>
                <a:gd name="connsiteX15" fmla="*/ 1270592 w 1541680"/>
                <a:gd name="connsiteY15" fmla="*/ 420039 h 695903"/>
                <a:gd name="connsiteX16" fmla="*/ 1058688 w 1541680"/>
                <a:gd name="connsiteY16" fmla="*/ 560696 h 695903"/>
                <a:gd name="connsiteX17" fmla="*/ 821801 w 1541680"/>
                <a:gd name="connsiteY17" fmla="*/ 654122 h 695903"/>
                <a:gd name="connsiteX18" fmla="*/ 570423 w 1541680"/>
                <a:gd name="connsiteY18" fmla="*/ 695087 h 695903"/>
                <a:gd name="connsiteX19" fmla="*/ 317153 w 1541680"/>
                <a:gd name="connsiteY19" fmla="*/ 667900 h 695903"/>
                <a:gd name="connsiteX20" fmla="*/ 197914 w 1541680"/>
                <a:gd name="connsiteY20" fmla="*/ 621003 h 695903"/>
                <a:gd name="connsiteX21" fmla="*/ 89213 w 1541680"/>
                <a:gd name="connsiteY21" fmla="*/ 553620 h 695903"/>
                <a:gd name="connsiteX22" fmla="*/ 39595 w 1541680"/>
                <a:gd name="connsiteY22" fmla="*/ 512499 h 695903"/>
                <a:gd name="connsiteX23" fmla="*/ 18048 w 1541680"/>
                <a:gd name="connsiteY23" fmla="*/ 487830 h 695903"/>
                <a:gd name="connsiteX24" fmla="*/ 2352 w 1541680"/>
                <a:gd name="connsiteY24" fmla="*/ 457867 h 695903"/>
                <a:gd name="connsiteX25" fmla="*/ 4264 w 1541680"/>
                <a:gd name="connsiteY25" fmla="*/ 422298 h 695903"/>
                <a:gd name="connsiteX26" fmla="*/ 27777 w 1541680"/>
                <a:gd name="connsiteY26" fmla="*/ 396546 h 695903"/>
                <a:gd name="connsiteX27" fmla="*/ 57828 w 1541680"/>
                <a:gd name="connsiteY27" fmla="*/ 381986 h 695903"/>
                <a:gd name="connsiteX28" fmla="*/ 89873 w 1541680"/>
                <a:gd name="connsiteY28" fmla="*/ 373809 h 695903"/>
                <a:gd name="connsiteX29" fmla="*/ 91765 w 1541680"/>
                <a:gd name="connsiteY29" fmla="*/ 387361 h 69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41680" h="695903">
                  <a:moveTo>
                    <a:pt x="91765" y="387361"/>
                  </a:moveTo>
                  <a:cubicBezTo>
                    <a:pt x="72014" y="390647"/>
                    <a:pt x="51637" y="396852"/>
                    <a:pt x="35098" y="407507"/>
                  </a:cubicBezTo>
                  <a:cubicBezTo>
                    <a:pt x="26865" y="412848"/>
                    <a:pt x="19762" y="419590"/>
                    <a:pt x="15973" y="427768"/>
                  </a:cubicBezTo>
                  <a:cubicBezTo>
                    <a:pt x="12149" y="435912"/>
                    <a:pt x="11945" y="445246"/>
                    <a:pt x="14544" y="454322"/>
                  </a:cubicBezTo>
                  <a:cubicBezTo>
                    <a:pt x="20245" y="472739"/>
                    <a:pt x="33880" y="489177"/>
                    <a:pt x="48351" y="503825"/>
                  </a:cubicBezTo>
                  <a:cubicBezTo>
                    <a:pt x="62972" y="518391"/>
                    <a:pt x="79389" y="531543"/>
                    <a:pt x="96241" y="544075"/>
                  </a:cubicBezTo>
                  <a:cubicBezTo>
                    <a:pt x="130171" y="568819"/>
                    <a:pt x="166271" y="591006"/>
                    <a:pt x="203064" y="611308"/>
                  </a:cubicBezTo>
                  <a:cubicBezTo>
                    <a:pt x="240096" y="631024"/>
                    <a:pt x="279482" y="646516"/>
                    <a:pt x="319943" y="658157"/>
                  </a:cubicBezTo>
                  <a:cubicBezTo>
                    <a:pt x="400898" y="681459"/>
                    <a:pt x="485970" y="689535"/>
                    <a:pt x="570083" y="686711"/>
                  </a:cubicBezTo>
                  <a:cubicBezTo>
                    <a:pt x="654495" y="683840"/>
                    <a:pt x="738519" y="669968"/>
                    <a:pt x="820100" y="647741"/>
                  </a:cubicBezTo>
                  <a:cubicBezTo>
                    <a:pt x="901621" y="625479"/>
                    <a:pt x="980903" y="594619"/>
                    <a:pt x="1056416" y="556131"/>
                  </a:cubicBezTo>
                  <a:cubicBezTo>
                    <a:pt x="1131609" y="517724"/>
                    <a:pt x="1203257" y="471481"/>
                    <a:pt x="1268333" y="417528"/>
                  </a:cubicBezTo>
                  <a:cubicBezTo>
                    <a:pt x="1333471" y="363399"/>
                    <a:pt x="1392308" y="301248"/>
                    <a:pt x="1439899" y="231185"/>
                  </a:cubicBezTo>
                  <a:cubicBezTo>
                    <a:pt x="1487558" y="161183"/>
                    <a:pt x="1523665" y="82799"/>
                    <a:pt x="1541681" y="0"/>
                  </a:cubicBezTo>
                  <a:cubicBezTo>
                    <a:pt x="1524229" y="82861"/>
                    <a:pt x="1488599" y="161728"/>
                    <a:pt x="1441301" y="232056"/>
                  </a:cubicBezTo>
                  <a:cubicBezTo>
                    <a:pt x="1394009" y="302684"/>
                    <a:pt x="1335430" y="365284"/>
                    <a:pt x="1270592" y="420039"/>
                  </a:cubicBezTo>
                  <a:cubicBezTo>
                    <a:pt x="1205543" y="474610"/>
                    <a:pt x="1134085" y="521582"/>
                    <a:pt x="1058688" y="560696"/>
                  </a:cubicBezTo>
                  <a:cubicBezTo>
                    <a:pt x="983189" y="599782"/>
                    <a:pt x="903798" y="631324"/>
                    <a:pt x="821801" y="654122"/>
                  </a:cubicBezTo>
                  <a:cubicBezTo>
                    <a:pt x="740077" y="677119"/>
                    <a:pt x="655699" y="691631"/>
                    <a:pt x="570423" y="695087"/>
                  </a:cubicBezTo>
                  <a:cubicBezTo>
                    <a:pt x="485562" y="698611"/>
                    <a:pt x="399443" y="690943"/>
                    <a:pt x="317153" y="667900"/>
                  </a:cubicBezTo>
                  <a:cubicBezTo>
                    <a:pt x="276033" y="656334"/>
                    <a:pt x="236014" y="640835"/>
                    <a:pt x="197914" y="621003"/>
                  </a:cubicBezTo>
                  <a:cubicBezTo>
                    <a:pt x="160379" y="600735"/>
                    <a:pt x="124007" y="578596"/>
                    <a:pt x="89213" y="553620"/>
                  </a:cubicBezTo>
                  <a:cubicBezTo>
                    <a:pt x="72027" y="541088"/>
                    <a:pt x="55168" y="527610"/>
                    <a:pt x="39595" y="512499"/>
                  </a:cubicBezTo>
                  <a:cubicBezTo>
                    <a:pt x="31982" y="504893"/>
                    <a:pt x="24647" y="496749"/>
                    <a:pt x="18048" y="487830"/>
                  </a:cubicBezTo>
                  <a:cubicBezTo>
                    <a:pt x="11605" y="478910"/>
                    <a:pt x="5754" y="469031"/>
                    <a:pt x="2352" y="457867"/>
                  </a:cubicBezTo>
                  <a:cubicBezTo>
                    <a:pt x="-1050" y="446709"/>
                    <a:pt x="-1050" y="433490"/>
                    <a:pt x="4264" y="422298"/>
                  </a:cubicBezTo>
                  <a:cubicBezTo>
                    <a:pt x="9428" y="411106"/>
                    <a:pt x="18374" y="402731"/>
                    <a:pt x="27777" y="396546"/>
                  </a:cubicBezTo>
                  <a:cubicBezTo>
                    <a:pt x="37329" y="390069"/>
                    <a:pt x="47589" y="385654"/>
                    <a:pt x="57828" y="381986"/>
                  </a:cubicBezTo>
                  <a:cubicBezTo>
                    <a:pt x="68299" y="378469"/>
                    <a:pt x="78715" y="375632"/>
                    <a:pt x="89873" y="373809"/>
                  </a:cubicBezTo>
                  <a:lnTo>
                    <a:pt x="91765" y="387361"/>
                  </a:lnTo>
                  <a:close/>
                </a:path>
              </a:pathLst>
            </a:custGeom>
            <a:solidFill>
              <a:srgbClr val="0070C0"/>
            </a:solidFill>
            <a:ln w="680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076167E6-B9A1-47A6-A614-2F00477154EB}"/>
                </a:ext>
              </a:extLst>
            </p:cNvPr>
            <p:cNvSpPr/>
            <p:nvPr/>
          </p:nvSpPr>
          <p:spPr>
            <a:xfrm>
              <a:off x="4209816" y="1741788"/>
              <a:ext cx="2593688" cy="2805741"/>
            </a:xfrm>
            <a:custGeom>
              <a:avLst/>
              <a:gdLst>
                <a:gd name="connsiteX0" fmla="*/ 763803 w 1270811"/>
                <a:gd name="connsiteY0" fmla="*/ 609144 h 1374709"/>
                <a:gd name="connsiteX1" fmla="*/ 764490 w 1270811"/>
                <a:gd name="connsiteY1" fmla="*/ 610104 h 1374709"/>
                <a:gd name="connsiteX2" fmla="*/ 765089 w 1270811"/>
                <a:gd name="connsiteY2" fmla="*/ 611029 h 1374709"/>
                <a:gd name="connsiteX3" fmla="*/ 765898 w 1270811"/>
                <a:gd name="connsiteY3" fmla="*/ 611954 h 1374709"/>
                <a:gd name="connsiteX4" fmla="*/ 766586 w 1270811"/>
                <a:gd name="connsiteY4" fmla="*/ 612907 h 1374709"/>
                <a:gd name="connsiteX5" fmla="*/ 1115010 w 1270811"/>
                <a:gd name="connsiteY5" fmla="*/ 322367 h 1374709"/>
                <a:gd name="connsiteX6" fmla="*/ 1137326 w 1270811"/>
                <a:gd name="connsiteY6" fmla="*/ 323741 h 1374709"/>
                <a:gd name="connsiteX7" fmla="*/ 1131536 w 1270811"/>
                <a:gd name="connsiteY7" fmla="*/ 347159 h 1374709"/>
                <a:gd name="connsiteX8" fmla="*/ 768273 w 1270811"/>
                <a:gd name="connsiteY8" fmla="*/ 615614 h 1374709"/>
                <a:gd name="connsiteX9" fmla="*/ 768967 w 1270811"/>
                <a:gd name="connsiteY9" fmla="*/ 616628 h 1374709"/>
                <a:gd name="connsiteX10" fmla="*/ 769409 w 1270811"/>
                <a:gd name="connsiteY10" fmla="*/ 617669 h 1374709"/>
                <a:gd name="connsiteX11" fmla="*/ 770069 w 1270811"/>
                <a:gd name="connsiteY11" fmla="*/ 618751 h 1374709"/>
                <a:gd name="connsiteX12" fmla="*/ 770545 w 1270811"/>
                <a:gd name="connsiteY12" fmla="*/ 619792 h 1374709"/>
                <a:gd name="connsiteX13" fmla="*/ 1186067 w 1270811"/>
                <a:gd name="connsiteY13" fmla="*/ 448873 h 1374709"/>
                <a:gd name="connsiteX14" fmla="*/ 1208627 w 1270811"/>
                <a:gd name="connsiteY14" fmla="*/ 456363 h 1374709"/>
                <a:gd name="connsiteX15" fmla="*/ 1197680 w 1270811"/>
                <a:gd name="connsiteY15" fmla="*/ 476352 h 1374709"/>
                <a:gd name="connsiteX16" fmla="*/ 771443 w 1270811"/>
                <a:gd name="connsiteY16" fmla="*/ 622860 h 1374709"/>
                <a:gd name="connsiteX17" fmla="*/ 771770 w 1270811"/>
                <a:gd name="connsiteY17" fmla="*/ 623996 h 1374709"/>
                <a:gd name="connsiteX18" fmla="*/ 772069 w 1270811"/>
                <a:gd name="connsiteY18" fmla="*/ 625160 h 1374709"/>
                <a:gd name="connsiteX19" fmla="*/ 772212 w 1270811"/>
                <a:gd name="connsiteY19" fmla="*/ 626385 h 1374709"/>
                <a:gd name="connsiteX20" fmla="*/ 772450 w 1270811"/>
                <a:gd name="connsiteY20" fmla="*/ 627398 h 1374709"/>
                <a:gd name="connsiteX21" fmla="*/ 1232297 w 1270811"/>
                <a:gd name="connsiteY21" fmla="*/ 586577 h 1374709"/>
                <a:gd name="connsiteX22" fmla="*/ 1253810 w 1270811"/>
                <a:gd name="connsiteY22" fmla="*/ 599885 h 1374709"/>
                <a:gd name="connsiteX23" fmla="*/ 1238461 w 1270811"/>
                <a:gd name="connsiteY23" fmla="*/ 615614 h 1374709"/>
                <a:gd name="connsiteX24" fmla="*/ 772933 w 1270811"/>
                <a:gd name="connsiteY24" fmla="*/ 635215 h 1374709"/>
                <a:gd name="connsiteX25" fmla="*/ 1251088 w 1270811"/>
                <a:gd name="connsiteY25" fmla="*/ 730432 h 1374709"/>
                <a:gd name="connsiteX26" fmla="*/ 1270812 w 1270811"/>
                <a:gd name="connsiteY26" fmla="*/ 749856 h 1374709"/>
                <a:gd name="connsiteX27" fmla="*/ 1251469 w 1270811"/>
                <a:gd name="connsiteY27" fmla="*/ 760265 h 1374709"/>
                <a:gd name="connsiteX28" fmla="*/ 772443 w 1270811"/>
                <a:gd name="connsiteY28" fmla="*/ 638141 h 1374709"/>
                <a:gd name="connsiteX29" fmla="*/ 772205 w 1270811"/>
                <a:gd name="connsiteY29" fmla="*/ 639277 h 1374709"/>
                <a:gd name="connsiteX30" fmla="*/ 772062 w 1270811"/>
                <a:gd name="connsiteY30" fmla="*/ 640413 h 1374709"/>
                <a:gd name="connsiteX31" fmla="*/ 771763 w 1270811"/>
                <a:gd name="connsiteY31" fmla="*/ 641488 h 1374709"/>
                <a:gd name="connsiteX32" fmla="*/ 771436 w 1270811"/>
                <a:gd name="connsiteY32" fmla="*/ 642414 h 1374709"/>
                <a:gd name="connsiteX33" fmla="*/ 1240380 w 1270811"/>
                <a:gd name="connsiteY33" fmla="*/ 875273 h 1374709"/>
                <a:gd name="connsiteX34" fmla="*/ 1256946 w 1270811"/>
                <a:gd name="connsiteY34" fmla="*/ 900249 h 1374709"/>
                <a:gd name="connsiteX35" fmla="*/ 1234386 w 1270811"/>
                <a:gd name="connsiteY35" fmla="*/ 904548 h 1374709"/>
                <a:gd name="connsiteX36" fmla="*/ 770192 w 1270811"/>
                <a:gd name="connsiteY36" fmla="*/ 645224 h 1374709"/>
                <a:gd name="connsiteX37" fmla="*/ 769749 w 1270811"/>
                <a:gd name="connsiteY37" fmla="*/ 646088 h 1374709"/>
                <a:gd name="connsiteX38" fmla="*/ 769266 w 1270811"/>
                <a:gd name="connsiteY38" fmla="*/ 647040 h 1374709"/>
                <a:gd name="connsiteX39" fmla="*/ 768613 w 1270811"/>
                <a:gd name="connsiteY39" fmla="*/ 647965 h 1374709"/>
                <a:gd name="connsiteX40" fmla="*/ 768164 w 1270811"/>
                <a:gd name="connsiteY40" fmla="*/ 648918 h 1374709"/>
                <a:gd name="connsiteX41" fmla="*/ 1197891 w 1270811"/>
                <a:gd name="connsiteY41" fmla="*/ 1014862 h 1374709"/>
                <a:gd name="connsiteX42" fmla="*/ 1209954 w 1270811"/>
                <a:gd name="connsiteY42" fmla="*/ 1044852 h 1374709"/>
                <a:gd name="connsiteX43" fmla="*/ 1185148 w 1270811"/>
                <a:gd name="connsiteY43" fmla="*/ 1042157 h 1374709"/>
                <a:gd name="connsiteX44" fmla="*/ 766368 w 1270811"/>
                <a:gd name="connsiteY44" fmla="*/ 651190 h 1374709"/>
                <a:gd name="connsiteX45" fmla="*/ 765708 w 1270811"/>
                <a:gd name="connsiteY45" fmla="*/ 651905 h 1374709"/>
                <a:gd name="connsiteX46" fmla="*/ 765048 w 1270811"/>
                <a:gd name="connsiteY46" fmla="*/ 652592 h 1374709"/>
                <a:gd name="connsiteX47" fmla="*/ 764184 w 1270811"/>
                <a:gd name="connsiteY47" fmla="*/ 653306 h 1374709"/>
                <a:gd name="connsiteX48" fmla="*/ 763252 w 1270811"/>
                <a:gd name="connsiteY48" fmla="*/ 653932 h 1374709"/>
                <a:gd name="connsiteX49" fmla="*/ 1122025 w 1270811"/>
                <a:gd name="connsiteY49" fmla="*/ 1141068 h 1374709"/>
                <a:gd name="connsiteX50" fmla="*/ 1128209 w 1270811"/>
                <a:gd name="connsiteY50" fmla="*/ 1175446 h 1374709"/>
                <a:gd name="connsiteX51" fmla="*/ 1102396 w 1270811"/>
                <a:gd name="connsiteY51" fmla="*/ 1164561 h 1374709"/>
                <a:gd name="connsiteX52" fmla="*/ 761197 w 1270811"/>
                <a:gd name="connsiteY52" fmla="*/ 655572 h 1374709"/>
                <a:gd name="connsiteX53" fmla="*/ 760149 w 1270811"/>
                <a:gd name="connsiteY53" fmla="*/ 656021 h 1374709"/>
                <a:gd name="connsiteX54" fmla="*/ 759347 w 1270811"/>
                <a:gd name="connsiteY54" fmla="*/ 656497 h 1374709"/>
                <a:gd name="connsiteX55" fmla="*/ 758448 w 1270811"/>
                <a:gd name="connsiteY55" fmla="*/ 656973 h 1374709"/>
                <a:gd name="connsiteX56" fmla="*/ 757523 w 1270811"/>
                <a:gd name="connsiteY56" fmla="*/ 657368 h 1374709"/>
                <a:gd name="connsiteX57" fmla="*/ 1012643 w 1270811"/>
                <a:gd name="connsiteY57" fmla="*/ 1244591 h 1374709"/>
                <a:gd name="connsiteX58" fmla="*/ 1011208 w 1270811"/>
                <a:gd name="connsiteY58" fmla="*/ 1281861 h 1374709"/>
                <a:gd name="connsiteX59" fmla="*/ 986355 w 1270811"/>
                <a:gd name="connsiteY59" fmla="*/ 1262226 h 1374709"/>
                <a:gd name="connsiteX60" fmla="*/ 754781 w 1270811"/>
                <a:gd name="connsiteY60" fmla="*/ 658150 h 1374709"/>
                <a:gd name="connsiteX61" fmla="*/ 753645 w 1270811"/>
                <a:gd name="connsiteY61" fmla="*/ 658388 h 1374709"/>
                <a:gd name="connsiteX62" fmla="*/ 752747 w 1270811"/>
                <a:gd name="connsiteY62" fmla="*/ 658565 h 1374709"/>
                <a:gd name="connsiteX63" fmla="*/ 751740 w 1270811"/>
                <a:gd name="connsiteY63" fmla="*/ 658627 h 1374709"/>
                <a:gd name="connsiteX64" fmla="*/ 750516 w 1270811"/>
                <a:gd name="connsiteY64" fmla="*/ 658803 h 1374709"/>
                <a:gd name="connsiteX65" fmla="*/ 872225 w 1270811"/>
                <a:gd name="connsiteY65" fmla="*/ 1314443 h 1374709"/>
                <a:gd name="connsiteX66" fmla="*/ 861577 w 1270811"/>
                <a:gd name="connsiteY66" fmla="*/ 1352332 h 1374709"/>
                <a:gd name="connsiteX67" fmla="*/ 840119 w 1270811"/>
                <a:gd name="connsiteY67" fmla="*/ 1323601 h 1374709"/>
                <a:gd name="connsiteX68" fmla="*/ 743569 w 1270811"/>
                <a:gd name="connsiteY68" fmla="*/ 658144 h 1374709"/>
                <a:gd name="connsiteX69" fmla="*/ 707197 w 1270811"/>
                <a:gd name="connsiteY69" fmla="*/ 1339324 h 1374709"/>
                <a:gd name="connsiteX70" fmla="*/ 686433 w 1270811"/>
                <a:gd name="connsiteY70" fmla="*/ 1374709 h 1374709"/>
                <a:gd name="connsiteX71" fmla="*/ 671240 w 1270811"/>
                <a:gd name="connsiteY71" fmla="*/ 1338004 h 1374709"/>
                <a:gd name="connsiteX72" fmla="*/ 740705 w 1270811"/>
                <a:gd name="connsiteY72" fmla="*/ 657415 h 1374709"/>
                <a:gd name="connsiteX73" fmla="*/ 739705 w 1270811"/>
                <a:gd name="connsiteY73" fmla="*/ 656967 h 1374709"/>
                <a:gd name="connsiteX74" fmla="*/ 738657 w 1270811"/>
                <a:gd name="connsiteY74" fmla="*/ 656701 h 1374709"/>
                <a:gd name="connsiteX75" fmla="*/ 737555 w 1270811"/>
                <a:gd name="connsiteY75" fmla="*/ 656191 h 1374709"/>
                <a:gd name="connsiteX76" fmla="*/ 736602 w 1270811"/>
                <a:gd name="connsiteY76" fmla="*/ 655715 h 1374709"/>
                <a:gd name="connsiteX77" fmla="*/ 529046 w 1270811"/>
                <a:gd name="connsiteY77" fmla="*/ 1309953 h 1374709"/>
                <a:gd name="connsiteX78" fmla="*/ 498280 w 1270811"/>
                <a:gd name="connsiteY78" fmla="*/ 1339310 h 1374709"/>
                <a:gd name="connsiteX79" fmla="*/ 492286 w 1270811"/>
                <a:gd name="connsiteY79" fmla="*/ 1296815 h 1374709"/>
                <a:gd name="connsiteX80" fmla="*/ 733765 w 1270811"/>
                <a:gd name="connsiteY80" fmla="*/ 653919 h 1374709"/>
                <a:gd name="connsiteX81" fmla="*/ 732928 w 1270811"/>
                <a:gd name="connsiteY81" fmla="*/ 653293 h 1374709"/>
                <a:gd name="connsiteX82" fmla="*/ 731996 w 1270811"/>
                <a:gd name="connsiteY82" fmla="*/ 652578 h 1374709"/>
                <a:gd name="connsiteX83" fmla="*/ 731234 w 1270811"/>
                <a:gd name="connsiteY83" fmla="*/ 651891 h 1374709"/>
                <a:gd name="connsiteX84" fmla="*/ 730214 w 1270811"/>
                <a:gd name="connsiteY84" fmla="*/ 651177 h 1374709"/>
                <a:gd name="connsiteX85" fmla="*/ 354616 w 1270811"/>
                <a:gd name="connsiteY85" fmla="*/ 1222010 h 1374709"/>
                <a:gd name="connsiteX86" fmla="*/ 315495 w 1270811"/>
                <a:gd name="connsiteY86" fmla="*/ 1241618 h 1374709"/>
                <a:gd name="connsiteX87" fmla="*/ 321040 w 1270811"/>
                <a:gd name="connsiteY87" fmla="*/ 1197034 h 1374709"/>
                <a:gd name="connsiteX88" fmla="*/ 727921 w 1270811"/>
                <a:gd name="connsiteY88" fmla="*/ 648904 h 1374709"/>
                <a:gd name="connsiteX89" fmla="*/ 727077 w 1270811"/>
                <a:gd name="connsiteY89" fmla="*/ 647952 h 1374709"/>
                <a:gd name="connsiteX90" fmla="*/ 726424 w 1270811"/>
                <a:gd name="connsiteY90" fmla="*/ 647088 h 1374709"/>
                <a:gd name="connsiteX91" fmla="*/ 725655 w 1270811"/>
                <a:gd name="connsiteY91" fmla="*/ 646074 h 1374709"/>
                <a:gd name="connsiteX92" fmla="*/ 725111 w 1270811"/>
                <a:gd name="connsiteY92" fmla="*/ 645210 h 1374709"/>
                <a:gd name="connsiteX93" fmla="*/ 203563 w 1270811"/>
                <a:gd name="connsiteY93" fmla="*/ 1079271 h 1374709"/>
                <a:gd name="connsiteX94" fmla="*/ 159285 w 1270811"/>
                <a:gd name="connsiteY94" fmla="*/ 1086428 h 1374709"/>
                <a:gd name="connsiteX95" fmla="*/ 177124 w 1270811"/>
                <a:gd name="connsiteY95" fmla="*/ 1044389 h 1374709"/>
                <a:gd name="connsiteX96" fmla="*/ 723233 w 1270811"/>
                <a:gd name="connsiteY96" fmla="*/ 642407 h 1374709"/>
                <a:gd name="connsiteX97" fmla="*/ 722601 w 1270811"/>
                <a:gd name="connsiteY97" fmla="*/ 641420 h 1374709"/>
                <a:gd name="connsiteX98" fmla="*/ 722036 w 1270811"/>
                <a:gd name="connsiteY98" fmla="*/ 640284 h 1374709"/>
                <a:gd name="connsiteX99" fmla="*/ 721498 w 1270811"/>
                <a:gd name="connsiteY99" fmla="*/ 639270 h 1374709"/>
                <a:gd name="connsiteX100" fmla="*/ 721111 w 1270811"/>
                <a:gd name="connsiteY100" fmla="*/ 638107 h 1374709"/>
                <a:gd name="connsiteX101" fmla="*/ 94651 w 1270811"/>
                <a:gd name="connsiteY101" fmla="*/ 895255 h 1374709"/>
                <a:gd name="connsiteX102" fmla="*/ 49652 w 1270811"/>
                <a:gd name="connsiteY102" fmla="*/ 888628 h 1374709"/>
                <a:gd name="connsiteX103" fmla="*/ 78717 w 1270811"/>
                <a:gd name="connsiteY103" fmla="*/ 854107 h 1374709"/>
                <a:gd name="connsiteX104" fmla="*/ 720063 w 1270811"/>
                <a:gd name="connsiteY104" fmla="*/ 634977 h 1374709"/>
                <a:gd name="connsiteX105" fmla="*/ 719770 w 1270811"/>
                <a:gd name="connsiteY105" fmla="*/ 633868 h 1374709"/>
                <a:gd name="connsiteX106" fmla="*/ 719464 w 1270811"/>
                <a:gd name="connsiteY106" fmla="*/ 632671 h 1374709"/>
                <a:gd name="connsiteX107" fmla="*/ 719226 w 1270811"/>
                <a:gd name="connsiteY107" fmla="*/ 631542 h 1374709"/>
                <a:gd name="connsiteX108" fmla="*/ 719144 w 1270811"/>
                <a:gd name="connsiteY108" fmla="*/ 630344 h 1374709"/>
                <a:gd name="connsiteX109" fmla="*/ 40883 w 1270811"/>
                <a:gd name="connsiteY109" fmla="*/ 690318 h 1374709"/>
                <a:gd name="connsiteX110" fmla="*/ 0 w 1270811"/>
                <a:gd name="connsiteY110" fmla="*/ 671397 h 1374709"/>
                <a:gd name="connsiteX111" fmla="*/ 37270 w 1270811"/>
                <a:gd name="connsiteY111" fmla="*/ 647945 h 1374709"/>
                <a:gd name="connsiteX112" fmla="*/ 718838 w 1270811"/>
                <a:gd name="connsiteY112" fmla="*/ 622608 h 1374709"/>
                <a:gd name="connsiteX113" fmla="*/ 46795 w 1270811"/>
                <a:gd name="connsiteY113" fmla="*/ 488306 h 1374709"/>
                <a:gd name="connsiteX114" fmla="*/ 13219 w 1270811"/>
                <a:gd name="connsiteY114" fmla="*/ 460200 h 1374709"/>
                <a:gd name="connsiteX115" fmla="*/ 54755 w 1270811"/>
                <a:gd name="connsiteY115" fmla="*/ 449308 h 1374709"/>
                <a:gd name="connsiteX116" fmla="*/ 719144 w 1270811"/>
                <a:gd name="connsiteY116" fmla="*/ 619479 h 1374709"/>
                <a:gd name="connsiteX117" fmla="*/ 719464 w 1270811"/>
                <a:gd name="connsiteY117" fmla="*/ 618465 h 1374709"/>
                <a:gd name="connsiteX118" fmla="*/ 719532 w 1270811"/>
                <a:gd name="connsiteY118" fmla="*/ 617240 h 1374709"/>
                <a:gd name="connsiteX119" fmla="*/ 719947 w 1270811"/>
                <a:gd name="connsiteY119" fmla="*/ 616227 h 1374709"/>
                <a:gd name="connsiteX120" fmla="*/ 720158 w 1270811"/>
                <a:gd name="connsiteY120" fmla="*/ 615125 h 1374709"/>
                <a:gd name="connsiteX121" fmla="*/ 106714 w 1270811"/>
                <a:gd name="connsiteY121" fmla="*/ 310290 h 1374709"/>
                <a:gd name="connsiteX122" fmla="*/ 83255 w 1270811"/>
                <a:gd name="connsiteY122" fmla="*/ 276933 h 1374709"/>
                <a:gd name="connsiteX123" fmla="*/ 124580 w 1270811"/>
                <a:gd name="connsiteY123" fmla="*/ 278157 h 1374709"/>
                <a:gd name="connsiteX124" fmla="*/ 721498 w 1270811"/>
                <a:gd name="connsiteY124" fmla="*/ 612403 h 1374709"/>
                <a:gd name="connsiteX125" fmla="*/ 721975 w 1270811"/>
                <a:gd name="connsiteY125" fmla="*/ 611451 h 1374709"/>
                <a:gd name="connsiteX126" fmla="*/ 722451 w 1270811"/>
                <a:gd name="connsiteY126" fmla="*/ 610559 h 1374709"/>
                <a:gd name="connsiteX127" fmla="*/ 723077 w 1270811"/>
                <a:gd name="connsiteY127" fmla="*/ 609750 h 1374709"/>
                <a:gd name="connsiteX128" fmla="*/ 723621 w 1270811"/>
                <a:gd name="connsiteY128" fmla="*/ 608791 h 1374709"/>
                <a:gd name="connsiteX129" fmla="*/ 209373 w 1270811"/>
                <a:gd name="connsiteY129" fmla="*/ 170586 h 1374709"/>
                <a:gd name="connsiteX130" fmla="*/ 196045 w 1270811"/>
                <a:gd name="connsiteY130" fmla="*/ 136065 h 1374709"/>
                <a:gd name="connsiteX131" fmla="*/ 234363 w 1270811"/>
                <a:gd name="connsiteY131" fmla="*/ 147406 h 1374709"/>
                <a:gd name="connsiteX132" fmla="*/ 725492 w 1270811"/>
                <a:gd name="connsiteY132" fmla="*/ 606559 h 1374709"/>
                <a:gd name="connsiteX133" fmla="*/ 726125 w 1270811"/>
                <a:gd name="connsiteY133" fmla="*/ 605844 h 1374709"/>
                <a:gd name="connsiteX134" fmla="*/ 726996 w 1270811"/>
                <a:gd name="connsiteY134" fmla="*/ 605096 h 1374709"/>
                <a:gd name="connsiteX135" fmla="*/ 727703 w 1270811"/>
                <a:gd name="connsiteY135" fmla="*/ 604531 h 1374709"/>
                <a:gd name="connsiteX136" fmla="*/ 728547 w 1270811"/>
                <a:gd name="connsiteY136" fmla="*/ 603878 h 1374709"/>
                <a:gd name="connsiteX137" fmla="*/ 340288 w 1270811"/>
                <a:gd name="connsiteY137" fmla="*/ 76479 h 1374709"/>
                <a:gd name="connsiteX138" fmla="*/ 336784 w 1270811"/>
                <a:gd name="connsiteY138" fmla="*/ 43747 h 1374709"/>
                <a:gd name="connsiteX139" fmla="*/ 369346 w 1270811"/>
                <a:gd name="connsiteY139" fmla="*/ 62933 h 1374709"/>
                <a:gd name="connsiteX140" fmla="*/ 730894 w 1270811"/>
                <a:gd name="connsiteY140" fmla="*/ 602320 h 1374709"/>
                <a:gd name="connsiteX141" fmla="*/ 731860 w 1270811"/>
                <a:gd name="connsiteY141" fmla="*/ 601783 h 1374709"/>
                <a:gd name="connsiteX142" fmla="*/ 732752 w 1270811"/>
                <a:gd name="connsiteY142" fmla="*/ 601307 h 1374709"/>
                <a:gd name="connsiteX143" fmla="*/ 733554 w 1270811"/>
                <a:gd name="connsiteY143" fmla="*/ 600830 h 1374709"/>
                <a:gd name="connsiteX144" fmla="*/ 734514 w 1270811"/>
                <a:gd name="connsiteY144" fmla="*/ 600415 h 1374709"/>
                <a:gd name="connsiteX145" fmla="*/ 486074 w 1270811"/>
                <a:gd name="connsiteY145" fmla="*/ 28738 h 1374709"/>
                <a:gd name="connsiteX146" fmla="*/ 490436 w 1270811"/>
                <a:gd name="connsiteY146" fmla="*/ 0 h 1374709"/>
                <a:gd name="connsiteX147" fmla="*/ 516541 w 1270811"/>
                <a:gd name="connsiteY147" fmla="*/ 24323 h 1374709"/>
                <a:gd name="connsiteX148" fmla="*/ 737262 w 1270811"/>
                <a:gd name="connsiteY148" fmla="*/ 599810 h 1374709"/>
                <a:gd name="connsiteX149" fmla="*/ 738187 w 1270811"/>
                <a:gd name="connsiteY149" fmla="*/ 599572 h 1374709"/>
                <a:gd name="connsiteX150" fmla="*/ 739256 w 1270811"/>
                <a:gd name="connsiteY150" fmla="*/ 599395 h 1374709"/>
                <a:gd name="connsiteX151" fmla="*/ 740263 w 1270811"/>
                <a:gd name="connsiteY151" fmla="*/ 599395 h 1374709"/>
                <a:gd name="connsiteX152" fmla="*/ 741317 w 1270811"/>
                <a:gd name="connsiteY152" fmla="*/ 599272 h 1374709"/>
                <a:gd name="connsiteX153" fmla="*/ 634549 w 1270811"/>
                <a:gd name="connsiteY153" fmla="*/ 23955 h 1374709"/>
                <a:gd name="connsiteX154" fmla="*/ 645496 w 1270811"/>
                <a:gd name="connsiteY154" fmla="*/ 531 h 1374709"/>
                <a:gd name="connsiteX155" fmla="*/ 664512 w 1270811"/>
                <a:gd name="connsiteY155" fmla="*/ 27684 h 1374709"/>
                <a:gd name="connsiteX156" fmla="*/ 748345 w 1270811"/>
                <a:gd name="connsiteY156" fmla="*/ 599953 h 1374709"/>
                <a:gd name="connsiteX157" fmla="*/ 777145 w 1270811"/>
                <a:gd name="connsiteY157" fmla="*/ 56742 h 1374709"/>
                <a:gd name="connsiteX158" fmla="*/ 793079 w 1270811"/>
                <a:gd name="connsiteY158" fmla="*/ 39440 h 1374709"/>
                <a:gd name="connsiteX159" fmla="*/ 805135 w 1270811"/>
                <a:gd name="connsiteY159" fmla="*/ 67546 h 1374709"/>
                <a:gd name="connsiteX160" fmla="*/ 751175 w 1270811"/>
                <a:gd name="connsiteY160" fmla="*/ 600817 h 1374709"/>
                <a:gd name="connsiteX161" fmla="*/ 752291 w 1270811"/>
                <a:gd name="connsiteY161" fmla="*/ 601143 h 1374709"/>
                <a:gd name="connsiteX162" fmla="*/ 753291 w 1270811"/>
                <a:gd name="connsiteY162" fmla="*/ 601409 h 1374709"/>
                <a:gd name="connsiteX163" fmla="*/ 754251 w 1270811"/>
                <a:gd name="connsiteY163" fmla="*/ 601919 h 1374709"/>
                <a:gd name="connsiteX164" fmla="*/ 755326 w 1270811"/>
                <a:gd name="connsiteY164" fmla="*/ 602456 h 1374709"/>
                <a:gd name="connsiteX165" fmla="*/ 907624 w 1270811"/>
                <a:gd name="connsiteY165" fmla="*/ 121192 h 1374709"/>
                <a:gd name="connsiteX166" fmla="*/ 926959 w 1270811"/>
                <a:gd name="connsiteY166" fmla="*/ 109946 h 1374709"/>
                <a:gd name="connsiteX167" fmla="*/ 932511 w 1270811"/>
                <a:gd name="connsiteY167" fmla="*/ 137725 h 1374709"/>
                <a:gd name="connsiteX168" fmla="*/ 757659 w 1270811"/>
                <a:gd name="connsiteY168" fmla="*/ 604164 h 1374709"/>
                <a:gd name="connsiteX169" fmla="*/ 758789 w 1270811"/>
                <a:gd name="connsiteY169" fmla="*/ 604817 h 1374709"/>
                <a:gd name="connsiteX170" fmla="*/ 759714 w 1270811"/>
                <a:gd name="connsiteY170" fmla="*/ 605559 h 1374709"/>
                <a:gd name="connsiteX171" fmla="*/ 760517 w 1270811"/>
                <a:gd name="connsiteY171" fmla="*/ 606185 h 1374709"/>
                <a:gd name="connsiteX172" fmla="*/ 761354 w 1270811"/>
                <a:gd name="connsiteY172" fmla="*/ 606994 h 1374709"/>
                <a:gd name="connsiteX173" fmla="*/ 1021366 w 1270811"/>
                <a:gd name="connsiteY173" fmla="*/ 211544 h 1374709"/>
                <a:gd name="connsiteX174" fmla="*/ 1042674 w 1270811"/>
                <a:gd name="connsiteY174" fmla="*/ 206679 h 1374709"/>
                <a:gd name="connsiteX175" fmla="*/ 1042280 w 1270811"/>
                <a:gd name="connsiteY175" fmla="*/ 232634 h 1374709"/>
                <a:gd name="connsiteX176" fmla="*/ 763803 w 1270811"/>
                <a:gd name="connsiteY176" fmla="*/ 609144 h 1374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270811" h="1374709">
                  <a:moveTo>
                    <a:pt x="763803" y="609144"/>
                  </a:moveTo>
                  <a:cubicBezTo>
                    <a:pt x="764007" y="609566"/>
                    <a:pt x="764198" y="609859"/>
                    <a:pt x="764490" y="610104"/>
                  </a:cubicBezTo>
                  <a:cubicBezTo>
                    <a:pt x="764613" y="610369"/>
                    <a:pt x="765062" y="610696"/>
                    <a:pt x="765089" y="611029"/>
                  </a:cubicBezTo>
                  <a:cubicBezTo>
                    <a:pt x="765422" y="611355"/>
                    <a:pt x="765721" y="611566"/>
                    <a:pt x="765898" y="611954"/>
                  </a:cubicBezTo>
                  <a:cubicBezTo>
                    <a:pt x="766191" y="612281"/>
                    <a:pt x="766375" y="612580"/>
                    <a:pt x="766586" y="612907"/>
                  </a:cubicBezTo>
                  <a:lnTo>
                    <a:pt x="1115010" y="322367"/>
                  </a:lnTo>
                  <a:lnTo>
                    <a:pt x="1137326" y="323741"/>
                  </a:lnTo>
                  <a:lnTo>
                    <a:pt x="1131536" y="347159"/>
                  </a:lnTo>
                  <a:lnTo>
                    <a:pt x="768273" y="615614"/>
                  </a:lnTo>
                  <a:cubicBezTo>
                    <a:pt x="768484" y="615948"/>
                    <a:pt x="768613" y="616240"/>
                    <a:pt x="768967" y="616628"/>
                  </a:cubicBezTo>
                  <a:cubicBezTo>
                    <a:pt x="769089" y="617050"/>
                    <a:pt x="769266" y="617377"/>
                    <a:pt x="769409" y="617669"/>
                  </a:cubicBezTo>
                  <a:cubicBezTo>
                    <a:pt x="769559" y="618064"/>
                    <a:pt x="769858" y="618479"/>
                    <a:pt x="770069" y="618751"/>
                  </a:cubicBezTo>
                  <a:cubicBezTo>
                    <a:pt x="770198" y="619077"/>
                    <a:pt x="770273" y="619377"/>
                    <a:pt x="770545" y="619792"/>
                  </a:cubicBezTo>
                  <a:lnTo>
                    <a:pt x="1186067" y="448873"/>
                  </a:lnTo>
                  <a:lnTo>
                    <a:pt x="1208627" y="456363"/>
                  </a:lnTo>
                  <a:lnTo>
                    <a:pt x="1197680" y="476352"/>
                  </a:lnTo>
                  <a:lnTo>
                    <a:pt x="771443" y="622860"/>
                  </a:lnTo>
                  <a:cubicBezTo>
                    <a:pt x="771566" y="623221"/>
                    <a:pt x="771613" y="623697"/>
                    <a:pt x="771770" y="623996"/>
                  </a:cubicBezTo>
                  <a:cubicBezTo>
                    <a:pt x="771838" y="624473"/>
                    <a:pt x="771838" y="624799"/>
                    <a:pt x="772069" y="625160"/>
                  </a:cubicBezTo>
                  <a:cubicBezTo>
                    <a:pt x="772069" y="625575"/>
                    <a:pt x="772165" y="625874"/>
                    <a:pt x="772212" y="626385"/>
                  </a:cubicBezTo>
                  <a:cubicBezTo>
                    <a:pt x="772396" y="626650"/>
                    <a:pt x="772396" y="627072"/>
                    <a:pt x="772450" y="627398"/>
                  </a:cubicBezTo>
                  <a:lnTo>
                    <a:pt x="1232297" y="586577"/>
                  </a:lnTo>
                  <a:lnTo>
                    <a:pt x="1253810" y="599885"/>
                  </a:lnTo>
                  <a:lnTo>
                    <a:pt x="1238461" y="615614"/>
                  </a:lnTo>
                  <a:lnTo>
                    <a:pt x="772933" y="635215"/>
                  </a:lnTo>
                  <a:lnTo>
                    <a:pt x="1251088" y="730432"/>
                  </a:lnTo>
                  <a:lnTo>
                    <a:pt x="1270812" y="749856"/>
                  </a:lnTo>
                  <a:lnTo>
                    <a:pt x="1251469" y="760265"/>
                  </a:lnTo>
                  <a:lnTo>
                    <a:pt x="772443" y="638141"/>
                  </a:lnTo>
                  <a:cubicBezTo>
                    <a:pt x="772389" y="638644"/>
                    <a:pt x="772389" y="638917"/>
                    <a:pt x="772205" y="639277"/>
                  </a:cubicBezTo>
                  <a:cubicBezTo>
                    <a:pt x="772151" y="639665"/>
                    <a:pt x="772062" y="639992"/>
                    <a:pt x="772062" y="640413"/>
                  </a:cubicBezTo>
                  <a:cubicBezTo>
                    <a:pt x="771831" y="640774"/>
                    <a:pt x="771831" y="641162"/>
                    <a:pt x="771763" y="641488"/>
                  </a:cubicBezTo>
                  <a:cubicBezTo>
                    <a:pt x="771613" y="641788"/>
                    <a:pt x="771436" y="642176"/>
                    <a:pt x="771436" y="642414"/>
                  </a:cubicBezTo>
                  <a:lnTo>
                    <a:pt x="1240380" y="875273"/>
                  </a:lnTo>
                  <a:lnTo>
                    <a:pt x="1256946" y="900249"/>
                  </a:lnTo>
                  <a:lnTo>
                    <a:pt x="1234386" y="904548"/>
                  </a:lnTo>
                  <a:lnTo>
                    <a:pt x="770192" y="645224"/>
                  </a:lnTo>
                  <a:cubicBezTo>
                    <a:pt x="770062" y="645462"/>
                    <a:pt x="769858" y="645788"/>
                    <a:pt x="769749" y="646088"/>
                  </a:cubicBezTo>
                  <a:cubicBezTo>
                    <a:pt x="769566" y="646414"/>
                    <a:pt x="769300" y="646748"/>
                    <a:pt x="769266" y="647040"/>
                  </a:cubicBezTo>
                  <a:cubicBezTo>
                    <a:pt x="769062" y="647339"/>
                    <a:pt x="768790" y="647666"/>
                    <a:pt x="768613" y="647965"/>
                  </a:cubicBezTo>
                  <a:cubicBezTo>
                    <a:pt x="768484" y="648292"/>
                    <a:pt x="768273" y="648591"/>
                    <a:pt x="768164" y="648918"/>
                  </a:cubicBezTo>
                  <a:lnTo>
                    <a:pt x="1197891" y="1014862"/>
                  </a:lnTo>
                  <a:lnTo>
                    <a:pt x="1209954" y="1044852"/>
                  </a:lnTo>
                  <a:lnTo>
                    <a:pt x="1185148" y="1042157"/>
                  </a:lnTo>
                  <a:lnTo>
                    <a:pt x="766368" y="651190"/>
                  </a:lnTo>
                  <a:cubicBezTo>
                    <a:pt x="766184" y="651456"/>
                    <a:pt x="765973" y="651728"/>
                    <a:pt x="765708" y="651905"/>
                  </a:cubicBezTo>
                  <a:cubicBezTo>
                    <a:pt x="765409" y="652143"/>
                    <a:pt x="765075" y="652442"/>
                    <a:pt x="765048" y="652592"/>
                  </a:cubicBezTo>
                  <a:cubicBezTo>
                    <a:pt x="764599" y="652891"/>
                    <a:pt x="764477" y="653068"/>
                    <a:pt x="764184" y="653306"/>
                  </a:cubicBezTo>
                  <a:cubicBezTo>
                    <a:pt x="763817" y="653544"/>
                    <a:pt x="763789" y="653694"/>
                    <a:pt x="763252" y="653932"/>
                  </a:cubicBezTo>
                  <a:lnTo>
                    <a:pt x="1122025" y="1141068"/>
                  </a:lnTo>
                  <a:lnTo>
                    <a:pt x="1128209" y="1175446"/>
                  </a:lnTo>
                  <a:lnTo>
                    <a:pt x="1102396" y="1164561"/>
                  </a:lnTo>
                  <a:lnTo>
                    <a:pt x="761197" y="655572"/>
                  </a:lnTo>
                  <a:cubicBezTo>
                    <a:pt x="760857" y="655721"/>
                    <a:pt x="760503" y="655898"/>
                    <a:pt x="760149" y="656021"/>
                  </a:cubicBezTo>
                  <a:cubicBezTo>
                    <a:pt x="759823" y="656198"/>
                    <a:pt x="759551" y="656347"/>
                    <a:pt x="759347" y="656497"/>
                  </a:cubicBezTo>
                  <a:cubicBezTo>
                    <a:pt x="759074" y="656708"/>
                    <a:pt x="758782" y="656824"/>
                    <a:pt x="758448" y="656973"/>
                  </a:cubicBezTo>
                  <a:cubicBezTo>
                    <a:pt x="758122" y="657041"/>
                    <a:pt x="757795" y="657368"/>
                    <a:pt x="757523" y="657368"/>
                  </a:cubicBezTo>
                  <a:lnTo>
                    <a:pt x="1012643" y="1244591"/>
                  </a:lnTo>
                  <a:lnTo>
                    <a:pt x="1011208" y="1281861"/>
                  </a:lnTo>
                  <a:lnTo>
                    <a:pt x="986355" y="1262226"/>
                  </a:lnTo>
                  <a:lnTo>
                    <a:pt x="754781" y="658150"/>
                  </a:lnTo>
                  <a:cubicBezTo>
                    <a:pt x="754305" y="658239"/>
                    <a:pt x="753979" y="658239"/>
                    <a:pt x="753645" y="658388"/>
                  </a:cubicBezTo>
                  <a:cubicBezTo>
                    <a:pt x="753353" y="658477"/>
                    <a:pt x="753013" y="658477"/>
                    <a:pt x="752747" y="658565"/>
                  </a:cubicBezTo>
                  <a:cubicBezTo>
                    <a:pt x="752421" y="658627"/>
                    <a:pt x="752012" y="658627"/>
                    <a:pt x="751740" y="658627"/>
                  </a:cubicBezTo>
                  <a:cubicBezTo>
                    <a:pt x="751319" y="658715"/>
                    <a:pt x="750999" y="658715"/>
                    <a:pt x="750516" y="658803"/>
                  </a:cubicBezTo>
                  <a:lnTo>
                    <a:pt x="872225" y="1314443"/>
                  </a:lnTo>
                  <a:lnTo>
                    <a:pt x="861577" y="1352332"/>
                  </a:lnTo>
                  <a:lnTo>
                    <a:pt x="840119" y="1323601"/>
                  </a:lnTo>
                  <a:lnTo>
                    <a:pt x="743569" y="658144"/>
                  </a:lnTo>
                  <a:lnTo>
                    <a:pt x="707197" y="1339324"/>
                  </a:lnTo>
                  <a:lnTo>
                    <a:pt x="686433" y="1374709"/>
                  </a:lnTo>
                  <a:lnTo>
                    <a:pt x="671240" y="1338004"/>
                  </a:lnTo>
                  <a:lnTo>
                    <a:pt x="740705" y="657415"/>
                  </a:lnTo>
                  <a:cubicBezTo>
                    <a:pt x="740385" y="657361"/>
                    <a:pt x="740025" y="657150"/>
                    <a:pt x="739705" y="656967"/>
                  </a:cubicBezTo>
                  <a:cubicBezTo>
                    <a:pt x="739256" y="656912"/>
                    <a:pt x="738956" y="656701"/>
                    <a:pt x="738657" y="656701"/>
                  </a:cubicBezTo>
                  <a:cubicBezTo>
                    <a:pt x="738330" y="656490"/>
                    <a:pt x="737854" y="656347"/>
                    <a:pt x="737555" y="656191"/>
                  </a:cubicBezTo>
                  <a:cubicBezTo>
                    <a:pt x="737262" y="656014"/>
                    <a:pt x="736922" y="655898"/>
                    <a:pt x="736602" y="655715"/>
                  </a:cubicBezTo>
                  <a:lnTo>
                    <a:pt x="529046" y="1309953"/>
                  </a:lnTo>
                  <a:lnTo>
                    <a:pt x="498280" y="1339310"/>
                  </a:lnTo>
                  <a:lnTo>
                    <a:pt x="492286" y="1296815"/>
                  </a:lnTo>
                  <a:lnTo>
                    <a:pt x="733765" y="653919"/>
                  </a:lnTo>
                  <a:cubicBezTo>
                    <a:pt x="733554" y="653680"/>
                    <a:pt x="733228" y="653531"/>
                    <a:pt x="732928" y="653293"/>
                  </a:cubicBezTo>
                  <a:cubicBezTo>
                    <a:pt x="732752" y="653054"/>
                    <a:pt x="732336" y="652878"/>
                    <a:pt x="731996" y="652578"/>
                  </a:cubicBezTo>
                  <a:cubicBezTo>
                    <a:pt x="731853" y="652428"/>
                    <a:pt x="731370" y="652129"/>
                    <a:pt x="731234" y="651891"/>
                  </a:cubicBezTo>
                  <a:cubicBezTo>
                    <a:pt x="730894" y="651714"/>
                    <a:pt x="730656" y="651326"/>
                    <a:pt x="730214" y="651177"/>
                  </a:cubicBezTo>
                  <a:lnTo>
                    <a:pt x="354616" y="1222010"/>
                  </a:lnTo>
                  <a:lnTo>
                    <a:pt x="315495" y="1241618"/>
                  </a:lnTo>
                  <a:lnTo>
                    <a:pt x="321040" y="1197034"/>
                  </a:lnTo>
                  <a:lnTo>
                    <a:pt x="727921" y="648904"/>
                  </a:lnTo>
                  <a:cubicBezTo>
                    <a:pt x="727622" y="648578"/>
                    <a:pt x="727384" y="648285"/>
                    <a:pt x="727077" y="647952"/>
                  </a:cubicBezTo>
                  <a:cubicBezTo>
                    <a:pt x="726907" y="647652"/>
                    <a:pt x="726696" y="647414"/>
                    <a:pt x="726424" y="647088"/>
                  </a:cubicBezTo>
                  <a:cubicBezTo>
                    <a:pt x="726125" y="646734"/>
                    <a:pt x="726002" y="646401"/>
                    <a:pt x="725655" y="646074"/>
                  </a:cubicBezTo>
                  <a:cubicBezTo>
                    <a:pt x="725499" y="645924"/>
                    <a:pt x="725213" y="645509"/>
                    <a:pt x="725111" y="645210"/>
                  </a:cubicBezTo>
                  <a:lnTo>
                    <a:pt x="203563" y="1079271"/>
                  </a:lnTo>
                  <a:lnTo>
                    <a:pt x="159285" y="1086428"/>
                  </a:lnTo>
                  <a:lnTo>
                    <a:pt x="177124" y="1044389"/>
                  </a:lnTo>
                  <a:lnTo>
                    <a:pt x="723233" y="642407"/>
                  </a:lnTo>
                  <a:cubicBezTo>
                    <a:pt x="722995" y="642107"/>
                    <a:pt x="722934" y="641781"/>
                    <a:pt x="722601" y="641420"/>
                  </a:cubicBezTo>
                  <a:cubicBezTo>
                    <a:pt x="722458" y="641005"/>
                    <a:pt x="722281" y="640679"/>
                    <a:pt x="722036" y="640284"/>
                  </a:cubicBezTo>
                  <a:cubicBezTo>
                    <a:pt x="721832" y="639992"/>
                    <a:pt x="721702" y="639597"/>
                    <a:pt x="721498" y="639270"/>
                  </a:cubicBezTo>
                  <a:cubicBezTo>
                    <a:pt x="721355" y="638910"/>
                    <a:pt x="721199" y="638495"/>
                    <a:pt x="721111" y="638107"/>
                  </a:cubicBezTo>
                  <a:lnTo>
                    <a:pt x="94651" y="895255"/>
                  </a:lnTo>
                  <a:lnTo>
                    <a:pt x="49652" y="888628"/>
                  </a:lnTo>
                  <a:lnTo>
                    <a:pt x="78717" y="854107"/>
                  </a:lnTo>
                  <a:lnTo>
                    <a:pt x="720063" y="634977"/>
                  </a:lnTo>
                  <a:cubicBezTo>
                    <a:pt x="719940" y="634556"/>
                    <a:pt x="719859" y="634345"/>
                    <a:pt x="719770" y="633868"/>
                  </a:cubicBezTo>
                  <a:cubicBezTo>
                    <a:pt x="719532" y="633542"/>
                    <a:pt x="719532" y="633120"/>
                    <a:pt x="719464" y="632671"/>
                  </a:cubicBezTo>
                  <a:cubicBezTo>
                    <a:pt x="719464" y="632378"/>
                    <a:pt x="719226" y="631895"/>
                    <a:pt x="719226" y="631542"/>
                  </a:cubicBezTo>
                  <a:cubicBezTo>
                    <a:pt x="719144" y="631154"/>
                    <a:pt x="719144" y="630793"/>
                    <a:pt x="719144" y="630344"/>
                  </a:cubicBezTo>
                  <a:lnTo>
                    <a:pt x="40883" y="690318"/>
                  </a:lnTo>
                  <a:lnTo>
                    <a:pt x="0" y="671397"/>
                  </a:lnTo>
                  <a:lnTo>
                    <a:pt x="37270" y="647945"/>
                  </a:lnTo>
                  <a:lnTo>
                    <a:pt x="718838" y="622608"/>
                  </a:lnTo>
                  <a:lnTo>
                    <a:pt x="46795" y="488306"/>
                  </a:lnTo>
                  <a:lnTo>
                    <a:pt x="13219" y="460200"/>
                  </a:lnTo>
                  <a:lnTo>
                    <a:pt x="54755" y="449308"/>
                  </a:lnTo>
                  <a:lnTo>
                    <a:pt x="719144" y="619479"/>
                  </a:lnTo>
                  <a:cubicBezTo>
                    <a:pt x="719226" y="619064"/>
                    <a:pt x="719226" y="618737"/>
                    <a:pt x="719464" y="618465"/>
                  </a:cubicBezTo>
                  <a:cubicBezTo>
                    <a:pt x="719464" y="618050"/>
                    <a:pt x="719532" y="617655"/>
                    <a:pt x="719532" y="617240"/>
                  </a:cubicBezTo>
                  <a:cubicBezTo>
                    <a:pt x="719770" y="616880"/>
                    <a:pt x="719770" y="616587"/>
                    <a:pt x="719947" y="616227"/>
                  </a:cubicBezTo>
                  <a:cubicBezTo>
                    <a:pt x="720070" y="615812"/>
                    <a:pt x="720070" y="615485"/>
                    <a:pt x="720158" y="615125"/>
                  </a:cubicBezTo>
                  <a:lnTo>
                    <a:pt x="106714" y="310290"/>
                  </a:lnTo>
                  <a:lnTo>
                    <a:pt x="83255" y="276933"/>
                  </a:lnTo>
                  <a:lnTo>
                    <a:pt x="124580" y="278157"/>
                  </a:lnTo>
                  <a:lnTo>
                    <a:pt x="721498" y="612403"/>
                  </a:lnTo>
                  <a:cubicBezTo>
                    <a:pt x="721641" y="612111"/>
                    <a:pt x="721702" y="611777"/>
                    <a:pt x="721975" y="611451"/>
                  </a:cubicBezTo>
                  <a:cubicBezTo>
                    <a:pt x="722124" y="611151"/>
                    <a:pt x="722281" y="610913"/>
                    <a:pt x="722451" y="610559"/>
                  </a:cubicBezTo>
                  <a:cubicBezTo>
                    <a:pt x="722655" y="610321"/>
                    <a:pt x="722927" y="609872"/>
                    <a:pt x="723077" y="609750"/>
                  </a:cubicBezTo>
                  <a:cubicBezTo>
                    <a:pt x="723226" y="609423"/>
                    <a:pt x="723519" y="609124"/>
                    <a:pt x="723621" y="608791"/>
                  </a:cubicBezTo>
                  <a:lnTo>
                    <a:pt x="209373" y="170586"/>
                  </a:lnTo>
                  <a:lnTo>
                    <a:pt x="196045" y="136065"/>
                  </a:lnTo>
                  <a:lnTo>
                    <a:pt x="234363" y="147406"/>
                  </a:lnTo>
                  <a:lnTo>
                    <a:pt x="725492" y="606559"/>
                  </a:lnTo>
                  <a:cubicBezTo>
                    <a:pt x="725649" y="606198"/>
                    <a:pt x="726002" y="606083"/>
                    <a:pt x="726125" y="605844"/>
                  </a:cubicBezTo>
                  <a:cubicBezTo>
                    <a:pt x="726424" y="605572"/>
                    <a:pt x="726696" y="605450"/>
                    <a:pt x="726996" y="605096"/>
                  </a:cubicBezTo>
                  <a:cubicBezTo>
                    <a:pt x="727077" y="604824"/>
                    <a:pt x="727384" y="604647"/>
                    <a:pt x="727703" y="604531"/>
                  </a:cubicBezTo>
                  <a:cubicBezTo>
                    <a:pt x="727914" y="604293"/>
                    <a:pt x="728241" y="604055"/>
                    <a:pt x="728547" y="603878"/>
                  </a:cubicBezTo>
                  <a:lnTo>
                    <a:pt x="340288" y="76479"/>
                  </a:lnTo>
                  <a:lnTo>
                    <a:pt x="336784" y="43747"/>
                  </a:lnTo>
                  <a:lnTo>
                    <a:pt x="369346" y="62933"/>
                  </a:lnTo>
                  <a:lnTo>
                    <a:pt x="730894" y="602320"/>
                  </a:lnTo>
                  <a:cubicBezTo>
                    <a:pt x="731234" y="602171"/>
                    <a:pt x="731370" y="601932"/>
                    <a:pt x="731860" y="601783"/>
                  </a:cubicBezTo>
                  <a:cubicBezTo>
                    <a:pt x="732003" y="601579"/>
                    <a:pt x="732336" y="601422"/>
                    <a:pt x="732752" y="601307"/>
                  </a:cubicBezTo>
                  <a:cubicBezTo>
                    <a:pt x="732928" y="601157"/>
                    <a:pt x="733228" y="601068"/>
                    <a:pt x="733554" y="600830"/>
                  </a:cubicBezTo>
                  <a:cubicBezTo>
                    <a:pt x="733765" y="600653"/>
                    <a:pt x="734187" y="600653"/>
                    <a:pt x="734514" y="600415"/>
                  </a:cubicBezTo>
                  <a:lnTo>
                    <a:pt x="486074" y="28738"/>
                  </a:lnTo>
                  <a:lnTo>
                    <a:pt x="490436" y="0"/>
                  </a:lnTo>
                  <a:lnTo>
                    <a:pt x="516541" y="24323"/>
                  </a:lnTo>
                  <a:lnTo>
                    <a:pt x="737262" y="599810"/>
                  </a:lnTo>
                  <a:cubicBezTo>
                    <a:pt x="737555" y="599721"/>
                    <a:pt x="737854" y="599633"/>
                    <a:pt x="738187" y="599572"/>
                  </a:cubicBezTo>
                  <a:cubicBezTo>
                    <a:pt x="738480" y="599572"/>
                    <a:pt x="738956" y="599483"/>
                    <a:pt x="739256" y="599395"/>
                  </a:cubicBezTo>
                  <a:cubicBezTo>
                    <a:pt x="739433" y="599395"/>
                    <a:pt x="739977" y="599395"/>
                    <a:pt x="740263" y="599395"/>
                  </a:cubicBezTo>
                  <a:cubicBezTo>
                    <a:pt x="740596" y="599306"/>
                    <a:pt x="740929" y="599306"/>
                    <a:pt x="741317" y="599272"/>
                  </a:cubicBezTo>
                  <a:lnTo>
                    <a:pt x="634549" y="23955"/>
                  </a:lnTo>
                  <a:lnTo>
                    <a:pt x="645496" y="531"/>
                  </a:lnTo>
                  <a:lnTo>
                    <a:pt x="664512" y="27684"/>
                  </a:lnTo>
                  <a:lnTo>
                    <a:pt x="748345" y="599953"/>
                  </a:lnTo>
                  <a:lnTo>
                    <a:pt x="777145" y="56742"/>
                  </a:lnTo>
                  <a:lnTo>
                    <a:pt x="793079" y="39440"/>
                  </a:lnTo>
                  <a:lnTo>
                    <a:pt x="805135" y="67546"/>
                  </a:lnTo>
                  <a:lnTo>
                    <a:pt x="751175" y="600817"/>
                  </a:lnTo>
                  <a:cubicBezTo>
                    <a:pt x="751475" y="600817"/>
                    <a:pt x="751781" y="601055"/>
                    <a:pt x="752291" y="601143"/>
                  </a:cubicBezTo>
                  <a:cubicBezTo>
                    <a:pt x="752550" y="601293"/>
                    <a:pt x="752883" y="601409"/>
                    <a:pt x="753291" y="601409"/>
                  </a:cubicBezTo>
                  <a:cubicBezTo>
                    <a:pt x="753564" y="601558"/>
                    <a:pt x="753890" y="601769"/>
                    <a:pt x="754251" y="601919"/>
                  </a:cubicBezTo>
                  <a:cubicBezTo>
                    <a:pt x="754523" y="602157"/>
                    <a:pt x="754911" y="602307"/>
                    <a:pt x="755326" y="602456"/>
                  </a:cubicBezTo>
                  <a:lnTo>
                    <a:pt x="907624" y="121192"/>
                  </a:lnTo>
                  <a:lnTo>
                    <a:pt x="926959" y="109946"/>
                  </a:lnTo>
                  <a:lnTo>
                    <a:pt x="932511" y="137725"/>
                  </a:lnTo>
                  <a:lnTo>
                    <a:pt x="757659" y="604164"/>
                  </a:lnTo>
                  <a:cubicBezTo>
                    <a:pt x="758129" y="604341"/>
                    <a:pt x="758455" y="604640"/>
                    <a:pt x="758789" y="604817"/>
                  </a:cubicBezTo>
                  <a:cubicBezTo>
                    <a:pt x="759081" y="605055"/>
                    <a:pt x="759354" y="605293"/>
                    <a:pt x="759714" y="605559"/>
                  </a:cubicBezTo>
                  <a:cubicBezTo>
                    <a:pt x="760041" y="605736"/>
                    <a:pt x="760313" y="605980"/>
                    <a:pt x="760517" y="606185"/>
                  </a:cubicBezTo>
                  <a:cubicBezTo>
                    <a:pt x="760871" y="606545"/>
                    <a:pt x="761211" y="606661"/>
                    <a:pt x="761354" y="606994"/>
                  </a:cubicBezTo>
                  <a:lnTo>
                    <a:pt x="1021366" y="211544"/>
                  </a:lnTo>
                  <a:lnTo>
                    <a:pt x="1042674" y="206679"/>
                  </a:lnTo>
                  <a:lnTo>
                    <a:pt x="1042280" y="232634"/>
                  </a:lnTo>
                  <a:lnTo>
                    <a:pt x="763803" y="609144"/>
                  </a:lnTo>
                  <a:close/>
                </a:path>
              </a:pathLst>
            </a:custGeom>
            <a:solidFill>
              <a:srgbClr val="0070C0"/>
            </a:solidFill>
            <a:ln w="6800" cap="flat">
              <a:noFill/>
              <a:prstDash val="solid"/>
              <a:miter/>
            </a:ln>
          </p:spPr>
          <p:txBody>
            <a:bodyPr rtlCol="0" anchor="ctr"/>
            <a:lstStyle/>
            <a:p>
              <a:endParaRPr lang="en-US" dirty="0"/>
            </a:p>
          </p:txBody>
        </p:sp>
        <p:sp>
          <p:nvSpPr>
            <p:cNvPr id="357" name="Freeform: Shape 356">
              <a:extLst>
                <a:ext uri="{FF2B5EF4-FFF2-40B4-BE49-F238E27FC236}">
                  <a16:creationId xmlns:a16="http://schemas.microsoft.com/office/drawing/2014/main" id="{FEE50A0A-C3C0-4BCB-8F02-4BBD814ED3ED}"/>
                </a:ext>
              </a:extLst>
            </p:cNvPr>
            <p:cNvSpPr/>
            <p:nvPr/>
          </p:nvSpPr>
          <p:spPr>
            <a:xfrm>
              <a:off x="4055545" y="1634774"/>
              <a:ext cx="2819240" cy="3049410"/>
            </a:xfrm>
            <a:custGeom>
              <a:avLst/>
              <a:gdLst>
                <a:gd name="connsiteX0" fmla="*/ 1017405 w 1381323"/>
                <a:gd name="connsiteY0" fmla="*/ 129619 h 1494098"/>
                <a:gd name="connsiteX1" fmla="*/ 793561 w 1381323"/>
                <a:gd name="connsiteY1" fmla="*/ 24321 h 1494098"/>
                <a:gd name="connsiteX2" fmla="*/ 541012 w 1381323"/>
                <a:gd name="connsiteY2" fmla="*/ 4774 h 1494098"/>
                <a:gd name="connsiteX3" fmla="*/ 298485 w 1381323"/>
                <a:gd name="connsiteY3" fmla="*/ 91132 h 1494098"/>
                <a:gd name="connsiteX4" fmla="*/ 100502 w 1381323"/>
                <a:gd name="connsiteY4" fmla="*/ 293490 h 1494098"/>
                <a:gd name="connsiteX5" fmla="*/ 2156 w 1381323"/>
                <a:gd name="connsiteY5" fmla="*/ 610911 h 1494098"/>
                <a:gd name="connsiteX6" fmla="*/ 58374 w 1381323"/>
                <a:gd name="connsiteY6" fmla="*/ 974521 h 1494098"/>
                <a:gd name="connsiteX7" fmla="*/ 258521 w 1381323"/>
                <a:gd name="connsiteY7" fmla="*/ 1277205 h 1494098"/>
                <a:gd name="connsiteX8" fmla="*/ 546231 w 1381323"/>
                <a:gd name="connsiteY8" fmla="*/ 1457255 h 1494098"/>
                <a:gd name="connsiteX9" fmla="*/ 855800 w 1381323"/>
                <a:gd name="connsiteY9" fmla="*/ 1487034 h 1494098"/>
                <a:gd name="connsiteX10" fmla="*/ 1112621 w 1381323"/>
                <a:gd name="connsiteY10" fmla="*/ 1383314 h 1494098"/>
                <a:gd name="connsiteX11" fmla="*/ 1280935 w 1381323"/>
                <a:gd name="connsiteY11" fmla="*/ 1199753 h 1494098"/>
                <a:gd name="connsiteX12" fmla="*/ 1367054 w 1381323"/>
                <a:gd name="connsiteY12" fmla="*/ 974827 h 1494098"/>
                <a:gd name="connsiteX13" fmla="*/ 1375430 w 1381323"/>
                <a:gd name="connsiteY13" fmla="*/ 728987 h 1494098"/>
                <a:gd name="connsiteX14" fmla="*/ 1311871 w 1381323"/>
                <a:gd name="connsiteY14" fmla="*/ 492998 h 1494098"/>
                <a:gd name="connsiteX15" fmla="*/ 1190379 w 1381323"/>
                <a:gd name="connsiteY15" fmla="*/ 291136 h 1494098"/>
                <a:gd name="connsiteX16" fmla="*/ 1017405 w 1381323"/>
                <a:gd name="connsiteY16" fmla="*/ 129619 h 1494098"/>
                <a:gd name="connsiteX17" fmla="*/ 1125303 w 1381323"/>
                <a:gd name="connsiteY17" fmla="*/ 247838 h 1494098"/>
                <a:gd name="connsiteX18" fmla="*/ 1140251 w 1381323"/>
                <a:gd name="connsiteY18" fmla="*/ 263534 h 1494098"/>
                <a:gd name="connsiteX19" fmla="*/ 1154695 w 1381323"/>
                <a:gd name="connsiteY19" fmla="*/ 279645 h 1494098"/>
                <a:gd name="connsiteX20" fmla="*/ 1151293 w 1381323"/>
                <a:gd name="connsiteY20" fmla="*/ 288714 h 1494098"/>
                <a:gd name="connsiteX21" fmla="*/ 1151388 w 1381323"/>
                <a:gd name="connsiteY21" fmla="*/ 299518 h 1494098"/>
                <a:gd name="connsiteX22" fmla="*/ 1154695 w 1381323"/>
                <a:gd name="connsiteY22" fmla="*/ 310975 h 1494098"/>
                <a:gd name="connsiteX23" fmla="*/ 1161287 w 1381323"/>
                <a:gd name="connsiteY23" fmla="*/ 321746 h 1494098"/>
                <a:gd name="connsiteX24" fmla="*/ 1166090 w 1381323"/>
                <a:gd name="connsiteY24" fmla="*/ 326699 h 1494098"/>
                <a:gd name="connsiteX25" fmla="*/ 1171111 w 1381323"/>
                <a:gd name="connsiteY25" fmla="*/ 330610 h 1494098"/>
                <a:gd name="connsiteX26" fmla="*/ 1176357 w 1381323"/>
                <a:gd name="connsiteY26" fmla="*/ 333536 h 1494098"/>
                <a:gd name="connsiteX27" fmla="*/ 1181725 w 1381323"/>
                <a:gd name="connsiteY27" fmla="*/ 335176 h 1494098"/>
                <a:gd name="connsiteX28" fmla="*/ 1185970 w 1381323"/>
                <a:gd name="connsiteY28" fmla="*/ 335713 h 1494098"/>
                <a:gd name="connsiteX29" fmla="*/ 1190059 w 1381323"/>
                <a:gd name="connsiteY29" fmla="*/ 335387 h 1494098"/>
                <a:gd name="connsiteX30" fmla="*/ 1193972 w 1381323"/>
                <a:gd name="connsiteY30" fmla="*/ 334196 h 1494098"/>
                <a:gd name="connsiteX31" fmla="*/ 1197428 w 1381323"/>
                <a:gd name="connsiteY31" fmla="*/ 332345 h 1494098"/>
                <a:gd name="connsiteX32" fmla="*/ 1210021 w 1381323"/>
                <a:gd name="connsiteY32" fmla="*/ 349987 h 1494098"/>
                <a:gd name="connsiteX33" fmla="*/ 1222376 w 1381323"/>
                <a:gd name="connsiteY33" fmla="*/ 367799 h 1494098"/>
                <a:gd name="connsiteX34" fmla="*/ 1234126 w 1381323"/>
                <a:gd name="connsiteY34" fmla="*/ 385999 h 1494098"/>
                <a:gd name="connsiteX35" fmla="*/ 1245413 w 1381323"/>
                <a:gd name="connsiteY35" fmla="*/ 404559 h 1494098"/>
                <a:gd name="connsiteX36" fmla="*/ 1240134 w 1381323"/>
                <a:gd name="connsiteY36" fmla="*/ 411906 h 1494098"/>
                <a:gd name="connsiteX37" fmla="*/ 1237868 w 1381323"/>
                <a:gd name="connsiteY37" fmla="*/ 421874 h 1494098"/>
                <a:gd name="connsiteX38" fmla="*/ 1238848 w 1381323"/>
                <a:gd name="connsiteY38" fmla="*/ 433154 h 1494098"/>
                <a:gd name="connsiteX39" fmla="*/ 1243243 w 1381323"/>
                <a:gd name="connsiteY39" fmla="*/ 444700 h 1494098"/>
                <a:gd name="connsiteX40" fmla="*/ 1248373 w 1381323"/>
                <a:gd name="connsiteY40" fmla="*/ 452306 h 1494098"/>
                <a:gd name="connsiteX41" fmla="*/ 1254401 w 1381323"/>
                <a:gd name="connsiteY41" fmla="*/ 458334 h 1494098"/>
                <a:gd name="connsiteX42" fmla="*/ 1261143 w 1381323"/>
                <a:gd name="connsiteY42" fmla="*/ 462661 h 1494098"/>
                <a:gd name="connsiteX43" fmla="*/ 1267967 w 1381323"/>
                <a:gd name="connsiteY43" fmla="*/ 464838 h 1494098"/>
                <a:gd name="connsiteX44" fmla="*/ 1270389 w 1381323"/>
                <a:gd name="connsiteY44" fmla="*/ 464961 h 1494098"/>
                <a:gd name="connsiteX45" fmla="*/ 1272804 w 1381323"/>
                <a:gd name="connsiteY45" fmla="*/ 464961 h 1494098"/>
                <a:gd name="connsiteX46" fmla="*/ 1275308 w 1381323"/>
                <a:gd name="connsiteY46" fmla="*/ 464838 h 1494098"/>
                <a:gd name="connsiteX47" fmla="*/ 1277601 w 1381323"/>
                <a:gd name="connsiteY47" fmla="*/ 464212 h 1494098"/>
                <a:gd name="connsiteX48" fmla="*/ 1286759 w 1381323"/>
                <a:gd name="connsiteY48" fmla="*/ 483725 h 1494098"/>
                <a:gd name="connsiteX49" fmla="*/ 1295365 w 1381323"/>
                <a:gd name="connsiteY49" fmla="*/ 503605 h 1494098"/>
                <a:gd name="connsiteX50" fmla="*/ 1303597 w 1381323"/>
                <a:gd name="connsiteY50" fmla="*/ 523567 h 1494098"/>
                <a:gd name="connsiteX51" fmla="*/ 1311204 w 1381323"/>
                <a:gd name="connsiteY51" fmla="*/ 544005 h 1494098"/>
                <a:gd name="connsiteX52" fmla="*/ 1304223 w 1381323"/>
                <a:gd name="connsiteY52" fmla="*/ 549250 h 1494098"/>
                <a:gd name="connsiteX53" fmla="*/ 1299958 w 1381323"/>
                <a:gd name="connsiteY53" fmla="*/ 557877 h 1494098"/>
                <a:gd name="connsiteX54" fmla="*/ 1298590 w 1381323"/>
                <a:gd name="connsiteY54" fmla="*/ 568586 h 1494098"/>
                <a:gd name="connsiteX55" fmla="*/ 1300733 w 1381323"/>
                <a:gd name="connsiteY55" fmla="*/ 580642 h 1494098"/>
                <a:gd name="connsiteX56" fmla="*/ 1305625 w 1381323"/>
                <a:gd name="connsiteY56" fmla="*/ 591262 h 1494098"/>
                <a:gd name="connsiteX57" fmla="*/ 1312367 w 1381323"/>
                <a:gd name="connsiteY57" fmla="*/ 599739 h 1494098"/>
                <a:gd name="connsiteX58" fmla="*/ 1320429 w 1381323"/>
                <a:gd name="connsiteY58" fmla="*/ 605618 h 1494098"/>
                <a:gd name="connsiteX59" fmla="*/ 1328968 w 1381323"/>
                <a:gd name="connsiteY59" fmla="*/ 608121 h 1494098"/>
                <a:gd name="connsiteX60" fmla="*/ 1329682 w 1381323"/>
                <a:gd name="connsiteY60" fmla="*/ 607795 h 1494098"/>
                <a:gd name="connsiteX61" fmla="*/ 1330417 w 1381323"/>
                <a:gd name="connsiteY61" fmla="*/ 607108 h 1494098"/>
                <a:gd name="connsiteX62" fmla="*/ 1330893 w 1381323"/>
                <a:gd name="connsiteY62" fmla="*/ 605380 h 1494098"/>
                <a:gd name="connsiteX63" fmla="*/ 1331608 w 1381323"/>
                <a:gd name="connsiteY63" fmla="*/ 605380 h 1494098"/>
                <a:gd name="connsiteX64" fmla="*/ 1337248 w 1381323"/>
                <a:gd name="connsiteY64" fmla="*/ 627852 h 1494098"/>
                <a:gd name="connsiteX65" fmla="*/ 1342017 w 1381323"/>
                <a:gd name="connsiteY65" fmla="*/ 650494 h 1494098"/>
                <a:gd name="connsiteX66" fmla="*/ 1346256 w 1381323"/>
                <a:gd name="connsiteY66" fmla="*/ 671830 h 1494098"/>
                <a:gd name="connsiteX67" fmla="*/ 1350079 w 1381323"/>
                <a:gd name="connsiteY67" fmla="*/ 693465 h 1494098"/>
                <a:gd name="connsiteX68" fmla="*/ 1341725 w 1381323"/>
                <a:gd name="connsiteY68" fmla="*/ 696418 h 1494098"/>
                <a:gd name="connsiteX69" fmla="*/ 1335513 w 1381323"/>
                <a:gd name="connsiteY69" fmla="*/ 703337 h 1494098"/>
                <a:gd name="connsiteX70" fmla="*/ 1331846 w 1381323"/>
                <a:gd name="connsiteY70" fmla="*/ 713121 h 1494098"/>
                <a:gd name="connsiteX71" fmla="*/ 1331519 w 1381323"/>
                <a:gd name="connsiteY71" fmla="*/ 725150 h 1494098"/>
                <a:gd name="connsiteX72" fmla="*/ 1334649 w 1381323"/>
                <a:gd name="connsiteY72" fmla="*/ 737532 h 1494098"/>
                <a:gd name="connsiteX73" fmla="*/ 1340493 w 1381323"/>
                <a:gd name="connsiteY73" fmla="*/ 748241 h 1494098"/>
                <a:gd name="connsiteX74" fmla="*/ 1348671 w 1381323"/>
                <a:gd name="connsiteY74" fmla="*/ 756392 h 1494098"/>
                <a:gd name="connsiteX75" fmla="*/ 1357917 w 1381323"/>
                <a:gd name="connsiteY75" fmla="*/ 761100 h 1494098"/>
                <a:gd name="connsiteX76" fmla="*/ 1359142 w 1381323"/>
                <a:gd name="connsiteY76" fmla="*/ 782939 h 1494098"/>
                <a:gd name="connsiteX77" fmla="*/ 1359951 w 1381323"/>
                <a:gd name="connsiteY77" fmla="*/ 804690 h 1494098"/>
                <a:gd name="connsiteX78" fmla="*/ 1360040 w 1381323"/>
                <a:gd name="connsiteY78" fmla="*/ 826475 h 1494098"/>
                <a:gd name="connsiteX79" fmla="*/ 1359468 w 1381323"/>
                <a:gd name="connsiteY79" fmla="*/ 848022 h 1494098"/>
                <a:gd name="connsiteX80" fmla="*/ 1358611 w 1381323"/>
                <a:gd name="connsiteY80" fmla="*/ 847873 h 1494098"/>
                <a:gd name="connsiteX81" fmla="*/ 1357836 w 1381323"/>
                <a:gd name="connsiteY81" fmla="*/ 847784 h 1494098"/>
                <a:gd name="connsiteX82" fmla="*/ 1357210 w 1381323"/>
                <a:gd name="connsiteY82" fmla="*/ 847607 h 1494098"/>
                <a:gd name="connsiteX83" fmla="*/ 1356543 w 1381323"/>
                <a:gd name="connsiteY83" fmla="*/ 847607 h 1494098"/>
                <a:gd name="connsiteX84" fmla="*/ 1348038 w 1381323"/>
                <a:gd name="connsiteY84" fmla="*/ 849131 h 1494098"/>
                <a:gd name="connsiteX85" fmla="*/ 1340908 w 1381323"/>
                <a:gd name="connsiteY85" fmla="*/ 854139 h 1494098"/>
                <a:gd name="connsiteX86" fmla="*/ 1336010 w 1381323"/>
                <a:gd name="connsiteY86" fmla="*/ 862255 h 1494098"/>
                <a:gd name="connsiteX87" fmla="*/ 1333268 w 1381323"/>
                <a:gd name="connsiteY87" fmla="*/ 873148 h 1494098"/>
                <a:gd name="connsiteX88" fmla="*/ 1334009 w 1381323"/>
                <a:gd name="connsiteY88" fmla="*/ 886190 h 1494098"/>
                <a:gd name="connsiteX89" fmla="*/ 1338010 w 1381323"/>
                <a:gd name="connsiteY89" fmla="*/ 898273 h 1494098"/>
                <a:gd name="connsiteX90" fmla="*/ 1344671 w 1381323"/>
                <a:gd name="connsiteY90" fmla="*/ 908744 h 1494098"/>
                <a:gd name="connsiteX91" fmla="*/ 1353536 w 1381323"/>
                <a:gd name="connsiteY91" fmla="*/ 916112 h 1494098"/>
                <a:gd name="connsiteX92" fmla="*/ 1350263 w 1381323"/>
                <a:gd name="connsiteY92" fmla="*/ 937782 h 1494098"/>
                <a:gd name="connsiteX93" fmla="*/ 1346412 w 1381323"/>
                <a:gd name="connsiteY93" fmla="*/ 959288 h 1494098"/>
                <a:gd name="connsiteX94" fmla="*/ 1341779 w 1381323"/>
                <a:gd name="connsiteY94" fmla="*/ 980658 h 1494098"/>
                <a:gd name="connsiteX95" fmla="*/ 1336615 w 1381323"/>
                <a:gd name="connsiteY95" fmla="*/ 1001871 h 1494098"/>
                <a:gd name="connsiteX96" fmla="*/ 1334016 w 1381323"/>
                <a:gd name="connsiteY96" fmla="*/ 1000681 h 1494098"/>
                <a:gd name="connsiteX97" fmla="*/ 1331363 w 1381323"/>
                <a:gd name="connsiteY97" fmla="*/ 999905 h 1494098"/>
                <a:gd name="connsiteX98" fmla="*/ 1328614 w 1381323"/>
                <a:gd name="connsiteY98" fmla="*/ 999395 h 1494098"/>
                <a:gd name="connsiteX99" fmla="*/ 1326117 w 1381323"/>
                <a:gd name="connsiteY99" fmla="*/ 999361 h 1494098"/>
                <a:gd name="connsiteX100" fmla="*/ 1318987 w 1381323"/>
                <a:gd name="connsiteY100" fmla="*/ 1000647 h 1494098"/>
                <a:gd name="connsiteX101" fmla="*/ 1312707 w 1381323"/>
                <a:gd name="connsiteY101" fmla="*/ 1004382 h 1494098"/>
                <a:gd name="connsiteX102" fmla="*/ 1307408 w 1381323"/>
                <a:gd name="connsiteY102" fmla="*/ 1010226 h 1494098"/>
                <a:gd name="connsiteX103" fmla="*/ 1303584 w 1381323"/>
                <a:gd name="connsiteY103" fmla="*/ 1018458 h 1494098"/>
                <a:gd name="connsiteX104" fmla="*/ 1301618 w 1381323"/>
                <a:gd name="connsiteY104" fmla="*/ 1031528 h 1494098"/>
                <a:gd name="connsiteX105" fmla="*/ 1303196 w 1381323"/>
                <a:gd name="connsiteY105" fmla="*/ 1044931 h 1494098"/>
                <a:gd name="connsiteX106" fmla="*/ 1308020 w 1381323"/>
                <a:gd name="connsiteY106" fmla="*/ 1057280 h 1494098"/>
                <a:gd name="connsiteX107" fmla="*/ 1315762 w 1381323"/>
                <a:gd name="connsiteY107" fmla="*/ 1067308 h 1494098"/>
                <a:gd name="connsiteX108" fmla="*/ 1307727 w 1381323"/>
                <a:gd name="connsiteY108" fmla="*/ 1087984 h 1494098"/>
                <a:gd name="connsiteX109" fmla="*/ 1298862 w 1381323"/>
                <a:gd name="connsiteY109" fmla="*/ 1108252 h 1494098"/>
                <a:gd name="connsiteX110" fmla="*/ 1289324 w 1381323"/>
                <a:gd name="connsiteY110" fmla="*/ 1128064 h 1494098"/>
                <a:gd name="connsiteX111" fmla="*/ 1279139 w 1381323"/>
                <a:gd name="connsiteY111" fmla="*/ 1147815 h 1494098"/>
                <a:gd name="connsiteX112" fmla="*/ 1274757 w 1381323"/>
                <a:gd name="connsiteY112" fmla="*/ 1144651 h 1494098"/>
                <a:gd name="connsiteX113" fmla="*/ 1270076 w 1381323"/>
                <a:gd name="connsiteY113" fmla="*/ 1142467 h 1494098"/>
                <a:gd name="connsiteX114" fmla="*/ 1265368 w 1381323"/>
                <a:gd name="connsiteY114" fmla="*/ 1141310 h 1494098"/>
                <a:gd name="connsiteX115" fmla="*/ 1260735 w 1381323"/>
                <a:gd name="connsiteY115" fmla="*/ 1141161 h 1494098"/>
                <a:gd name="connsiteX116" fmla="*/ 1255033 w 1381323"/>
                <a:gd name="connsiteY116" fmla="*/ 1142148 h 1494098"/>
                <a:gd name="connsiteX117" fmla="*/ 1249699 w 1381323"/>
                <a:gd name="connsiteY117" fmla="*/ 1144590 h 1494098"/>
                <a:gd name="connsiteX118" fmla="*/ 1244808 w 1381323"/>
                <a:gd name="connsiteY118" fmla="*/ 1148563 h 1494098"/>
                <a:gd name="connsiteX119" fmla="*/ 1240440 w 1381323"/>
                <a:gd name="connsiteY119" fmla="*/ 1154169 h 1494098"/>
                <a:gd name="connsiteX120" fmla="*/ 1235371 w 1381323"/>
                <a:gd name="connsiteY120" fmla="*/ 1166524 h 1494098"/>
                <a:gd name="connsiteX121" fmla="*/ 1234106 w 1381323"/>
                <a:gd name="connsiteY121" fmla="*/ 1180492 h 1494098"/>
                <a:gd name="connsiteX122" fmla="*/ 1236473 w 1381323"/>
                <a:gd name="connsiteY122" fmla="*/ 1194535 h 1494098"/>
                <a:gd name="connsiteX123" fmla="*/ 1242563 w 1381323"/>
                <a:gd name="connsiteY123" fmla="*/ 1207251 h 1494098"/>
                <a:gd name="connsiteX124" fmla="*/ 1229350 w 1381323"/>
                <a:gd name="connsiteY124" fmla="*/ 1225362 h 1494098"/>
                <a:gd name="connsiteX125" fmla="*/ 1215559 w 1381323"/>
                <a:gd name="connsiteY125" fmla="*/ 1243140 h 1494098"/>
                <a:gd name="connsiteX126" fmla="*/ 1200857 w 1381323"/>
                <a:gd name="connsiteY126" fmla="*/ 1260441 h 1494098"/>
                <a:gd name="connsiteX127" fmla="*/ 1185576 w 1381323"/>
                <a:gd name="connsiteY127" fmla="*/ 1277219 h 1494098"/>
                <a:gd name="connsiteX128" fmla="*/ 1179786 w 1381323"/>
                <a:gd name="connsiteY128" fmla="*/ 1270885 h 1494098"/>
                <a:gd name="connsiteX129" fmla="*/ 1173214 w 1381323"/>
                <a:gd name="connsiteY129" fmla="*/ 1266414 h 1494098"/>
                <a:gd name="connsiteX130" fmla="*/ 1166084 w 1381323"/>
                <a:gd name="connsiteY130" fmla="*/ 1263911 h 1494098"/>
                <a:gd name="connsiteX131" fmla="*/ 1158817 w 1381323"/>
                <a:gd name="connsiteY131" fmla="*/ 1263585 h 1494098"/>
                <a:gd name="connsiteX132" fmla="*/ 1154660 w 1381323"/>
                <a:gd name="connsiteY132" fmla="*/ 1264210 h 1494098"/>
                <a:gd name="connsiteX133" fmla="*/ 1150694 w 1381323"/>
                <a:gd name="connsiteY133" fmla="*/ 1265823 h 1494098"/>
                <a:gd name="connsiteX134" fmla="*/ 1146666 w 1381323"/>
                <a:gd name="connsiteY134" fmla="*/ 1267993 h 1494098"/>
                <a:gd name="connsiteX135" fmla="*/ 1142965 w 1381323"/>
                <a:gd name="connsiteY135" fmla="*/ 1270885 h 1494098"/>
                <a:gd name="connsiteX136" fmla="*/ 1134461 w 1381323"/>
                <a:gd name="connsiteY136" fmla="*/ 1281954 h 1494098"/>
                <a:gd name="connsiteX137" fmla="*/ 1129991 w 1381323"/>
                <a:gd name="connsiteY137" fmla="*/ 1295772 h 1494098"/>
                <a:gd name="connsiteX138" fmla="*/ 1129453 w 1381323"/>
                <a:gd name="connsiteY138" fmla="*/ 1310957 h 1494098"/>
                <a:gd name="connsiteX139" fmla="*/ 1132916 w 1381323"/>
                <a:gd name="connsiteY139" fmla="*/ 1326089 h 1494098"/>
                <a:gd name="connsiteX140" fmla="*/ 1114832 w 1381323"/>
                <a:gd name="connsiteY140" fmla="*/ 1340322 h 1494098"/>
                <a:gd name="connsiteX141" fmla="*/ 1095952 w 1381323"/>
                <a:gd name="connsiteY141" fmla="*/ 1353956 h 1494098"/>
                <a:gd name="connsiteX142" fmla="*/ 1076202 w 1381323"/>
                <a:gd name="connsiteY142" fmla="*/ 1366937 h 1494098"/>
                <a:gd name="connsiteX143" fmla="*/ 1055845 w 1381323"/>
                <a:gd name="connsiteY143" fmla="*/ 1379082 h 1494098"/>
                <a:gd name="connsiteX144" fmla="*/ 1049675 w 1381323"/>
                <a:gd name="connsiteY144" fmla="*/ 1368339 h 1494098"/>
                <a:gd name="connsiteX145" fmla="*/ 1041293 w 1381323"/>
                <a:gd name="connsiteY145" fmla="*/ 1360671 h 1494098"/>
                <a:gd name="connsiteX146" fmla="*/ 1031740 w 1381323"/>
                <a:gd name="connsiteY146" fmla="*/ 1356140 h 1494098"/>
                <a:gd name="connsiteX147" fmla="*/ 1021242 w 1381323"/>
                <a:gd name="connsiteY147" fmla="*/ 1355446 h 1494098"/>
                <a:gd name="connsiteX148" fmla="*/ 1019072 w 1381323"/>
                <a:gd name="connsiteY148" fmla="*/ 1355895 h 1494098"/>
                <a:gd name="connsiteX149" fmla="*/ 1016657 w 1381323"/>
                <a:gd name="connsiteY149" fmla="*/ 1356372 h 1494098"/>
                <a:gd name="connsiteX150" fmla="*/ 1014289 w 1381323"/>
                <a:gd name="connsiteY150" fmla="*/ 1357140 h 1494098"/>
                <a:gd name="connsiteX151" fmla="*/ 1012024 w 1381323"/>
                <a:gd name="connsiteY151" fmla="*/ 1358100 h 1494098"/>
                <a:gd name="connsiteX152" fmla="*/ 1000594 w 1381323"/>
                <a:gd name="connsiteY152" fmla="*/ 1366699 h 1494098"/>
                <a:gd name="connsiteX153" fmla="*/ 992389 w 1381323"/>
                <a:gd name="connsiteY153" fmla="*/ 1379463 h 1494098"/>
                <a:gd name="connsiteX154" fmla="*/ 987919 w 1381323"/>
                <a:gd name="connsiteY154" fmla="*/ 1395070 h 1494098"/>
                <a:gd name="connsiteX155" fmla="*/ 988218 w 1381323"/>
                <a:gd name="connsiteY155" fmla="*/ 1411691 h 1494098"/>
                <a:gd name="connsiteX156" fmla="*/ 965603 w 1381323"/>
                <a:gd name="connsiteY156" fmla="*/ 1420400 h 1494098"/>
                <a:gd name="connsiteX157" fmla="*/ 942267 w 1381323"/>
                <a:gd name="connsiteY157" fmla="*/ 1427979 h 1494098"/>
                <a:gd name="connsiteX158" fmla="*/ 918128 w 1381323"/>
                <a:gd name="connsiteY158" fmla="*/ 1434721 h 1494098"/>
                <a:gd name="connsiteX159" fmla="*/ 893478 w 1381323"/>
                <a:gd name="connsiteY159" fmla="*/ 1440511 h 1494098"/>
                <a:gd name="connsiteX160" fmla="*/ 888226 w 1381323"/>
                <a:gd name="connsiteY160" fmla="*/ 1424727 h 1494098"/>
                <a:gd name="connsiteX161" fmla="*/ 878925 w 1381323"/>
                <a:gd name="connsiteY161" fmla="*/ 1412855 h 1494098"/>
                <a:gd name="connsiteX162" fmla="*/ 866713 w 1381323"/>
                <a:gd name="connsiteY162" fmla="*/ 1405575 h 1494098"/>
                <a:gd name="connsiteX163" fmla="*/ 852453 w 1381323"/>
                <a:gd name="connsiteY163" fmla="*/ 1404201 h 1494098"/>
                <a:gd name="connsiteX164" fmla="*/ 838131 w 1381323"/>
                <a:gd name="connsiteY164" fmla="*/ 1409303 h 1494098"/>
                <a:gd name="connsiteX165" fmla="*/ 826463 w 1381323"/>
                <a:gd name="connsiteY165" fmla="*/ 1419651 h 1494098"/>
                <a:gd name="connsiteX166" fmla="*/ 817870 w 1381323"/>
                <a:gd name="connsiteY166" fmla="*/ 1434191 h 1494098"/>
                <a:gd name="connsiteX167" fmla="*/ 813781 w 1381323"/>
                <a:gd name="connsiteY167" fmla="*/ 1451588 h 1494098"/>
                <a:gd name="connsiteX168" fmla="*/ 787254 w 1381323"/>
                <a:gd name="connsiteY168" fmla="*/ 1452846 h 1494098"/>
                <a:gd name="connsiteX169" fmla="*/ 760781 w 1381323"/>
                <a:gd name="connsiteY169" fmla="*/ 1452907 h 1494098"/>
                <a:gd name="connsiteX170" fmla="*/ 733928 w 1381323"/>
                <a:gd name="connsiteY170" fmla="*/ 1451900 h 1494098"/>
                <a:gd name="connsiteX171" fmla="*/ 707074 w 1381323"/>
                <a:gd name="connsiteY171" fmla="*/ 1449444 h 1494098"/>
                <a:gd name="connsiteX172" fmla="*/ 705591 w 1381323"/>
                <a:gd name="connsiteY172" fmla="*/ 1431544 h 1494098"/>
                <a:gd name="connsiteX173" fmla="*/ 699114 w 1381323"/>
                <a:gd name="connsiteY173" fmla="*/ 1416066 h 1494098"/>
                <a:gd name="connsiteX174" fmla="*/ 688167 w 1381323"/>
                <a:gd name="connsiteY174" fmla="*/ 1404548 h 1494098"/>
                <a:gd name="connsiteX175" fmla="*/ 673573 w 1381323"/>
                <a:gd name="connsiteY175" fmla="*/ 1398370 h 1494098"/>
                <a:gd name="connsiteX176" fmla="*/ 670648 w 1381323"/>
                <a:gd name="connsiteY176" fmla="*/ 1397948 h 1494098"/>
                <a:gd name="connsiteX177" fmla="*/ 667749 w 1381323"/>
                <a:gd name="connsiteY177" fmla="*/ 1397622 h 1494098"/>
                <a:gd name="connsiteX178" fmla="*/ 664790 w 1381323"/>
                <a:gd name="connsiteY178" fmla="*/ 1397622 h 1494098"/>
                <a:gd name="connsiteX179" fmla="*/ 661898 w 1381323"/>
                <a:gd name="connsiteY179" fmla="*/ 1397948 h 1494098"/>
                <a:gd name="connsiteX180" fmla="*/ 649189 w 1381323"/>
                <a:gd name="connsiteY180" fmla="*/ 1401554 h 1494098"/>
                <a:gd name="connsiteX181" fmla="*/ 637555 w 1381323"/>
                <a:gd name="connsiteY181" fmla="*/ 1409317 h 1494098"/>
                <a:gd name="connsiteX182" fmla="*/ 627914 w 1381323"/>
                <a:gd name="connsiteY182" fmla="*/ 1420298 h 1494098"/>
                <a:gd name="connsiteX183" fmla="*/ 620988 w 1381323"/>
                <a:gd name="connsiteY183" fmla="*/ 1434205 h 1494098"/>
                <a:gd name="connsiteX184" fmla="*/ 593264 w 1381323"/>
                <a:gd name="connsiteY184" fmla="*/ 1426625 h 1494098"/>
                <a:gd name="connsiteX185" fmla="*/ 565723 w 1381323"/>
                <a:gd name="connsiteY185" fmla="*/ 1417767 h 1494098"/>
                <a:gd name="connsiteX186" fmla="*/ 538332 w 1381323"/>
                <a:gd name="connsiteY186" fmla="*/ 1407766 h 1494098"/>
                <a:gd name="connsiteX187" fmla="*/ 511240 w 1381323"/>
                <a:gd name="connsiteY187" fmla="*/ 1396254 h 1494098"/>
                <a:gd name="connsiteX188" fmla="*/ 514669 w 1381323"/>
                <a:gd name="connsiteY188" fmla="*/ 1377456 h 1494098"/>
                <a:gd name="connsiteX189" fmla="*/ 512009 w 1381323"/>
                <a:gd name="connsiteY189" fmla="*/ 1359549 h 1494098"/>
                <a:gd name="connsiteX190" fmla="*/ 503953 w 1381323"/>
                <a:gd name="connsiteY190" fmla="*/ 1344146 h 1494098"/>
                <a:gd name="connsiteX191" fmla="*/ 490795 w 1381323"/>
                <a:gd name="connsiteY191" fmla="*/ 1333110 h 1494098"/>
                <a:gd name="connsiteX192" fmla="*/ 484917 w 1381323"/>
                <a:gd name="connsiteY192" fmla="*/ 1330538 h 1494098"/>
                <a:gd name="connsiteX193" fmla="*/ 478835 w 1381323"/>
                <a:gd name="connsiteY193" fmla="*/ 1328810 h 1494098"/>
                <a:gd name="connsiteX194" fmla="*/ 472725 w 1381323"/>
                <a:gd name="connsiteY194" fmla="*/ 1328116 h 1494098"/>
                <a:gd name="connsiteX195" fmla="*/ 466459 w 1381323"/>
                <a:gd name="connsiteY195" fmla="*/ 1328266 h 1494098"/>
                <a:gd name="connsiteX196" fmla="*/ 455566 w 1381323"/>
                <a:gd name="connsiteY196" fmla="*/ 1330531 h 1494098"/>
                <a:gd name="connsiteX197" fmla="*/ 445184 w 1381323"/>
                <a:gd name="connsiteY197" fmla="*/ 1335491 h 1494098"/>
                <a:gd name="connsiteX198" fmla="*/ 435605 w 1381323"/>
                <a:gd name="connsiteY198" fmla="*/ 1342764 h 1494098"/>
                <a:gd name="connsiteX199" fmla="*/ 427461 w 1381323"/>
                <a:gd name="connsiteY199" fmla="*/ 1352235 h 1494098"/>
                <a:gd name="connsiteX200" fmla="*/ 401471 w 1381323"/>
                <a:gd name="connsiteY200" fmla="*/ 1335491 h 1494098"/>
                <a:gd name="connsiteX201" fmla="*/ 375958 w 1381323"/>
                <a:gd name="connsiteY201" fmla="*/ 1317530 h 1494098"/>
                <a:gd name="connsiteX202" fmla="*/ 350893 w 1381323"/>
                <a:gd name="connsiteY202" fmla="*/ 1298283 h 1494098"/>
                <a:gd name="connsiteX203" fmla="*/ 326632 w 1381323"/>
                <a:gd name="connsiteY203" fmla="*/ 1278076 h 1494098"/>
                <a:gd name="connsiteX204" fmla="*/ 335082 w 1381323"/>
                <a:gd name="connsiteY204" fmla="*/ 1260332 h 1494098"/>
                <a:gd name="connsiteX205" fmla="*/ 337524 w 1381323"/>
                <a:gd name="connsiteY205" fmla="*/ 1241643 h 1494098"/>
                <a:gd name="connsiteX206" fmla="*/ 333585 w 1381323"/>
                <a:gd name="connsiteY206" fmla="*/ 1223899 h 1494098"/>
                <a:gd name="connsiteX207" fmla="*/ 323237 w 1381323"/>
                <a:gd name="connsiteY207" fmla="*/ 1208714 h 1494098"/>
                <a:gd name="connsiteX208" fmla="*/ 315358 w 1381323"/>
                <a:gd name="connsiteY208" fmla="*/ 1202359 h 1494098"/>
                <a:gd name="connsiteX209" fmla="*/ 306439 w 1381323"/>
                <a:gd name="connsiteY209" fmla="*/ 1198059 h 1494098"/>
                <a:gd name="connsiteX210" fmla="*/ 296948 w 1381323"/>
                <a:gd name="connsiteY210" fmla="*/ 1195637 h 1494098"/>
                <a:gd name="connsiteX211" fmla="*/ 286797 w 1381323"/>
                <a:gd name="connsiteY211" fmla="*/ 1195249 h 1494098"/>
                <a:gd name="connsiteX212" fmla="*/ 278565 w 1381323"/>
                <a:gd name="connsiteY212" fmla="*/ 1196447 h 1494098"/>
                <a:gd name="connsiteX213" fmla="*/ 270237 w 1381323"/>
                <a:gd name="connsiteY213" fmla="*/ 1198862 h 1494098"/>
                <a:gd name="connsiteX214" fmla="*/ 262358 w 1381323"/>
                <a:gd name="connsiteY214" fmla="*/ 1202529 h 1494098"/>
                <a:gd name="connsiteX215" fmla="*/ 254725 w 1381323"/>
                <a:gd name="connsiteY215" fmla="*/ 1207509 h 1494098"/>
                <a:gd name="connsiteX216" fmla="*/ 233607 w 1381323"/>
                <a:gd name="connsiteY216" fmla="*/ 1182955 h 1494098"/>
                <a:gd name="connsiteX217" fmla="*/ 213318 w 1381323"/>
                <a:gd name="connsiteY217" fmla="*/ 1157265 h 1494098"/>
                <a:gd name="connsiteX218" fmla="*/ 194010 w 1381323"/>
                <a:gd name="connsiteY218" fmla="*/ 1130711 h 1494098"/>
                <a:gd name="connsiteX219" fmla="*/ 175511 w 1381323"/>
                <a:gd name="connsiteY219" fmla="*/ 1103258 h 1494098"/>
                <a:gd name="connsiteX220" fmla="*/ 189064 w 1381323"/>
                <a:gd name="connsiteY220" fmla="*/ 1088556 h 1494098"/>
                <a:gd name="connsiteX221" fmla="*/ 196520 w 1381323"/>
                <a:gd name="connsiteY221" fmla="*/ 1071186 h 1494098"/>
                <a:gd name="connsiteX222" fmla="*/ 197588 w 1381323"/>
                <a:gd name="connsiteY222" fmla="*/ 1052599 h 1494098"/>
                <a:gd name="connsiteX223" fmla="*/ 191975 w 1381323"/>
                <a:gd name="connsiteY223" fmla="*/ 1034814 h 1494098"/>
                <a:gd name="connsiteX224" fmla="*/ 183505 w 1381323"/>
                <a:gd name="connsiteY224" fmla="*/ 1023718 h 1494098"/>
                <a:gd name="connsiteX225" fmla="*/ 172463 w 1381323"/>
                <a:gd name="connsiteY225" fmla="*/ 1015628 h 1494098"/>
                <a:gd name="connsiteX226" fmla="*/ 159720 w 1381323"/>
                <a:gd name="connsiteY226" fmla="*/ 1010702 h 1494098"/>
                <a:gd name="connsiteX227" fmla="*/ 145752 w 1381323"/>
                <a:gd name="connsiteY227" fmla="*/ 1009070 h 1494098"/>
                <a:gd name="connsiteX228" fmla="*/ 140588 w 1381323"/>
                <a:gd name="connsiteY228" fmla="*/ 1009308 h 1494098"/>
                <a:gd name="connsiteX229" fmla="*/ 135397 w 1381323"/>
                <a:gd name="connsiteY229" fmla="*/ 1010111 h 1494098"/>
                <a:gd name="connsiteX230" fmla="*/ 130356 w 1381323"/>
                <a:gd name="connsiteY230" fmla="*/ 1011335 h 1494098"/>
                <a:gd name="connsiteX231" fmla="*/ 125165 w 1381323"/>
                <a:gd name="connsiteY231" fmla="*/ 1012920 h 1494098"/>
                <a:gd name="connsiteX232" fmla="*/ 111503 w 1381323"/>
                <a:gd name="connsiteY232" fmla="*/ 982991 h 1494098"/>
                <a:gd name="connsiteX233" fmla="*/ 99086 w 1381323"/>
                <a:gd name="connsiteY233" fmla="*/ 952471 h 1494098"/>
                <a:gd name="connsiteX234" fmla="*/ 87840 w 1381323"/>
                <a:gd name="connsiteY234" fmla="*/ 921467 h 1494098"/>
                <a:gd name="connsiteX235" fmla="*/ 77784 w 1381323"/>
                <a:gd name="connsiteY235" fmla="*/ 889959 h 1494098"/>
                <a:gd name="connsiteX236" fmla="*/ 94882 w 1381323"/>
                <a:gd name="connsiteY236" fmla="*/ 880115 h 1494098"/>
                <a:gd name="connsiteX237" fmla="*/ 107264 w 1381323"/>
                <a:gd name="connsiteY237" fmla="*/ 865882 h 1494098"/>
                <a:gd name="connsiteX238" fmla="*/ 113619 w 1381323"/>
                <a:gd name="connsiteY238" fmla="*/ 848696 h 1494098"/>
                <a:gd name="connsiteX239" fmla="*/ 112877 w 1381323"/>
                <a:gd name="connsiteY239" fmla="*/ 830251 h 1494098"/>
                <a:gd name="connsiteX240" fmla="*/ 106251 w 1381323"/>
                <a:gd name="connsiteY240" fmla="*/ 814651 h 1494098"/>
                <a:gd name="connsiteX241" fmla="*/ 94555 w 1381323"/>
                <a:gd name="connsiteY241" fmla="*/ 802540 h 1494098"/>
                <a:gd name="connsiteX242" fmla="*/ 79308 w 1381323"/>
                <a:gd name="connsiteY242" fmla="*/ 794573 h 1494098"/>
                <a:gd name="connsiteX243" fmla="*/ 61762 w 1381323"/>
                <a:gd name="connsiteY243" fmla="*/ 791825 h 1494098"/>
                <a:gd name="connsiteX244" fmla="*/ 60122 w 1381323"/>
                <a:gd name="connsiteY244" fmla="*/ 793233 h 1494098"/>
                <a:gd name="connsiteX245" fmla="*/ 58394 w 1381323"/>
                <a:gd name="connsiteY245" fmla="*/ 793233 h 1494098"/>
                <a:gd name="connsiteX246" fmla="*/ 56754 w 1381323"/>
                <a:gd name="connsiteY246" fmla="*/ 791825 h 1494098"/>
                <a:gd name="connsiteX247" fmla="*/ 55169 w 1381323"/>
                <a:gd name="connsiteY247" fmla="*/ 790484 h 1494098"/>
                <a:gd name="connsiteX248" fmla="*/ 50727 w 1381323"/>
                <a:gd name="connsiteY248" fmla="*/ 758943 h 1494098"/>
                <a:gd name="connsiteX249" fmla="*/ 47597 w 1381323"/>
                <a:gd name="connsiteY249" fmla="*/ 727198 h 1494098"/>
                <a:gd name="connsiteX250" fmla="*/ 45651 w 1381323"/>
                <a:gd name="connsiteY250" fmla="*/ 695418 h 1494098"/>
                <a:gd name="connsiteX251" fmla="*/ 45086 w 1381323"/>
                <a:gd name="connsiteY251" fmla="*/ 663577 h 1494098"/>
                <a:gd name="connsiteX252" fmla="*/ 64184 w 1381323"/>
                <a:gd name="connsiteY252" fmla="*/ 659312 h 1494098"/>
                <a:gd name="connsiteX253" fmla="*/ 79608 w 1381323"/>
                <a:gd name="connsiteY253" fmla="*/ 649705 h 1494098"/>
                <a:gd name="connsiteX254" fmla="*/ 90405 w 1381323"/>
                <a:gd name="connsiteY254" fmla="*/ 635860 h 1494098"/>
                <a:gd name="connsiteX255" fmla="*/ 94882 w 1381323"/>
                <a:gd name="connsiteY255" fmla="*/ 618939 h 1494098"/>
                <a:gd name="connsiteX256" fmla="*/ 92344 w 1381323"/>
                <a:gd name="connsiteY256" fmla="*/ 601481 h 1494098"/>
                <a:gd name="connsiteX257" fmla="*/ 83574 w 1381323"/>
                <a:gd name="connsiteY257" fmla="*/ 586146 h 1494098"/>
                <a:gd name="connsiteX258" fmla="*/ 69552 w 1381323"/>
                <a:gd name="connsiteY258" fmla="*/ 574178 h 1494098"/>
                <a:gd name="connsiteX259" fmla="*/ 51645 w 1381323"/>
                <a:gd name="connsiteY259" fmla="*/ 566899 h 1494098"/>
                <a:gd name="connsiteX260" fmla="*/ 56122 w 1381323"/>
                <a:gd name="connsiteY260" fmla="*/ 536636 h 1494098"/>
                <a:gd name="connsiteX261" fmla="*/ 61993 w 1381323"/>
                <a:gd name="connsiteY261" fmla="*/ 507218 h 1494098"/>
                <a:gd name="connsiteX262" fmla="*/ 68947 w 1381323"/>
                <a:gd name="connsiteY262" fmla="*/ 478541 h 1494098"/>
                <a:gd name="connsiteX263" fmla="*/ 76886 w 1381323"/>
                <a:gd name="connsiteY263" fmla="*/ 450700 h 1494098"/>
                <a:gd name="connsiteX264" fmla="*/ 78472 w 1381323"/>
                <a:gd name="connsiteY264" fmla="*/ 450973 h 1494098"/>
                <a:gd name="connsiteX265" fmla="*/ 79900 w 1381323"/>
                <a:gd name="connsiteY265" fmla="*/ 451388 h 1494098"/>
                <a:gd name="connsiteX266" fmla="*/ 81275 w 1381323"/>
                <a:gd name="connsiteY266" fmla="*/ 451510 h 1494098"/>
                <a:gd name="connsiteX267" fmla="*/ 82826 w 1381323"/>
                <a:gd name="connsiteY267" fmla="*/ 451694 h 1494098"/>
                <a:gd name="connsiteX268" fmla="*/ 100046 w 1381323"/>
                <a:gd name="connsiteY268" fmla="*/ 451510 h 1494098"/>
                <a:gd name="connsiteX269" fmla="*/ 115320 w 1381323"/>
                <a:gd name="connsiteY269" fmla="*/ 446441 h 1494098"/>
                <a:gd name="connsiteX270" fmla="*/ 127675 w 1381323"/>
                <a:gd name="connsiteY270" fmla="*/ 437277 h 1494098"/>
                <a:gd name="connsiteX271" fmla="*/ 135669 w 1381323"/>
                <a:gd name="connsiteY271" fmla="*/ 424445 h 1494098"/>
                <a:gd name="connsiteX272" fmla="*/ 137996 w 1381323"/>
                <a:gd name="connsiteY272" fmla="*/ 408246 h 1494098"/>
                <a:gd name="connsiteX273" fmla="*/ 133846 w 1381323"/>
                <a:gd name="connsiteY273" fmla="*/ 392401 h 1494098"/>
                <a:gd name="connsiteX274" fmla="*/ 124001 w 1381323"/>
                <a:gd name="connsiteY274" fmla="*/ 378256 h 1494098"/>
                <a:gd name="connsiteX275" fmla="*/ 109380 w 1381323"/>
                <a:gd name="connsiteY275" fmla="*/ 366976 h 1494098"/>
                <a:gd name="connsiteX276" fmla="*/ 121708 w 1381323"/>
                <a:gd name="connsiteY276" fmla="*/ 341945 h 1494098"/>
                <a:gd name="connsiteX277" fmla="*/ 135071 w 1381323"/>
                <a:gd name="connsiteY277" fmla="*/ 317799 h 1494098"/>
                <a:gd name="connsiteX278" fmla="*/ 149066 w 1381323"/>
                <a:gd name="connsiteY278" fmla="*/ 294647 h 1494098"/>
                <a:gd name="connsiteX279" fmla="*/ 164163 w 1381323"/>
                <a:gd name="connsiteY279" fmla="*/ 272481 h 1494098"/>
                <a:gd name="connsiteX280" fmla="*/ 168639 w 1381323"/>
                <a:gd name="connsiteY280" fmla="*/ 274508 h 1494098"/>
                <a:gd name="connsiteX281" fmla="*/ 173082 w 1381323"/>
                <a:gd name="connsiteY281" fmla="*/ 276209 h 1494098"/>
                <a:gd name="connsiteX282" fmla="*/ 177620 w 1381323"/>
                <a:gd name="connsiteY282" fmla="*/ 277488 h 1494098"/>
                <a:gd name="connsiteX283" fmla="*/ 182240 w 1381323"/>
                <a:gd name="connsiteY283" fmla="*/ 278502 h 1494098"/>
                <a:gd name="connsiteX284" fmla="*/ 194772 w 1381323"/>
                <a:gd name="connsiteY284" fmla="*/ 279278 h 1494098"/>
                <a:gd name="connsiteX285" fmla="*/ 206678 w 1381323"/>
                <a:gd name="connsiteY285" fmla="*/ 277155 h 1494098"/>
                <a:gd name="connsiteX286" fmla="*/ 217149 w 1381323"/>
                <a:gd name="connsiteY286" fmla="*/ 272141 h 1494098"/>
                <a:gd name="connsiteX287" fmla="*/ 225565 w 1381323"/>
                <a:gd name="connsiteY287" fmla="*/ 264473 h 1494098"/>
                <a:gd name="connsiteX288" fmla="*/ 231865 w 1381323"/>
                <a:gd name="connsiteY288" fmla="*/ 251192 h 1494098"/>
                <a:gd name="connsiteX289" fmla="*/ 232334 w 1381323"/>
                <a:gd name="connsiteY289" fmla="*/ 236599 h 1494098"/>
                <a:gd name="connsiteX290" fmla="*/ 226817 w 1381323"/>
                <a:gd name="connsiteY290" fmla="*/ 221767 h 1494098"/>
                <a:gd name="connsiteX291" fmla="*/ 216217 w 1381323"/>
                <a:gd name="connsiteY291" fmla="*/ 208486 h 1494098"/>
                <a:gd name="connsiteX292" fmla="*/ 234301 w 1381323"/>
                <a:gd name="connsiteY292" fmla="*/ 190110 h 1494098"/>
                <a:gd name="connsiteX293" fmla="*/ 252868 w 1381323"/>
                <a:gd name="connsiteY293" fmla="*/ 172802 h 1494098"/>
                <a:gd name="connsiteX294" fmla="*/ 271924 w 1381323"/>
                <a:gd name="connsiteY294" fmla="*/ 156514 h 1494098"/>
                <a:gd name="connsiteX295" fmla="*/ 291560 w 1381323"/>
                <a:gd name="connsiteY295" fmla="*/ 141083 h 1494098"/>
                <a:gd name="connsiteX296" fmla="*/ 297730 w 1381323"/>
                <a:gd name="connsiteY296" fmla="*/ 145860 h 1494098"/>
                <a:gd name="connsiteX297" fmla="*/ 304391 w 1381323"/>
                <a:gd name="connsiteY297" fmla="*/ 149588 h 1494098"/>
                <a:gd name="connsiteX298" fmla="*/ 311195 w 1381323"/>
                <a:gd name="connsiteY298" fmla="*/ 152663 h 1494098"/>
                <a:gd name="connsiteX299" fmla="*/ 318386 w 1381323"/>
                <a:gd name="connsiteY299" fmla="*/ 154636 h 1494098"/>
                <a:gd name="connsiteX300" fmla="*/ 327013 w 1381323"/>
                <a:gd name="connsiteY300" fmla="*/ 155650 h 1494098"/>
                <a:gd name="connsiteX301" fmla="*/ 335306 w 1381323"/>
                <a:gd name="connsiteY301" fmla="*/ 155174 h 1494098"/>
                <a:gd name="connsiteX302" fmla="*/ 343246 w 1381323"/>
                <a:gd name="connsiteY302" fmla="*/ 153201 h 1494098"/>
                <a:gd name="connsiteX303" fmla="*/ 350288 w 1381323"/>
                <a:gd name="connsiteY303" fmla="*/ 149588 h 1494098"/>
                <a:gd name="connsiteX304" fmla="*/ 359745 w 1381323"/>
                <a:gd name="connsiteY304" fmla="*/ 139859 h 1494098"/>
                <a:gd name="connsiteX305" fmla="*/ 363596 w 1381323"/>
                <a:gd name="connsiteY305" fmla="*/ 127361 h 1494098"/>
                <a:gd name="connsiteX306" fmla="*/ 362317 w 1381323"/>
                <a:gd name="connsiteY306" fmla="*/ 113604 h 1494098"/>
                <a:gd name="connsiteX307" fmla="*/ 355901 w 1381323"/>
                <a:gd name="connsiteY307" fmla="*/ 99670 h 1494098"/>
                <a:gd name="connsiteX308" fmla="*/ 377087 w 1381323"/>
                <a:gd name="connsiteY308" fmla="*/ 88363 h 1494098"/>
                <a:gd name="connsiteX309" fmla="*/ 398654 w 1381323"/>
                <a:gd name="connsiteY309" fmla="*/ 78280 h 1494098"/>
                <a:gd name="connsiteX310" fmla="*/ 420412 w 1381323"/>
                <a:gd name="connsiteY310" fmla="*/ 69027 h 1494098"/>
                <a:gd name="connsiteX311" fmla="*/ 442551 w 1381323"/>
                <a:gd name="connsiteY311" fmla="*/ 60822 h 1494098"/>
                <a:gd name="connsiteX312" fmla="*/ 449212 w 1381323"/>
                <a:gd name="connsiteY312" fmla="*/ 68578 h 1494098"/>
                <a:gd name="connsiteX313" fmla="*/ 457152 w 1381323"/>
                <a:gd name="connsiteY313" fmla="*/ 74939 h 1494098"/>
                <a:gd name="connsiteX314" fmla="*/ 465826 w 1381323"/>
                <a:gd name="connsiteY314" fmla="*/ 79715 h 1494098"/>
                <a:gd name="connsiteX315" fmla="*/ 474807 w 1381323"/>
                <a:gd name="connsiteY315" fmla="*/ 82668 h 1494098"/>
                <a:gd name="connsiteX316" fmla="*/ 479998 w 1381323"/>
                <a:gd name="connsiteY316" fmla="*/ 83682 h 1494098"/>
                <a:gd name="connsiteX317" fmla="*/ 485284 w 1381323"/>
                <a:gd name="connsiteY317" fmla="*/ 84035 h 1494098"/>
                <a:gd name="connsiteX318" fmla="*/ 490285 w 1381323"/>
                <a:gd name="connsiteY318" fmla="*/ 83682 h 1494098"/>
                <a:gd name="connsiteX319" fmla="*/ 495211 w 1381323"/>
                <a:gd name="connsiteY319" fmla="*/ 82573 h 1494098"/>
                <a:gd name="connsiteX320" fmla="*/ 506287 w 1381323"/>
                <a:gd name="connsiteY320" fmla="*/ 76484 h 1494098"/>
                <a:gd name="connsiteX321" fmla="*/ 512968 w 1381323"/>
                <a:gd name="connsiteY321" fmla="*/ 66843 h 1494098"/>
                <a:gd name="connsiteX322" fmla="*/ 515302 w 1381323"/>
                <a:gd name="connsiteY322" fmla="*/ 54787 h 1494098"/>
                <a:gd name="connsiteX323" fmla="*/ 512485 w 1381323"/>
                <a:gd name="connsiteY323" fmla="*/ 41425 h 1494098"/>
                <a:gd name="connsiteX324" fmla="*/ 534862 w 1381323"/>
                <a:gd name="connsiteY324" fmla="*/ 37179 h 1494098"/>
                <a:gd name="connsiteX325" fmla="*/ 557423 w 1381323"/>
                <a:gd name="connsiteY325" fmla="*/ 33723 h 1494098"/>
                <a:gd name="connsiteX326" fmla="*/ 580044 w 1381323"/>
                <a:gd name="connsiteY326" fmla="*/ 31308 h 1494098"/>
                <a:gd name="connsiteX327" fmla="*/ 602605 w 1381323"/>
                <a:gd name="connsiteY327" fmla="*/ 29791 h 1494098"/>
                <a:gd name="connsiteX328" fmla="*/ 608735 w 1381323"/>
                <a:gd name="connsiteY328" fmla="*/ 40173 h 1494098"/>
                <a:gd name="connsiteX329" fmla="*/ 617008 w 1381323"/>
                <a:gd name="connsiteY329" fmla="*/ 48943 h 1494098"/>
                <a:gd name="connsiteX330" fmla="*/ 626703 w 1381323"/>
                <a:gd name="connsiteY330" fmla="*/ 55719 h 1494098"/>
                <a:gd name="connsiteX331" fmla="*/ 637548 w 1381323"/>
                <a:gd name="connsiteY331" fmla="*/ 60019 h 1494098"/>
                <a:gd name="connsiteX332" fmla="*/ 639895 w 1381323"/>
                <a:gd name="connsiteY332" fmla="*/ 60495 h 1494098"/>
                <a:gd name="connsiteX333" fmla="*/ 642290 w 1381323"/>
                <a:gd name="connsiteY333" fmla="*/ 60822 h 1494098"/>
                <a:gd name="connsiteX334" fmla="*/ 644651 w 1381323"/>
                <a:gd name="connsiteY334" fmla="*/ 61148 h 1494098"/>
                <a:gd name="connsiteX335" fmla="*/ 647012 w 1381323"/>
                <a:gd name="connsiteY335" fmla="*/ 61244 h 1494098"/>
                <a:gd name="connsiteX336" fmla="*/ 658911 w 1381323"/>
                <a:gd name="connsiteY336" fmla="*/ 58794 h 1494098"/>
                <a:gd name="connsiteX337" fmla="*/ 667511 w 1381323"/>
                <a:gd name="connsiteY337" fmla="*/ 52202 h 1494098"/>
                <a:gd name="connsiteX338" fmla="*/ 672471 w 1381323"/>
                <a:gd name="connsiteY338" fmla="*/ 42507 h 1494098"/>
                <a:gd name="connsiteX339" fmla="*/ 673097 w 1381323"/>
                <a:gd name="connsiteY339" fmla="*/ 30546 h 1494098"/>
                <a:gd name="connsiteX340" fmla="*/ 695086 w 1381323"/>
                <a:gd name="connsiteY340" fmla="*/ 32424 h 1494098"/>
                <a:gd name="connsiteX341" fmla="*/ 717021 w 1381323"/>
                <a:gd name="connsiteY341" fmla="*/ 35172 h 1494098"/>
                <a:gd name="connsiteX342" fmla="*/ 739160 w 1381323"/>
                <a:gd name="connsiteY342" fmla="*/ 38601 h 1494098"/>
                <a:gd name="connsiteX343" fmla="*/ 761060 w 1381323"/>
                <a:gd name="connsiteY343" fmla="*/ 42928 h 1494098"/>
                <a:gd name="connsiteX344" fmla="*/ 765496 w 1381323"/>
                <a:gd name="connsiteY344" fmla="*/ 55256 h 1494098"/>
                <a:gd name="connsiteX345" fmla="*/ 773293 w 1381323"/>
                <a:gd name="connsiteY345" fmla="*/ 66387 h 1494098"/>
                <a:gd name="connsiteX346" fmla="*/ 783709 w 1381323"/>
                <a:gd name="connsiteY346" fmla="*/ 75096 h 1494098"/>
                <a:gd name="connsiteX347" fmla="*/ 796031 w 1381323"/>
                <a:gd name="connsiteY347" fmla="*/ 80409 h 1494098"/>
                <a:gd name="connsiteX348" fmla="*/ 807876 w 1381323"/>
                <a:gd name="connsiteY348" fmla="*/ 81362 h 1494098"/>
                <a:gd name="connsiteX349" fmla="*/ 817550 w 1381323"/>
                <a:gd name="connsiteY349" fmla="*/ 78021 h 1494098"/>
                <a:gd name="connsiteX350" fmla="*/ 824612 w 1381323"/>
                <a:gd name="connsiteY350" fmla="*/ 70945 h 1494098"/>
                <a:gd name="connsiteX351" fmla="*/ 827688 w 1381323"/>
                <a:gd name="connsiteY351" fmla="*/ 60829 h 1494098"/>
                <a:gd name="connsiteX352" fmla="*/ 848874 w 1381323"/>
                <a:gd name="connsiteY352" fmla="*/ 67959 h 1494098"/>
                <a:gd name="connsiteX353" fmla="*/ 869285 w 1381323"/>
                <a:gd name="connsiteY353" fmla="*/ 75715 h 1494098"/>
                <a:gd name="connsiteX354" fmla="*/ 889518 w 1381323"/>
                <a:gd name="connsiteY354" fmla="*/ 84069 h 1494098"/>
                <a:gd name="connsiteX355" fmla="*/ 909296 w 1381323"/>
                <a:gd name="connsiteY355" fmla="*/ 92989 h 1494098"/>
                <a:gd name="connsiteX356" fmla="*/ 910793 w 1381323"/>
                <a:gd name="connsiteY356" fmla="*/ 104780 h 1494098"/>
                <a:gd name="connsiteX357" fmla="*/ 915801 w 1381323"/>
                <a:gd name="connsiteY357" fmla="*/ 116414 h 1494098"/>
                <a:gd name="connsiteX358" fmla="*/ 923856 w 1381323"/>
                <a:gd name="connsiteY358" fmla="*/ 126585 h 1494098"/>
                <a:gd name="connsiteX359" fmla="*/ 934545 w 1381323"/>
                <a:gd name="connsiteY359" fmla="*/ 134287 h 1494098"/>
                <a:gd name="connsiteX360" fmla="*/ 936538 w 1381323"/>
                <a:gd name="connsiteY360" fmla="*/ 135300 h 1494098"/>
                <a:gd name="connsiteX361" fmla="*/ 938661 w 1381323"/>
                <a:gd name="connsiteY361" fmla="*/ 136164 h 1494098"/>
                <a:gd name="connsiteX362" fmla="*/ 940695 w 1381323"/>
                <a:gd name="connsiteY362" fmla="*/ 136763 h 1494098"/>
                <a:gd name="connsiteX363" fmla="*/ 942661 w 1381323"/>
                <a:gd name="connsiteY363" fmla="*/ 137389 h 1494098"/>
                <a:gd name="connsiteX364" fmla="*/ 951431 w 1381323"/>
                <a:gd name="connsiteY364" fmla="*/ 138403 h 1494098"/>
                <a:gd name="connsiteX365" fmla="*/ 959343 w 1381323"/>
                <a:gd name="connsiteY365" fmla="*/ 136464 h 1494098"/>
                <a:gd name="connsiteX366" fmla="*/ 965446 w 1381323"/>
                <a:gd name="connsiteY366" fmla="*/ 132014 h 1494098"/>
                <a:gd name="connsiteX367" fmla="*/ 969841 w 1381323"/>
                <a:gd name="connsiteY367" fmla="*/ 125183 h 1494098"/>
                <a:gd name="connsiteX368" fmla="*/ 988368 w 1381323"/>
                <a:gd name="connsiteY368" fmla="*/ 136647 h 1494098"/>
                <a:gd name="connsiteX369" fmla="*/ 1006635 w 1381323"/>
                <a:gd name="connsiteY369" fmla="*/ 148669 h 1494098"/>
                <a:gd name="connsiteX370" fmla="*/ 1024413 w 1381323"/>
                <a:gd name="connsiteY370" fmla="*/ 161052 h 1494098"/>
                <a:gd name="connsiteX371" fmla="*/ 1041864 w 1381323"/>
                <a:gd name="connsiteY371" fmla="*/ 173918 h 1494098"/>
                <a:gd name="connsiteX372" fmla="*/ 1040585 w 1381323"/>
                <a:gd name="connsiteY372" fmla="*/ 184538 h 1494098"/>
                <a:gd name="connsiteX373" fmla="*/ 1043170 w 1381323"/>
                <a:gd name="connsiteY373" fmla="*/ 195995 h 1494098"/>
                <a:gd name="connsiteX374" fmla="*/ 1048817 w 1381323"/>
                <a:gd name="connsiteY374" fmla="*/ 207064 h 1494098"/>
                <a:gd name="connsiteX375" fmla="*/ 1057587 w 1381323"/>
                <a:gd name="connsiteY375" fmla="*/ 216556 h 1494098"/>
                <a:gd name="connsiteX376" fmla="*/ 1061139 w 1381323"/>
                <a:gd name="connsiteY376" fmla="*/ 219297 h 1494098"/>
                <a:gd name="connsiteX377" fmla="*/ 1064860 w 1381323"/>
                <a:gd name="connsiteY377" fmla="*/ 221509 h 1494098"/>
                <a:gd name="connsiteX378" fmla="*/ 1068711 w 1381323"/>
                <a:gd name="connsiteY378" fmla="*/ 223148 h 1494098"/>
                <a:gd name="connsiteX379" fmla="*/ 1072324 w 1381323"/>
                <a:gd name="connsiteY379" fmla="*/ 224284 h 1494098"/>
                <a:gd name="connsiteX380" fmla="*/ 1078705 w 1381323"/>
                <a:gd name="connsiteY380" fmla="*/ 225060 h 1494098"/>
                <a:gd name="connsiteX381" fmla="*/ 1084550 w 1381323"/>
                <a:gd name="connsiteY381" fmla="*/ 224257 h 1494098"/>
                <a:gd name="connsiteX382" fmla="*/ 1089741 w 1381323"/>
                <a:gd name="connsiteY382" fmla="*/ 221719 h 1494098"/>
                <a:gd name="connsiteX383" fmla="*/ 1093891 w 1381323"/>
                <a:gd name="connsiteY383" fmla="*/ 217665 h 1494098"/>
                <a:gd name="connsiteX384" fmla="*/ 1109702 w 1381323"/>
                <a:gd name="connsiteY384" fmla="*/ 232551 h 1494098"/>
                <a:gd name="connsiteX385" fmla="*/ 1125303 w 1381323"/>
                <a:gd name="connsiteY385" fmla="*/ 247838 h 1494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Lst>
              <a:rect l="l" t="t" r="r" b="b"/>
              <a:pathLst>
                <a:path w="1381323" h="1494098">
                  <a:moveTo>
                    <a:pt x="1017405" y="129619"/>
                  </a:moveTo>
                  <a:cubicBezTo>
                    <a:pt x="950390" y="83369"/>
                    <a:pt x="875136" y="46725"/>
                    <a:pt x="793561" y="24321"/>
                  </a:cubicBezTo>
                  <a:cubicBezTo>
                    <a:pt x="707986" y="685"/>
                    <a:pt x="622642" y="-5486"/>
                    <a:pt x="541012" y="4774"/>
                  </a:cubicBezTo>
                  <a:cubicBezTo>
                    <a:pt x="454716" y="15578"/>
                    <a:pt x="372189" y="44697"/>
                    <a:pt x="298485" y="91132"/>
                  </a:cubicBezTo>
                  <a:cubicBezTo>
                    <a:pt x="220306" y="140179"/>
                    <a:pt x="152243" y="208425"/>
                    <a:pt x="100502" y="293490"/>
                  </a:cubicBezTo>
                  <a:cubicBezTo>
                    <a:pt x="46291" y="383155"/>
                    <a:pt x="10926" y="490420"/>
                    <a:pt x="2156" y="610911"/>
                  </a:cubicBezTo>
                  <a:cubicBezTo>
                    <a:pt x="-7002" y="735811"/>
                    <a:pt x="13253" y="859643"/>
                    <a:pt x="58374" y="974521"/>
                  </a:cubicBezTo>
                  <a:cubicBezTo>
                    <a:pt x="103699" y="1090175"/>
                    <a:pt x="172715" y="1193263"/>
                    <a:pt x="258521" y="1277205"/>
                  </a:cubicBezTo>
                  <a:cubicBezTo>
                    <a:pt x="342579" y="1359406"/>
                    <a:pt x="440932" y="1420937"/>
                    <a:pt x="546231" y="1457255"/>
                  </a:cubicBezTo>
                  <a:cubicBezTo>
                    <a:pt x="646849" y="1491980"/>
                    <a:pt x="752236" y="1502757"/>
                    <a:pt x="855800" y="1487034"/>
                  </a:cubicBezTo>
                  <a:cubicBezTo>
                    <a:pt x="953520" y="1472318"/>
                    <a:pt x="1039959" y="1435381"/>
                    <a:pt x="1112621" y="1383314"/>
                  </a:cubicBezTo>
                  <a:cubicBezTo>
                    <a:pt x="1181249" y="1334103"/>
                    <a:pt x="1237970" y="1271184"/>
                    <a:pt x="1280935" y="1199753"/>
                  </a:cubicBezTo>
                  <a:cubicBezTo>
                    <a:pt x="1321960" y="1131718"/>
                    <a:pt x="1351093" y="1055511"/>
                    <a:pt x="1367054" y="974827"/>
                  </a:cubicBezTo>
                  <a:cubicBezTo>
                    <a:pt x="1382328" y="897096"/>
                    <a:pt x="1385696" y="814324"/>
                    <a:pt x="1375430" y="728987"/>
                  </a:cubicBezTo>
                  <a:cubicBezTo>
                    <a:pt x="1365435" y="645589"/>
                    <a:pt x="1343412" y="566218"/>
                    <a:pt x="1311871" y="492998"/>
                  </a:cubicBezTo>
                  <a:cubicBezTo>
                    <a:pt x="1280425" y="419955"/>
                    <a:pt x="1239215" y="351777"/>
                    <a:pt x="1190379" y="291136"/>
                  </a:cubicBezTo>
                  <a:cubicBezTo>
                    <a:pt x="1140727" y="229516"/>
                    <a:pt x="1082366" y="174489"/>
                    <a:pt x="1017405" y="129619"/>
                  </a:cubicBezTo>
                  <a:close/>
                  <a:moveTo>
                    <a:pt x="1125303" y="247838"/>
                  </a:moveTo>
                  <a:cubicBezTo>
                    <a:pt x="1130317" y="253064"/>
                    <a:pt x="1135311" y="258282"/>
                    <a:pt x="1140251" y="263534"/>
                  </a:cubicBezTo>
                  <a:cubicBezTo>
                    <a:pt x="1145122" y="268909"/>
                    <a:pt x="1150014" y="274154"/>
                    <a:pt x="1154695" y="279645"/>
                  </a:cubicBezTo>
                  <a:cubicBezTo>
                    <a:pt x="1152932" y="282332"/>
                    <a:pt x="1151919" y="285374"/>
                    <a:pt x="1151293" y="288714"/>
                  </a:cubicBezTo>
                  <a:cubicBezTo>
                    <a:pt x="1150762" y="292266"/>
                    <a:pt x="1150762" y="295878"/>
                    <a:pt x="1151388" y="299518"/>
                  </a:cubicBezTo>
                  <a:cubicBezTo>
                    <a:pt x="1151919" y="303396"/>
                    <a:pt x="1153177" y="307125"/>
                    <a:pt x="1154695" y="310975"/>
                  </a:cubicBezTo>
                  <a:cubicBezTo>
                    <a:pt x="1156395" y="314704"/>
                    <a:pt x="1158573" y="318405"/>
                    <a:pt x="1161287" y="321746"/>
                  </a:cubicBezTo>
                  <a:cubicBezTo>
                    <a:pt x="1162818" y="323596"/>
                    <a:pt x="1164458" y="325209"/>
                    <a:pt x="1166090" y="326699"/>
                  </a:cubicBezTo>
                  <a:cubicBezTo>
                    <a:pt x="1167703" y="328188"/>
                    <a:pt x="1169377" y="329502"/>
                    <a:pt x="1171111" y="330610"/>
                  </a:cubicBezTo>
                  <a:cubicBezTo>
                    <a:pt x="1172901" y="331801"/>
                    <a:pt x="1174629" y="332733"/>
                    <a:pt x="1176357" y="333536"/>
                  </a:cubicBezTo>
                  <a:cubicBezTo>
                    <a:pt x="1178242" y="334196"/>
                    <a:pt x="1180031" y="334761"/>
                    <a:pt x="1181725" y="335176"/>
                  </a:cubicBezTo>
                  <a:cubicBezTo>
                    <a:pt x="1183256" y="335387"/>
                    <a:pt x="1184651" y="335563"/>
                    <a:pt x="1185970" y="335713"/>
                  </a:cubicBezTo>
                  <a:cubicBezTo>
                    <a:pt x="1187488" y="335713"/>
                    <a:pt x="1188706" y="335570"/>
                    <a:pt x="1190059" y="335387"/>
                  </a:cubicBezTo>
                  <a:cubicBezTo>
                    <a:pt x="1191291" y="335094"/>
                    <a:pt x="1192713" y="334761"/>
                    <a:pt x="1193972" y="334196"/>
                  </a:cubicBezTo>
                  <a:cubicBezTo>
                    <a:pt x="1195074" y="333802"/>
                    <a:pt x="1196380" y="333121"/>
                    <a:pt x="1197428" y="332345"/>
                  </a:cubicBezTo>
                  <a:cubicBezTo>
                    <a:pt x="1201789" y="338163"/>
                    <a:pt x="1205844" y="343959"/>
                    <a:pt x="1210021" y="349987"/>
                  </a:cubicBezTo>
                  <a:cubicBezTo>
                    <a:pt x="1214171" y="355859"/>
                    <a:pt x="1218254" y="361798"/>
                    <a:pt x="1222376" y="367799"/>
                  </a:cubicBezTo>
                  <a:cubicBezTo>
                    <a:pt x="1226370" y="373793"/>
                    <a:pt x="1230221" y="379977"/>
                    <a:pt x="1234126" y="385999"/>
                  </a:cubicBezTo>
                  <a:cubicBezTo>
                    <a:pt x="1237977" y="392176"/>
                    <a:pt x="1241651" y="398354"/>
                    <a:pt x="1245413" y="404559"/>
                  </a:cubicBezTo>
                  <a:cubicBezTo>
                    <a:pt x="1242998" y="406470"/>
                    <a:pt x="1241352" y="409008"/>
                    <a:pt x="1240134" y="411906"/>
                  </a:cubicBezTo>
                  <a:cubicBezTo>
                    <a:pt x="1238848" y="414859"/>
                    <a:pt x="1237984" y="418261"/>
                    <a:pt x="1237868" y="421874"/>
                  </a:cubicBezTo>
                  <a:cubicBezTo>
                    <a:pt x="1237596" y="425364"/>
                    <a:pt x="1237984" y="429153"/>
                    <a:pt x="1238848" y="433154"/>
                  </a:cubicBezTo>
                  <a:cubicBezTo>
                    <a:pt x="1239773" y="436978"/>
                    <a:pt x="1241086" y="440726"/>
                    <a:pt x="1243243" y="444700"/>
                  </a:cubicBezTo>
                  <a:cubicBezTo>
                    <a:pt x="1244692" y="447537"/>
                    <a:pt x="1246516" y="450129"/>
                    <a:pt x="1248373" y="452306"/>
                  </a:cubicBezTo>
                  <a:cubicBezTo>
                    <a:pt x="1250366" y="454667"/>
                    <a:pt x="1252366" y="456606"/>
                    <a:pt x="1254401" y="458334"/>
                  </a:cubicBezTo>
                  <a:cubicBezTo>
                    <a:pt x="1256666" y="460157"/>
                    <a:pt x="1258871" y="461559"/>
                    <a:pt x="1261143" y="462661"/>
                  </a:cubicBezTo>
                  <a:cubicBezTo>
                    <a:pt x="1263348" y="463668"/>
                    <a:pt x="1265674" y="464362"/>
                    <a:pt x="1267967" y="464838"/>
                  </a:cubicBezTo>
                  <a:cubicBezTo>
                    <a:pt x="1268811" y="464961"/>
                    <a:pt x="1269668" y="464961"/>
                    <a:pt x="1270389" y="464961"/>
                  </a:cubicBezTo>
                  <a:cubicBezTo>
                    <a:pt x="1271253" y="465138"/>
                    <a:pt x="1272056" y="465138"/>
                    <a:pt x="1272804" y="464961"/>
                  </a:cubicBezTo>
                  <a:cubicBezTo>
                    <a:pt x="1273757" y="464961"/>
                    <a:pt x="1274437" y="464961"/>
                    <a:pt x="1275308" y="464838"/>
                  </a:cubicBezTo>
                  <a:cubicBezTo>
                    <a:pt x="1276016" y="464688"/>
                    <a:pt x="1276832" y="464512"/>
                    <a:pt x="1277601" y="464212"/>
                  </a:cubicBezTo>
                  <a:cubicBezTo>
                    <a:pt x="1280642" y="470717"/>
                    <a:pt x="1283629" y="477255"/>
                    <a:pt x="1286759" y="483725"/>
                  </a:cubicBezTo>
                  <a:cubicBezTo>
                    <a:pt x="1289657" y="490263"/>
                    <a:pt x="1292467" y="496917"/>
                    <a:pt x="1295365" y="503605"/>
                  </a:cubicBezTo>
                  <a:cubicBezTo>
                    <a:pt x="1298195" y="510286"/>
                    <a:pt x="1301005" y="516879"/>
                    <a:pt x="1303597" y="523567"/>
                  </a:cubicBezTo>
                  <a:cubicBezTo>
                    <a:pt x="1306224" y="530309"/>
                    <a:pt x="1308761" y="537024"/>
                    <a:pt x="1311204" y="544005"/>
                  </a:cubicBezTo>
                  <a:cubicBezTo>
                    <a:pt x="1308489" y="545141"/>
                    <a:pt x="1306224" y="546896"/>
                    <a:pt x="1304223" y="549250"/>
                  </a:cubicBezTo>
                  <a:cubicBezTo>
                    <a:pt x="1302318" y="551611"/>
                    <a:pt x="1300944" y="554469"/>
                    <a:pt x="1299958" y="557877"/>
                  </a:cubicBezTo>
                  <a:cubicBezTo>
                    <a:pt x="1299032" y="561102"/>
                    <a:pt x="1298590" y="564742"/>
                    <a:pt x="1298590" y="568586"/>
                  </a:cubicBezTo>
                  <a:cubicBezTo>
                    <a:pt x="1298828" y="572382"/>
                    <a:pt x="1299515" y="576464"/>
                    <a:pt x="1300733" y="580642"/>
                  </a:cubicBezTo>
                  <a:cubicBezTo>
                    <a:pt x="1302012" y="584438"/>
                    <a:pt x="1303597" y="587983"/>
                    <a:pt x="1305625" y="591262"/>
                  </a:cubicBezTo>
                  <a:cubicBezTo>
                    <a:pt x="1307475" y="594487"/>
                    <a:pt x="1309925" y="597297"/>
                    <a:pt x="1312367" y="599739"/>
                  </a:cubicBezTo>
                  <a:cubicBezTo>
                    <a:pt x="1314844" y="602216"/>
                    <a:pt x="1317592" y="604067"/>
                    <a:pt x="1320429" y="605618"/>
                  </a:cubicBezTo>
                  <a:cubicBezTo>
                    <a:pt x="1323144" y="607019"/>
                    <a:pt x="1326131" y="607795"/>
                    <a:pt x="1328968" y="608121"/>
                  </a:cubicBezTo>
                  <a:cubicBezTo>
                    <a:pt x="1329322" y="608210"/>
                    <a:pt x="1329410" y="607795"/>
                    <a:pt x="1329682" y="607795"/>
                  </a:cubicBezTo>
                  <a:cubicBezTo>
                    <a:pt x="1329968" y="607883"/>
                    <a:pt x="1330274" y="607108"/>
                    <a:pt x="1330417" y="607108"/>
                  </a:cubicBezTo>
                  <a:cubicBezTo>
                    <a:pt x="1330682" y="607196"/>
                    <a:pt x="1330893" y="605380"/>
                    <a:pt x="1330893" y="605380"/>
                  </a:cubicBezTo>
                  <a:cubicBezTo>
                    <a:pt x="1331370" y="605380"/>
                    <a:pt x="1331608" y="605380"/>
                    <a:pt x="1331608" y="605380"/>
                  </a:cubicBezTo>
                  <a:cubicBezTo>
                    <a:pt x="1333758" y="615857"/>
                    <a:pt x="1335574" y="620960"/>
                    <a:pt x="1337248" y="627852"/>
                  </a:cubicBezTo>
                  <a:cubicBezTo>
                    <a:pt x="1338806" y="634893"/>
                    <a:pt x="1340500" y="643514"/>
                    <a:pt x="1342017" y="650494"/>
                  </a:cubicBezTo>
                  <a:cubicBezTo>
                    <a:pt x="1343575" y="657570"/>
                    <a:pt x="1344997" y="664727"/>
                    <a:pt x="1346256" y="671830"/>
                  </a:cubicBezTo>
                  <a:cubicBezTo>
                    <a:pt x="1347719" y="679049"/>
                    <a:pt x="1348943" y="686152"/>
                    <a:pt x="1350079" y="693465"/>
                  </a:cubicBezTo>
                  <a:cubicBezTo>
                    <a:pt x="1346977" y="693758"/>
                    <a:pt x="1344228" y="694778"/>
                    <a:pt x="1341725" y="696418"/>
                  </a:cubicBezTo>
                  <a:cubicBezTo>
                    <a:pt x="1339282" y="698235"/>
                    <a:pt x="1337153" y="700419"/>
                    <a:pt x="1335513" y="703337"/>
                  </a:cubicBezTo>
                  <a:cubicBezTo>
                    <a:pt x="1333758" y="705998"/>
                    <a:pt x="1332533" y="709427"/>
                    <a:pt x="1331846" y="713121"/>
                  </a:cubicBezTo>
                  <a:cubicBezTo>
                    <a:pt x="1331220" y="716795"/>
                    <a:pt x="1331043" y="720850"/>
                    <a:pt x="1331519" y="725150"/>
                  </a:cubicBezTo>
                  <a:cubicBezTo>
                    <a:pt x="1331989" y="729565"/>
                    <a:pt x="1333070" y="733681"/>
                    <a:pt x="1334649" y="737532"/>
                  </a:cubicBezTo>
                  <a:cubicBezTo>
                    <a:pt x="1336221" y="741533"/>
                    <a:pt x="1338194" y="745111"/>
                    <a:pt x="1340493" y="748241"/>
                  </a:cubicBezTo>
                  <a:cubicBezTo>
                    <a:pt x="1342936" y="751466"/>
                    <a:pt x="1345800" y="754242"/>
                    <a:pt x="1348671" y="756392"/>
                  </a:cubicBezTo>
                  <a:cubicBezTo>
                    <a:pt x="1351467" y="758684"/>
                    <a:pt x="1354733" y="760242"/>
                    <a:pt x="1357917" y="761100"/>
                  </a:cubicBezTo>
                  <a:cubicBezTo>
                    <a:pt x="1358455" y="768380"/>
                    <a:pt x="1358870" y="775755"/>
                    <a:pt x="1359142" y="782939"/>
                  </a:cubicBezTo>
                  <a:cubicBezTo>
                    <a:pt x="1359618" y="790219"/>
                    <a:pt x="1359802" y="797533"/>
                    <a:pt x="1359951" y="804690"/>
                  </a:cubicBezTo>
                  <a:cubicBezTo>
                    <a:pt x="1360040" y="811916"/>
                    <a:pt x="1360040" y="819284"/>
                    <a:pt x="1360040" y="826475"/>
                  </a:cubicBezTo>
                  <a:cubicBezTo>
                    <a:pt x="1359951" y="833694"/>
                    <a:pt x="1359802" y="840797"/>
                    <a:pt x="1359468" y="848022"/>
                  </a:cubicBezTo>
                  <a:cubicBezTo>
                    <a:pt x="1359142" y="847900"/>
                    <a:pt x="1358938" y="847900"/>
                    <a:pt x="1358611" y="847873"/>
                  </a:cubicBezTo>
                  <a:cubicBezTo>
                    <a:pt x="1358462" y="847873"/>
                    <a:pt x="1358128" y="847784"/>
                    <a:pt x="1357836" y="847784"/>
                  </a:cubicBezTo>
                  <a:cubicBezTo>
                    <a:pt x="1357597" y="847784"/>
                    <a:pt x="1357359" y="847784"/>
                    <a:pt x="1357210" y="847607"/>
                  </a:cubicBezTo>
                  <a:cubicBezTo>
                    <a:pt x="1356869" y="847607"/>
                    <a:pt x="1356543" y="847607"/>
                    <a:pt x="1356543" y="847607"/>
                  </a:cubicBezTo>
                  <a:cubicBezTo>
                    <a:pt x="1353352" y="847464"/>
                    <a:pt x="1350549" y="848029"/>
                    <a:pt x="1348038" y="849131"/>
                  </a:cubicBezTo>
                  <a:cubicBezTo>
                    <a:pt x="1345303" y="850267"/>
                    <a:pt x="1342997" y="851934"/>
                    <a:pt x="1340908" y="854139"/>
                  </a:cubicBezTo>
                  <a:cubicBezTo>
                    <a:pt x="1338792" y="856404"/>
                    <a:pt x="1337241" y="859064"/>
                    <a:pt x="1336010" y="862255"/>
                  </a:cubicBezTo>
                  <a:cubicBezTo>
                    <a:pt x="1334486" y="865385"/>
                    <a:pt x="1333751" y="869181"/>
                    <a:pt x="1333268" y="873148"/>
                  </a:cubicBezTo>
                  <a:cubicBezTo>
                    <a:pt x="1332853" y="877441"/>
                    <a:pt x="1333145" y="881918"/>
                    <a:pt x="1334009" y="886190"/>
                  </a:cubicBezTo>
                  <a:cubicBezTo>
                    <a:pt x="1334724" y="890368"/>
                    <a:pt x="1336139" y="894599"/>
                    <a:pt x="1338010" y="898273"/>
                  </a:cubicBezTo>
                  <a:cubicBezTo>
                    <a:pt x="1339745" y="902213"/>
                    <a:pt x="1342106" y="905730"/>
                    <a:pt x="1344671" y="908744"/>
                  </a:cubicBezTo>
                  <a:cubicBezTo>
                    <a:pt x="1347419" y="911758"/>
                    <a:pt x="1350256" y="914269"/>
                    <a:pt x="1353536" y="916112"/>
                  </a:cubicBezTo>
                  <a:cubicBezTo>
                    <a:pt x="1352604" y="923338"/>
                    <a:pt x="1351467" y="930617"/>
                    <a:pt x="1350263" y="937782"/>
                  </a:cubicBezTo>
                  <a:cubicBezTo>
                    <a:pt x="1349161" y="945062"/>
                    <a:pt x="1347719" y="952124"/>
                    <a:pt x="1346412" y="959288"/>
                  </a:cubicBezTo>
                  <a:cubicBezTo>
                    <a:pt x="1345004" y="966452"/>
                    <a:pt x="1343575" y="973609"/>
                    <a:pt x="1341779" y="980658"/>
                  </a:cubicBezTo>
                  <a:cubicBezTo>
                    <a:pt x="1340228" y="987842"/>
                    <a:pt x="1338411" y="994830"/>
                    <a:pt x="1336615" y="1001871"/>
                  </a:cubicBezTo>
                  <a:cubicBezTo>
                    <a:pt x="1335840" y="1001395"/>
                    <a:pt x="1334880" y="1000973"/>
                    <a:pt x="1334016" y="1000681"/>
                  </a:cubicBezTo>
                  <a:cubicBezTo>
                    <a:pt x="1333064" y="1000381"/>
                    <a:pt x="1332172" y="1000170"/>
                    <a:pt x="1331363" y="999905"/>
                  </a:cubicBezTo>
                  <a:cubicBezTo>
                    <a:pt x="1330567" y="999755"/>
                    <a:pt x="1329669" y="999510"/>
                    <a:pt x="1328614" y="999395"/>
                  </a:cubicBezTo>
                  <a:cubicBezTo>
                    <a:pt x="1327696" y="999361"/>
                    <a:pt x="1327009" y="999361"/>
                    <a:pt x="1326117" y="999361"/>
                  </a:cubicBezTo>
                  <a:cubicBezTo>
                    <a:pt x="1323614" y="999361"/>
                    <a:pt x="1321375" y="999755"/>
                    <a:pt x="1318987" y="1000647"/>
                  </a:cubicBezTo>
                  <a:cubicBezTo>
                    <a:pt x="1316803" y="1001388"/>
                    <a:pt x="1314680" y="1002735"/>
                    <a:pt x="1312707" y="1004382"/>
                  </a:cubicBezTo>
                  <a:cubicBezTo>
                    <a:pt x="1310775" y="1005933"/>
                    <a:pt x="1308952" y="1007899"/>
                    <a:pt x="1307408" y="1010226"/>
                  </a:cubicBezTo>
                  <a:cubicBezTo>
                    <a:pt x="1305945" y="1012614"/>
                    <a:pt x="1304659" y="1015417"/>
                    <a:pt x="1303584" y="1018458"/>
                  </a:cubicBezTo>
                  <a:cubicBezTo>
                    <a:pt x="1302305" y="1022643"/>
                    <a:pt x="1301618" y="1027051"/>
                    <a:pt x="1301618" y="1031528"/>
                  </a:cubicBezTo>
                  <a:cubicBezTo>
                    <a:pt x="1301407" y="1035978"/>
                    <a:pt x="1302005" y="1040509"/>
                    <a:pt x="1303196" y="1044931"/>
                  </a:cubicBezTo>
                  <a:cubicBezTo>
                    <a:pt x="1304203" y="1049258"/>
                    <a:pt x="1305850" y="1053463"/>
                    <a:pt x="1308020" y="1057280"/>
                  </a:cubicBezTo>
                  <a:cubicBezTo>
                    <a:pt x="1310054" y="1061042"/>
                    <a:pt x="1312803" y="1064505"/>
                    <a:pt x="1315762" y="1067308"/>
                  </a:cubicBezTo>
                  <a:cubicBezTo>
                    <a:pt x="1313129" y="1074261"/>
                    <a:pt x="1310530" y="1081119"/>
                    <a:pt x="1307727" y="1087984"/>
                  </a:cubicBezTo>
                  <a:cubicBezTo>
                    <a:pt x="1304808" y="1094726"/>
                    <a:pt x="1301999" y="1101448"/>
                    <a:pt x="1298862" y="1108252"/>
                  </a:cubicBezTo>
                  <a:cubicBezTo>
                    <a:pt x="1295828" y="1114926"/>
                    <a:pt x="1292691" y="1121587"/>
                    <a:pt x="1289324" y="1128064"/>
                  </a:cubicBezTo>
                  <a:cubicBezTo>
                    <a:pt x="1286126" y="1134725"/>
                    <a:pt x="1282663" y="1141433"/>
                    <a:pt x="1279139" y="1147815"/>
                  </a:cubicBezTo>
                  <a:cubicBezTo>
                    <a:pt x="1277744" y="1146644"/>
                    <a:pt x="1276247" y="1145542"/>
                    <a:pt x="1274757" y="1144651"/>
                  </a:cubicBezTo>
                  <a:cubicBezTo>
                    <a:pt x="1273179" y="1143787"/>
                    <a:pt x="1271628" y="1143039"/>
                    <a:pt x="1270076" y="1142467"/>
                  </a:cubicBezTo>
                  <a:cubicBezTo>
                    <a:pt x="1268498" y="1141937"/>
                    <a:pt x="1266913" y="1141460"/>
                    <a:pt x="1265368" y="1141310"/>
                  </a:cubicBezTo>
                  <a:cubicBezTo>
                    <a:pt x="1263810" y="1141072"/>
                    <a:pt x="1262232" y="1140984"/>
                    <a:pt x="1260735" y="1141161"/>
                  </a:cubicBezTo>
                  <a:cubicBezTo>
                    <a:pt x="1258707" y="1141161"/>
                    <a:pt x="1256966" y="1141460"/>
                    <a:pt x="1255033" y="1142148"/>
                  </a:cubicBezTo>
                  <a:cubicBezTo>
                    <a:pt x="1253156" y="1142719"/>
                    <a:pt x="1251428" y="1143522"/>
                    <a:pt x="1249699" y="1144590"/>
                  </a:cubicBezTo>
                  <a:cubicBezTo>
                    <a:pt x="1247876" y="1145665"/>
                    <a:pt x="1246359" y="1146923"/>
                    <a:pt x="1244808" y="1148563"/>
                  </a:cubicBezTo>
                  <a:cubicBezTo>
                    <a:pt x="1243229" y="1150176"/>
                    <a:pt x="1241733" y="1151938"/>
                    <a:pt x="1240440" y="1154169"/>
                  </a:cubicBezTo>
                  <a:cubicBezTo>
                    <a:pt x="1238079" y="1157714"/>
                    <a:pt x="1236412" y="1162048"/>
                    <a:pt x="1235371" y="1166524"/>
                  </a:cubicBezTo>
                  <a:cubicBezTo>
                    <a:pt x="1234269" y="1171022"/>
                    <a:pt x="1233970" y="1175682"/>
                    <a:pt x="1234106" y="1180492"/>
                  </a:cubicBezTo>
                  <a:cubicBezTo>
                    <a:pt x="1234262" y="1185262"/>
                    <a:pt x="1235072" y="1190004"/>
                    <a:pt x="1236473" y="1194535"/>
                  </a:cubicBezTo>
                  <a:cubicBezTo>
                    <a:pt x="1237963" y="1199012"/>
                    <a:pt x="1239964" y="1203366"/>
                    <a:pt x="1242563" y="1207251"/>
                  </a:cubicBezTo>
                  <a:cubicBezTo>
                    <a:pt x="1238297" y="1213394"/>
                    <a:pt x="1233970" y="1219456"/>
                    <a:pt x="1229350" y="1225362"/>
                  </a:cubicBezTo>
                  <a:cubicBezTo>
                    <a:pt x="1224901" y="1231424"/>
                    <a:pt x="1220274" y="1237356"/>
                    <a:pt x="1215559" y="1243140"/>
                  </a:cubicBezTo>
                  <a:cubicBezTo>
                    <a:pt x="1210701" y="1248929"/>
                    <a:pt x="1205837" y="1254869"/>
                    <a:pt x="1200857" y="1260441"/>
                  </a:cubicBezTo>
                  <a:cubicBezTo>
                    <a:pt x="1195897" y="1266115"/>
                    <a:pt x="1190828" y="1271817"/>
                    <a:pt x="1185576" y="1277219"/>
                  </a:cubicBezTo>
                  <a:cubicBezTo>
                    <a:pt x="1183780" y="1274892"/>
                    <a:pt x="1181725" y="1272681"/>
                    <a:pt x="1179786" y="1270885"/>
                  </a:cubicBezTo>
                  <a:cubicBezTo>
                    <a:pt x="1177663" y="1269014"/>
                    <a:pt x="1175425" y="1267517"/>
                    <a:pt x="1173214" y="1266414"/>
                  </a:cubicBezTo>
                  <a:cubicBezTo>
                    <a:pt x="1170771" y="1265224"/>
                    <a:pt x="1168451" y="1264381"/>
                    <a:pt x="1166084" y="1263911"/>
                  </a:cubicBezTo>
                  <a:cubicBezTo>
                    <a:pt x="1163675" y="1263435"/>
                    <a:pt x="1161226" y="1263312"/>
                    <a:pt x="1158817" y="1263585"/>
                  </a:cubicBezTo>
                  <a:cubicBezTo>
                    <a:pt x="1157307" y="1263585"/>
                    <a:pt x="1156069" y="1263850"/>
                    <a:pt x="1154660" y="1264210"/>
                  </a:cubicBezTo>
                  <a:cubicBezTo>
                    <a:pt x="1153266" y="1264632"/>
                    <a:pt x="1151919" y="1265109"/>
                    <a:pt x="1150694" y="1265823"/>
                  </a:cubicBezTo>
                  <a:cubicBezTo>
                    <a:pt x="1149177" y="1266238"/>
                    <a:pt x="1148007" y="1267047"/>
                    <a:pt x="1146666" y="1267993"/>
                  </a:cubicBezTo>
                  <a:cubicBezTo>
                    <a:pt x="1145258" y="1268769"/>
                    <a:pt x="1144156" y="1269782"/>
                    <a:pt x="1142965" y="1270885"/>
                  </a:cubicBezTo>
                  <a:cubicBezTo>
                    <a:pt x="1139536" y="1274021"/>
                    <a:pt x="1136726" y="1277688"/>
                    <a:pt x="1134461" y="1281954"/>
                  </a:cubicBezTo>
                  <a:cubicBezTo>
                    <a:pt x="1132399" y="1286077"/>
                    <a:pt x="1131005" y="1290819"/>
                    <a:pt x="1129991" y="1295772"/>
                  </a:cubicBezTo>
                  <a:cubicBezTo>
                    <a:pt x="1129154" y="1300698"/>
                    <a:pt x="1128977" y="1305950"/>
                    <a:pt x="1129453" y="1310957"/>
                  </a:cubicBezTo>
                  <a:cubicBezTo>
                    <a:pt x="1129991" y="1316203"/>
                    <a:pt x="1131011" y="1321285"/>
                    <a:pt x="1132916" y="1326089"/>
                  </a:cubicBezTo>
                  <a:cubicBezTo>
                    <a:pt x="1127011" y="1330980"/>
                    <a:pt x="1120983" y="1335757"/>
                    <a:pt x="1114832" y="1340322"/>
                  </a:cubicBezTo>
                  <a:cubicBezTo>
                    <a:pt x="1108600" y="1344955"/>
                    <a:pt x="1102266" y="1349568"/>
                    <a:pt x="1095952" y="1353956"/>
                  </a:cubicBezTo>
                  <a:cubicBezTo>
                    <a:pt x="1089537" y="1358433"/>
                    <a:pt x="1083026" y="1362733"/>
                    <a:pt x="1076202" y="1366937"/>
                  </a:cubicBezTo>
                  <a:cubicBezTo>
                    <a:pt x="1069630" y="1371081"/>
                    <a:pt x="1062833" y="1375054"/>
                    <a:pt x="1055845" y="1379082"/>
                  </a:cubicBezTo>
                  <a:cubicBezTo>
                    <a:pt x="1054212" y="1375054"/>
                    <a:pt x="1052022" y="1371387"/>
                    <a:pt x="1049675" y="1368339"/>
                  </a:cubicBezTo>
                  <a:cubicBezTo>
                    <a:pt x="1047198" y="1365237"/>
                    <a:pt x="1044422" y="1362733"/>
                    <a:pt x="1041293" y="1360671"/>
                  </a:cubicBezTo>
                  <a:cubicBezTo>
                    <a:pt x="1038394" y="1358548"/>
                    <a:pt x="1035115" y="1357004"/>
                    <a:pt x="1031740" y="1356140"/>
                  </a:cubicBezTo>
                  <a:cubicBezTo>
                    <a:pt x="1028311" y="1355297"/>
                    <a:pt x="1024733" y="1354970"/>
                    <a:pt x="1021242" y="1355446"/>
                  </a:cubicBezTo>
                  <a:cubicBezTo>
                    <a:pt x="1020616" y="1355569"/>
                    <a:pt x="1019868" y="1355657"/>
                    <a:pt x="1019072" y="1355895"/>
                  </a:cubicBezTo>
                  <a:cubicBezTo>
                    <a:pt x="1018228" y="1355984"/>
                    <a:pt x="1017426" y="1356133"/>
                    <a:pt x="1016657" y="1356372"/>
                  </a:cubicBezTo>
                  <a:cubicBezTo>
                    <a:pt x="1015847" y="1356664"/>
                    <a:pt x="1015255" y="1356814"/>
                    <a:pt x="1014289" y="1357140"/>
                  </a:cubicBezTo>
                  <a:cubicBezTo>
                    <a:pt x="1013697" y="1357474"/>
                    <a:pt x="1012806" y="1357766"/>
                    <a:pt x="1012024" y="1358100"/>
                  </a:cubicBezTo>
                  <a:cubicBezTo>
                    <a:pt x="1007635" y="1360039"/>
                    <a:pt x="1003791" y="1363025"/>
                    <a:pt x="1000594" y="1366699"/>
                  </a:cubicBezTo>
                  <a:cubicBezTo>
                    <a:pt x="997314" y="1370299"/>
                    <a:pt x="994559" y="1374605"/>
                    <a:pt x="992389" y="1379463"/>
                  </a:cubicBezTo>
                  <a:cubicBezTo>
                    <a:pt x="990184" y="1384334"/>
                    <a:pt x="988687" y="1389491"/>
                    <a:pt x="987919" y="1395070"/>
                  </a:cubicBezTo>
                  <a:cubicBezTo>
                    <a:pt x="987258" y="1400438"/>
                    <a:pt x="987258" y="1406173"/>
                    <a:pt x="988218" y="1411691"/>
                  </a:cubicBezTo>
                  <a:cubicBezTo>
                    <a:pt x="980693" y="1414794"/>
                    <a:pt x="973291" y="1417685"/>
                    <a:pt x="965603" y="1420400"/>
                  </a:cubicBezTo>
                  <a:cubicBezTo>
                    <a:pt x="957867" y="1422999"/>
                    <a:pt x="950084" y="1425652"/>
                    <a:pt x="942267" y="1427979"/>
                  </a:cubicBezTo>
                  <a:cubicBezTo>
                    <a:pt x="934320" y="1430422"/>
                    <a:pt x="926360" y="1432633"/>
                    <a:pt x="918128" y="1434721"/>
                  </a:cubicBezTo>
                  <a:cubicBezTo>
                    <a:pt x="910154" y="1436783"/>
                    <a:pt x="901778" y="1438661"/>
                    <a:pt x="893478" y="1440511"/>
                  </a:cubicBezTo>
                  <a:cubicBezTo>
                    <a:pt x="892458" y="1434721"/>
                    <a:pt x="890668" y="1429476"/>
                    <a:pt x="888226" y="1424727"/>
                  </a:cubicBezTo>
                  <a:cubicBezTo>
                    <a:pt x="885722" y="1420100"/>
                    <a:pt x="882593" y="1416134"/>
                    <a:pt x="878925" y="1412855"/>
                  </a:cubicBezTo>
                  <a:cubicBezTo>
                    <a:pt x="875313" y="1409548"/>
                    <a:pt x="871183" y="1407119"/>
                    <a:pt x="866713" y="1405575"/>
                  </a:cubicBezTo>
                  <a:cubicBezTo>
                    <a:pt x="862216" y="1404112"/>
                    <a:pt x="857310" y="1403575"/>
                    <a:pt x="852453" y="1404201"/>
                  </a:cubicBezTo>
                  <a:cubicBezTo>
                    <a:pt x="847377" y="1404888"/>
                    <a:pt x="842540" y="1406595"/>
                    <a:pt x="838131" y="1409303"/>
                  </a:cubicBezTo>
                  <a:cubicBezTo>
                    <a:pt x="833831" y="1411909"/>
                    <a:pt x="829749" y="1415365"/>
                    <a:pt x="826463" y="1419651"/>
                  </a:cubicBezTo>
                  <a:cubicBezTo>
                    <a:pt x="822918" y="1423951"/>
                    <a:pt x="820129" y="1428870"/>
                    <a:pt x="817870" y="1434191"/>
                  </a:cubicBezTo>
                  <a:cubicBezTo>
                    <a:pt x="815836" y="1439688"/>
                    <a:pt x="814407" y="1445526"/>
                    <a:pt x="813781" y="1451588"/>
                  </a:cubicBezTo>
                  <a:cubicBezTo>
                    <a:pt x="805100" y="1452220"/>
                    <a:pt x="796140" y="1452574"/>
                    <a:pt x="787254" y="1452846"/>
                  </a:cubicBezTo>
                  <a:cubicBezTo>
                    <a:pt x="778477" y="1452996"/>
                    <a:pt x="769531" y="1453173"/>
                    <a:pt x="760781" y="1452907"/>
                  </a:cubicBezTo>
                  <a:cubicBezTo>
                    <a:pt x="751746" y="1452696"/>
                    <a:pt x="742908" y="1452363"/>
                    <a:pt x="733928" y="1451900"/>
                  </a:cubicBezTo>
                  <a:cubicBezTo>
                    <a:pt x="724920" y="1451206"/>
                    <a:pt x="715966" y="1450431"/>
                    <a:pt x="707074" y="1449444"/>
                  </a:cubicBezTo>
                  <a:cubicBezTo>
                    <a:pt x="707468" y="1443301"/>
                    <a:pt x="707074" y="1437116"/>
                    <a:pt x="705591" y="1431544"/>
                  </a:cubicBezTo>
                  <a:cubicBezTo>
                    <a:pt x="704216" y="1425815"/>
                    <a:pt x="702039" y="1420631"/>
                    <a:pt x="699114" y="1416066"/>
                  </a:cubicBezTo>
                  <a:cubicBezTo>
                    <a:pt x="696039" y="1411399"/>
                    <a:pt x="692405" y="1407494"/>
                    <a:pt x="688167" y="1404548"/>
                  </a:cubicBezTo>
                  <a:cubicBezTo>
                    <a:pt x="683901" y="1401418"/>
                    <a:pt x="678975" y="1399384"/>
                    <a:pt x="673573" y="1398370"/>
                  </a:cubicBezTo>
                  <a:cubicBezTo>
                    <a:pt x="672559" y="1398309"/>
                    <a:pt x="671607" y="1397948"/>
                    <a:pt x="670648" y="1397948"/>
                  </a:cubicBezTo>
                  <a:cubicBezTo>
                    <a:pt x="669749" y="1397622"/>
                    <a:pt x="668702" y="1397622"/>
                    <a:pt x="667749" y="1397622"/>
                  </a:cubicBezTo>
                  <a:cubicBezTo>
                    <a:pt x="666736" y="1397622"/>
                    <a:pt x="665722" y="1397622"/>
                    <a:pt x="664790" y="1397622"/>
                  </a:cubicBezTo>
                  <a:cubicBezTo>
                    <a:pt x="663830" y="1397622"/>
                    <a:pt x="662885" y="1397799"/>
                    <a:pt x="661898" y="1397948"/>
                  </a:cubicBezTo>
                  <a:cubicBezTo>
                    <a:pt x="657564" y="1398370"/>
                    <a:pt x="653183" y="1399649"/>
                    <a:pt x="649189" y="1401554"/>
                  </a:cubicBezTo>
                  <a:cubicBezTo>
                    <a:pt x="645161" y="1403534"/>
                    <a:pt x="641127" y="1406119"/>
                    <a:pt x="637555" y="1409317"/>
                  </a:cubicBezTo>
                  <a:cubicBezTo>
                    <a:pt x="633997" y="1412399"/>
                    <a:pt x="630745" y="1416155"/>
                    <a:pt x="627914" y="1420298"/>
                  </a:cubicBezTo>
                  <a:cubicBezTo>
                    <a:pt x="625166" y="1424502"/>
                    <a:pt x="622750" y="1429190"/>
                    <a:pt x="620988" y="1434205"/>
                  </a:cubicBezTo>
                  <a:cubicBezTo>
                    <a:pt x="611579" y="1431871"/>
                    <a:pt x="602510" y="1429428"/>
                    <a:pt x="593264" y="1426625"/>
                  </a:cubicBezTo>
                  <a:cubicBezTo>
                    <a:pt x="584072" y="1423965"/>
                    <a:pt x="574935" y="1420958"/>
                    <a:pt x="565723" y="1417767"/>
                  </a:cubicBezTo>
                  <a:cubicBezTo>
                    <a:pt x="556620" y="1414569"/>
                    <a:pt x="547489" y="1411263"/>
                    <a:pt x="538332" y="1407766"/>
                  </a:cubicBezTo>
                  <a:cubicBezTo>
                    <a:pt x="529256" y="1404098"/>
                    <a:pt x="520330" y="1400329"/>
                    <a:pt x="511240" y="1396254"/>
                  </a:cubicBezTo>
                  <a:cubicBezTo>
                    <a:pt x="513444" y="1390076"/>
                    <a:pt x="514615" y="1383627"/>
                    <a:pt x="514669" y="1377456"/>
                  </a:cubicBezTo>
                  <a:cubicBezTo>
                    <a:pt x="514757" y="1371190"/>
                    <a:pt x="513832" y="1365032"/>
                    <a:pt x="512009" y="1359549"/>
                  </a:cubicBezTo>
                  <a:cubicBezTo>
                    <a:pt x="510165" y="1353786"/>
                    <a:pt x="507566" y="1348629"/>
                    <a:pt x="503953" y="1344146"/>
                  </a:cubicBezTo>
                  <a:cubicBezTo>
                    <a:pt x="500293" y="1339730"/>
                    <a:pt x="495871" y="1335974"/>
                    <a:pt x="490795" y="1333110"/>
                  </a:cubicBezTo>
                  <a:cubicBezTo>
                    <a:pt x="488768" y="1332096"/>
                    <a:pt x="486863" y="1331171"/>
                    <a:pt x="484917" y="1330538"/>
                  </a:cubicBezTo>
                  <a:cubicBezTo>
                    <a:pt x="482917" y="1329912"/>
                    <a:pt x="480950" y="1329225"/>
                    <a:pt x="478835" y="1328810"/>
                  </a:cubicBezTo>
                  <a:cubicBezTo>
                    <a:pt x="476780" y="1328416"/>
                    <a:pt x="474752" y="1328211"/>
                    <a:pt x="472725" y="1328116"/>
                  </a:cubicBezTo>
                  <a:cubicBezTo>
                    <a:pt x="470595" y="1328028"/>
                    <a:pt x="468541" y="1328116"/>
                    <a:pt x="466459" y="1328266"/>
                  </a:cubicBezTo>
                  <a:cubicBezTo>
                    <a:pt x="462846" y="1328654"/>
                    <a:pt x="459091" y="1329368"/>
                    <a:pt x="455566" y="1330531"/>
                  </a:cubicBezTo>
                  <a:cubicBezTo>
                    <a:pt x="452042" y="1331783"/>
                    <a:pt x="448613" y="1333368"/>
                    <a:pt x="445184" y="1335491"/>
                  </a:cubicBezTo>
                  <a:cubicBezTo>
                    <a:pt x="441925" y="1337519"/>
                    <a:pt x="438680" y="1339927"/>
                    <a:pt x="435605" y="1342764"/>
                  </a:cubicBezTo>
                  <a:cubicBezTo>
                    <a:pt x="432713" y="1345574"/>
                    <a:pt x="429971" y="1348772"/>
                    <a:pt x="427461" y="1352235"/>
                  </a:cubicBezTo>
                  <a:cubicBezTo>
                    <a:pt x="418786" y="1346799"/>
                    <a:pt x="409908" y="1341274"/>
                    <a:pt x="401471" y="1335491"/>
                  </a:cubicBezTo>
                  <a:cubicBezTo>
                    <a:pt x="392844" y="1329701"/>
                    <a:pt x="384340" y="1323728"/>
                    <a:pt x="375958" y="1317530"/>
                  </a:cubicBezTo>
                  <a:cubicBezTo>
                    <a:pt x="367515" y="1311386"/>
                    <a:pt x="359126" y="1304930"/>
                    <a:pt x="350893" y="1298283"/>
                  </a:cubicBezTo>
                  <a:cubicBezTo>
                    <a:pt x="342777" y="1291778"/>
                    <a:pt x="334687" y="1284975"/>
                    <a:pt x="326632" y="1278076"/>
                  </a:cubicBezTo>
                  <a:cubicBezTo>
                    <a:pt x="330517" y="1272504"/>
                    <a:pt x="333470" y="1266496"/>
                    <a:pt x="335082" y="1260332"/>
                  </a:cubicBezTo>
                  <a:cubicBezTo>
                    <a:pt x="336871" y="1254175"/>
                    <a:pt x="337742" y="1247821"/>
                    <a:pt x="337524" y="1241643"/>
                  </a:cubicBezTo>
                  <a:cubicBezTo>
                    <a:pt x="337198" y="1235581"/>
                    <a:pt x="335953" y="1229539"/>
                    <a:pt x="333585" y="1223899"/>
                  </a:cubicBezTo>
                  <a:cubicBezTo>
                    <a:pt x="331177" y="1218354"/>
                    <a:pt x="327734" y="1213095"/>
                    <a:pt x="323237" y="1208714"/>
                  </a:cubicBezTo>
                  <a:cubicBezTo>
                    <a:pt x="320842" y="1206298"/>
                    <a:pt x="318195" y="1204087"/>
                    <a:pt x="315358" y="1202359"/>
                  </a:cubicBezTo>
                  <a:cubicBezTo>
                    <a:pt x="312494" y="1200563"/>
                    <a:pt x="309630" y="1199161"/>
                    <a:pt x="306439" y="1198059"/>
                  </a:cubicBezTo>
                  <a:cubicBezTo>
                    <a:pt x="303309" y="1196889"/>
                    <a:pt x="300084" y="1196181"/>
                    <a:pt x="296948" y="1195637"/>
                  </a:cubicBezTo>
                  <a:cubicBezTo>
                    <a:pt x="293607" y="1195195"/>
                    <a:pt x="290206" y="1194984"/>
                    <a:pt x="286797" y="1195249"/>
                  </a:cubicBezTo>
                  <a:cubicBezTo>
                    <a:pt x="284021" y="1195399"/>
                    <a:pt x="281313" y="1195732"/>
                    <a:pt x="278565" y="1196447"/>
                  </a:cubicBezTo>
                  <a:cubicBezTo>
                    <a:pt x="275728" y="1196977"/>
                    <a:pt x="272986" y="1197726"/>
                    <a:pt x="270237" y="1198862"/>
                  </a:cubicBezTo>
                  <a:cubicBezTo>
                    <a:pt x="267672" y="1199760"/>
                    <a:pt x="264930" y="1201032"/>
                    <a:pt x="262358" y="1202529"/>
                  </a:cubicBezTo>
                  <a:cubicBezTo>
                    <a:pt x="259855" y="1203931"/>
                    <a:pt x="257256" y="1205666"/>
                    <a:pt x="254725" y="1207509"/>
                  </a:cubicBezTo>
                  <a:cubicBezTo>
                    <a:pt x="247622" y="1199536"/>
                    <a:pt x="240492" y="1191249"/>
                    <a:pt x="233607" y="1182955"/>
                  </a:cubicBezTo>
                  <a:cubicBezTo>
                    <a:pt x="226830" y="1174478"/>
                    <a:pt x="219816" y="1165953"/>
                    <a:pt x="213318" y="1157265"/>
                  </a:cubicBezTo>
                  <a:cubicBezTo>
                    <a:pt x="206692" y="1148556"/>
                    <a:pt x="200187" y="1139637"/>
                    <a:pt x="194010" y="1130711"/>
                  </a:cubicBezTo>
                  <a:cubicBezTo>
                    <a:pt x="187655" y="1121641"/>
                    <a:pt x="181478" y="1112600"/>
                    <a:pt x="175511" y="1103258"/>
                  </a:cubicBezTo>
                  <a:cubicBezTo>
                    <a:pt x="181008" y="1099088"/>
                    <a:pt x="185478" y="1094012"/>
                    <a:pt x="189064" y="1088556"/>
                  </a:cubicBezTo>
                  <a:cubicBezTo>
                    <a:pt x="192513" y="1083120"/>
                    <a:pt x="195092" y="1077248"/>
                    <a:pt x="196520" y="1071186"/>
                  </a:cubicBezTo>
                  <a:cubicBezTo>
                    <a:pt x="197922" y="1065124"/>
                    <a:pt x="198486" y="1058776"/>
                    <a:pt x="197588" y="1052599"/>
                  </a:cubicBezTo>
                  <a:cubicBezTo>
                    <a:pt x="196990" y="1046571"/>
                    <a:pt x="195024" y="1040515"/>
                    <a:pt x="191975" y="1034814"/>
                  </a:cubicBezTo>
                  <a:cubicBezTo>
                    <a:pt x="189533" y="1030671"/>
                    <a:pt x="186757" y="1026915"/>
                    <a:pt x="183505" y="1023718"/>
                  </a:cubicBezTo>
                  <a:cubicBezTo>
                    <a:pt x="180219" y="1020493"/>
                    <a:pt x="176531" y="1017846"/>
                    <a:pt x="172463" y="1015628"/>
                  </a:cubicBezTo>
                  <a:cubicBezTo>
                    <a:pt x="168469" y="1013458"/>
                    <a:pt x="164163" y="1011805"/>
                    <a:pt x="159720" y="1010702"/>
                  </a:cubicBezTo>
                  <a:cubicBezTo>
                    <a:pt x="155182" y="1009634"/>
                    <a:pt x="150440" y="1009001"/>
                    <a:pt x="145752" y="1009070"/>
                  </a:cubicBezTo>
                  <a:cubicBezTo>
                    <a:pt x="144024" y="1009158"/>
                    <a:pt x="142208" y="1009308"/>
                    <a:pt x="140588" y="1009308"/>
                  </a:cubicBezTo>
                  <a:cubicBezTo>
                    <a:pt x="138949" y="1009634"/>
                    <a:pt x="137159" y="1009784"/>
                    <a:pt x="135397" y="1010111"/>
                  </a:cubicBezTo>
                  <a:cubicBezTo>
                    <a:pt x="133696" y="1010376"/>
                    <a:pt x="131968" y="1010886"/>
                    <a:pt x="130356" y="1011335"/>
                  </a:cubicBezTo>
                  <a:cubicBezTo>
                    <a:pt x="128539" y="1011805"/>
                    <a:pt x="126893" y="1012260"/>
                    <a:pt x="125165" y="1012920"/>
                  </a:cubicBezTo>
                  <a:cubicBezTo>
                    <a:pt x="120388" y="1003096"/>
                    <a:pt x="115769" y="993095"/>
                    <a:pt x="111503" y="982991"/>
                  </a:cubicBezTo>
                  <a:cubicBezTo>
                    <a:pt x="107142" y="972956"/>
                    <a:pt x="103121" y="962785"/>
                    <a:pt x="99086" y="952471"/>
                  </a:cubicBezTo>
                  <a:cubicBezTo>
                    <a:pt x="95208" y="942204"/>
                    <a:pt x="91324" y="931849"/>
                    <a:pt x="87840" y="921467"/>
                  </a:cubicBezTo>
                  <a:cubicBezTo>
                    <a:pt x="84384" y="910962"/>
                    <a:pt x="80914" y="900546"/>
                    <a:pt x="77784" y="889959"/>
                  </a:cubicBezTo>
                  <a:cubicBezTo>
                    <a:pt x="84384" y="887571"/>
                    <a:pt x="90078" y="884197"/>
                    <a:pt x="94882" y="880115"/>
                  </a:cubicBezTo>
                  <a:cubicBezTo>
                    <a:pt x="100046" y="876053"/>
                    <a:pt x="104128" y="871134"/>
                    <a:pt x="107264" y="865882"/>
                  </a:cubicBezTo>
                  <a:cubicBezTo>
                    <a:pt x="110394" y="860452"/>
                    <a:pt x="112571" y="854751"/>
                    <a:pt x="113619" y="848696"/>
                  </a:cubicBezTo>
                  <a:cubicBezTo>
                    <a:pt x="114633" y="842783"/>
                    <a:pt x="114544" y="836517"/>
                    <a:pt x="112877" y="830251"/>
                  </a:cubicBezTo>
                  <a:cubicBezTo>
                    <a:pt x="111625" y="824529"/>
                    <a:pt x="109387" y="819338"/>
                    <a:pt x="106251" y="814651"/>
                  </a:cubicBezTo>
                  <a:cubicBezTo>
                    <a:pt x="103121" y="809875"/>
                    <a:pt x="99086" y="805908"/>
                    <a:pt x="94555" y="802540"/>
                  </a:cubicBezTo>
                  <a:cubicBezTo>
                    <a:pt x="90078" y="798928"/>
                    <a:pt x="85037" y="796574"/>
                    <a:pt x="79308" y="794573"/>
                  </a:cubicBezTo>
                  <a:cubicBezTo>
                    <a:pt x="73818" y="792573"/>
                    <a:pt x="67851" y="792097"/>
                    <a:pt x="61762" y="791825"/>
                  </a:cubicBezTo>
                  <a:cubicBezTo>
                    <a:pt x="61163" y="791825"/>
                    <a:pt x="60571" y="793233"/>
                    <a:pt x="60122" y="793233"/>
                  </a:cubicBezTo>
                  <a:cubicBezTo>
                    <a:pt x="59558" y="793233"/>
                    <a:pt x="59020" y="793233"/>
                    <a:pt x="58394" y="793233"/>
                  </a:cubicBezTo>
                  <a:cubicBezTo>
                    <a:pt x="57830" y="793233"/>
                    <a:pt x="57231" y="791825"/>
                    <a:pt x="56754" y="791825"/>
                  </a:cubicBezTo>
                  <a:cubicBezTo>
                    <a:pt x="56278" y="791825"/>
                    <a:pt x="55652" y="790484"/>
                    <a:pt x="55169" y="790484"/>
                  </a:cubicBezTo>
                  <a:cubicBezTo>
                    <a:pt x="53468" y="780007"/>
                    <a:pt x="52012" y="769448"/>
                    <a:pt x="50727" y="758943"/>
                  </a:cubicBezTo>
                  <a:cubicBezTo>
                    <a:pt x="49468" y="748384"/>
                    <a:pt x="48454" y="737872"/>
                    <a:pt x="47597" y="727198"/>
                  </a:cubicBezTo>
                  <a:cubicBezTo>
                    <a:pt x="46787" y="716666"/>
                    <a:pt x="46189" y="706011"/>
                    <a:pt x="45651" y="695418"/>
                  </a:cubicBezTo>
                  <a:cubicBezTo>
                    <a:pt x="45297" y="684852"/>
                    <a:pt x="45086" y="674198"/>
                    <a:pt x="45086" y="663577"/>
                  </a:cubicBezTo>
                  <a:cubicBezTo>
                    <a:pt x="51802" y="663156"/>
                    <a:pt x="58394" y="661604"/>
                    <a:pt x="64184" y="659312"/>
                  </a:cubicBezTo>
                  <a:cubicBezTo>
                    <a:pt x="69824" y="657019"/>
                    <a:pt x="75131" y="653644"/>
                    <a:pt x="79608" y="649705"/>
                  </a:cubicBezTo>
                  <a:cubicBezTo>
                    <a:pt x="84051" y="645704"/>
                    <a:pt x="87663" y="641078"/>
                    <a:pt x="90405" y="635860"/>
                  </a:cubicBezTo>
                  <a:cubicBezTo>
                    <a:pt x="92915" y="630784"/>
                    <a:pt x="94460" y="625117"/>
                    <a:pt x="94882" y="618939"/>
                  </a:cubicBezTo>
                  <a:cubicBezTo>
                    <a:pt x="95208" y="612911"/>
                    <a:pt x="94344" y="607033"/>
                    <a:pt x="92344" y="601481"/>
                  </a:cubicBezTo>
                  <a:cubicBezTo>
                    <a:pt x="90405" y="595936"/>
                    <a:pt x="87418" y="590711"/>
                    <a:pt x="83574" y="586146"/>
                  </a:cubicBezTo>
                  <a:cubicBezTo>
                    <a:pt x="79696" y="581581"/>
                    <a:pt x="75009" y="577519"/>
                    <a:pt x="69552" y="574178"/>
                  </a:cubicBezTo>
                  <a:cubicBezTo>
                    <a:pt x="64177" y="570926"/>
                    <a:pt x="58238" y="568423"/>
                    <a:pt x="51645" y="566899"/>
                  </a:cubicBezTo>
                  <a:cubicBezTo>
                    <a:pt x="53019" y="556666"/>
                    <a:pt x="54543" y="546726"/>
                    <a:pt x="56122" y="536636"/>
                  </a:cubicBezTo>
                  <a:cubicBezTo>
                    <a:pt x="58027" y="526703"/>
                    <a:pt x="59877" y="516885"/>
                    <a:pt x="61993" y="507218"/>
                  </a:cubicBezTo>
                  <a:cubicBezTo>
                    <a:pt x="64177" y="497489"/>
                    <a:pt x="66354" y="487997"/>
                    <a:pt x="68947" y="478541"/>
                  </a:cubicBezTo>
                  <a:cubicBezTo>
                    <a:pt x="71389" y="469145"/>
                    <a:pt x="74111" y="459831"/>
                    <a:pt x="76886" y="450700"/>
                  </a:cubicBezTo>
                  <a:cubicBezTo>
                    <a:pt x="77431" y="450734"/>
                    <a:pt x="77900" y="450911"/>
                    <a:pt x="78472" y="450973"/>
                  </a:cubicBezTo>
                  <a:cubicBezTo>
                    <a:pt x="79009" y="451027"/>
                    <a:pt x="79308" y="451211"/>
                    <a:pt x="79900" y="451388"/>
                  </a:cubicBezTo>
                  <a:cubicBezTo>
                    <a:pt x="80315" y="451388"/>
                    <a:pt x="80826" y="451510"/>
                    <a:pt x="81275" y="451510"/>
                  </a:cubicBezTo>
                  <a:cubicBezTo>
                    <a:pt x="81812" y="451510"/>
                    <a:pt x="82288" y="451694"/>
                    <a:pt x="82826" y="451694"/>
                  </a:cubicBezTo>
                  <a:cubicBezTo>
                    <a:pt x="88677" y="452469"/>
                    <a:pt x="94555" y="452320"/>
                    <a:pt x="100046" y="451510"/>
                  </a:cubicBezTo>
                  <a:cubicBezTo>
                    <a:pt x="105441" y="450619"/>
                    <a:pt x="110693" y="448884"/>
                    <a:pt x="115320" y="446441"/>
                  </a:cubicBezTo>
                  <a:cubicBezTo>
                    <a:pt x="119919" y="444115"/>
                    <a:pt x="124151" y="441039"/>
                    <a:pt x="127675" y="437277"/>
                  </a:cubicBezTo>
                  <a:cubicBezTo>
                    <a:pt x="131050" y="433603"/>
                    <a:pt x="133792" y="429283"/>
                    <a:pt x="135669" y="424445"/>
                  </a:cubicBezTo>
                  <a:cubicBezTo>
                    <a:pt x="137697" y="419105"/>
                    <a:pt x="138329" y="413641"/>
                    <a:pt x="137996" y="408246"/>
                  </a:cubicBezTo>
                  <a:cubicBezTo>
                    <a:pt x="137758" y="402817"/>
                    <a:pt x="136295" y="397442"/>
                    <a:pt x="133846" y="392401"/>
                  </a:cubicBezTo>
                  <a:cubicBezTo>
                    <a:pt x="131607" y="387332"/>
                    <a:pt x="128151" y="382590"/>
                    <a:pt x="124001" y="378256"/>
                  </a:cubicBezTo>
                  <a:cubicBezTo>
                    <a:pt x="119912" y="373806"/>
                    <a:pt x="114898" y="370194"/>
                    <a:pt x="109380" y="366976"/>
                  </a:cubicBezTo>
                  <a:cubicBezTo>
                    <a:pt x="113286" y="358532"/>
                    <a:pt x="117347" y="350144"/>
                    <a:pt x="121708" y="341945"/>
                  </a:cubicBezTo>
                  <a:cubicBezTo>
                    <a:pt x="125947" y="333767"/>
                    <a:pt x="130417" y="325705"/>
                    <a:pt x="135071" y="317799"/>
                  </a:cubicBezTo>
                  <a:cubicBezTo>
                    <a:pt x="139574" y="309921"/>
                    <a:pt x="144385" y="302165"/>
                    <a:pt x="149066" y="294647"/>
                  </a:cubicBezTo>
                  <a:cubicBezTo>
                    <a:pt x="153957" y="287040"/>
                    <a:pt x="159094" y="279672"/>
                    <a:pt x="164163" y="272481"/>
                  </a:cubicBezTo>
                  <a:cubicBezTo>
                    <a:pt x="165659" y="273290"/>
                    <a:pt x="167149" y="273882"/>
                    <a:pt x="168639" y="274508"/>
                  </a:cubicBezTo>
                  <a:cubicBezTo>
                    <a:pt x="170041" y="275134"/>
                    <a:pt x="171504" y="275672"/>
                    <a:pt x="173082" y="276209"/>
                  </a:cubicBezTo>
                  <a:cubicBezTo>
                    <a:pt x="174572" y="276685"/>
                    <a:pt x="176130" y="277162"/>
                    <a:pt x="177620" y="277488"/>
                  </a:cubicBezTo>
                  <a:cubicBezTo>
                    <a:pt x="179042" y="278026"/>
                    <a:pt x="180750" y="278175"/>
                    <a:pt x="182240" y="278502"/>
                  </a:cubicBezTo>
                  <a:cubicBezTo>
                    <a:pt x="186424" y="279278"/>
                    <a:pt x="190622" y="279611"/>
                    <a:pt x="194772" y="279278"/>
                  </a:cubicBezTo>
                  <a:cubicBezTo>
                    <a:pt x="198915" y="278978"/>
                    <a:pt x="203004" y="278325"/>
                    <a:pt x="206678" y="277155"/>
                  </a:cubicBezTo>
                  <a:cubicBezTo>
                    <a:pt x="210434" y="275903"/>
                    <a:pt x="213985" y="274291"/>
                    <a:pt x="217149" y="272141"/>
                  </a:cubicBezTo>
                  <a:cubicBezTo>
                    <a:pt x="220312" y="270052"/>
                    <a:pt x="223116" y="267548"/>
                    <a:pt x="225565" y="264473"/>
                  </a:cubicBezTo>
                  <a:cubicBezTo>
                    <a:pt x="228756" y="260418"/>
                    <a:pt x="230844" y="255969"/>
                    <a:pt x="231865" y="251192"/>
                  </a:cubicBezTo>
                  <a:cubicBezTo>
                    <a:pt x="233056" y="246362"/>
                    <a:pt x="233123" y="241552"/>
                    <a:pt x="232334" y="236599"/>
                  </a:cubicBezTo>
                  <a:cubicBezTo>
                    <a:pt x="231416" y="231523"/>
                    <a:pt x="229715" y="226604"/>
                    <a:pt x="226817" y="221767"/>
                  </a:cubicBezTo>
                  <a:cubicBezTo>
                    <a:pt x="224129" y="217086"/>
                    <a:pt x="220578" y="212548"/>
                    <a:pt x="216217" y="208486"/>
                  </a:cubicBezTo>
                  <a:cubicBezTo>
                    <a:pt x="222034" y="202247"/>
                    <a:pt x="228069" y="196104"/>
                    <a:pt x="234301" y="190110"/>
                  </a:cubicBezTo>
                  <a:cubicBezTo>
                    <a:pt x="240267" y="184225"/>
                    <a:pt x="246438" y="178408"/>
                    <a:pt x="252868" y="172802"/>
                  </a:cubicBezTo>
                  <a:cubicBezTo>
                    <a:pt x="259072" y="167223"/>
                    <a:pt x="265454" y="161759"/>
                    <a:pt x="271924" y="156514"/>
                  </a:cubicBezTo>
                  <a:cubicBezTo>
                    <a:pt x="278401" y="151262"/>
                    <a:pt x="284960" y="146125"/>
                    <a:pt x="291560" y="141083"/>
                  </a:cubicBezTo>
                  <a:cubicBezTo>
                    <a:pt x="293403" y="142907"/>
                    <a:pt x="295492" y="144458"/>
                    <a:pt x="297730" y="145860"/>
                  </a:cubicBezTo>
                  <a:cubicBezTo>
                    <a:pt x="299860" y="147261"/>
                    <a:pt x="302180" y="148663"/>
                    <a:pt x="304391" y="149588"/>
                  </a:cubicBezTo>
                  <a:cubicBezTo>
                    <a:pt x="306568" y="150867"/>
                    <a:pt x="308983" y="151922"/>
                    <a:pt x="311195" y="152663"/>
                  </a:cubicBezTo>
                  <a:cubicBezTo>
                    <a:pt x="313603" y="153473"/>
                    <a:pt x="315943" y="154065"/>
                    <a:pt x="318386" y="154636"/>
                  </a:cubicBezTo>
                  <a:cubicBezTo>
                    <a:pt x="321223" y="155180"/>
                    <a:pt x="324176" y="155595"/>
                    <a:pt x="327013" y="155650"/>
                  </a:cubicBezTo>
                  <a:cubicBezTo>
                    <a:pt x="329816" y="155793"/>
                    <a:pt x="332646" y="155650"/>
                    <a:pt x="335306" y="155174"/>
                  </a:cubicBezTo>
                  <a:cubicBezTo>
                    <a:pt x="338143" y="154779"/>
                    <a:pt x="340736" y="154065"/>
                    <a:pt x="343246" y="153201"/>
                  </a:cubicBezTo>
                  <a:cubicBezTo>
                    <a:pt x="345811" y="152364"/>
                    <a:pt x="348083" y="151105"/>
                    <a:pt x="350288" y="149588"/>
                  </a:cubicBezTo>
                  <a:cubicBezTo>
                    <a:pt x="354316" y="146935"/>
                    <a:pt x="357534" y="143648"/>
                    <a:pt x="359745" y="139859"/>
                  </a:cubicBezTo>
                  <a:cubicBezTo>
                    <a:pt x="361922" y="135981"/>
                    <a:pt x="363181" y="131919"/>
                    <a:pt x="363596" y="127361"/>
                  </a:cubicBezTo>
                  <a:cubicBezTo>
                    <a:pt x="364194" y="122884"/>
                    <a:pt x="363745" y="118319"/>
                    <a:pt x="362317" y="113604"/>
                  </a:cubicBezTo>
                  <a:cubicBezTo>
                    <a:pt x="361065" y="108923"/>
                    <a:pt x="358847" y="104147"/>
                    <a:pt x="355901" y="99670"/>
                  </a:cubicBezTo>
                  <a:cubicBezTo>
                    <a:pt x="362854" y="95731"/>
                    <a:pt x="369930" y="91968"/>
                    <a:pt x="377087" y="88363"/>
                  </a:cubicBezTo>
                  <a:cubicBezTo>
                    <a:pt x="384156" y="84961"/>
                    <a:pt x="391443" y="81498"/>
                    <a:pt x="398654" y="78280"/>
                  </a:cubicBezTo>
                  <a:cubicBezTo>
                    <a:pt x="405791" y="75082"/>
                    <a:pt x="413194" y="71952"/>
                    <a:pt x="420412" y="69027"/>
                  </a:cubicBezTo>
                  <a:cubicBezTo>
                    <a:pt x="427631" y="66169"/>
                    <a:pt x="435149" y="63509"/>
                    <a:pt x="442551" y="60822"/>
                  </a:cubicBezTo>
                  <a:cubicBezTo>
                    <a:pt x="444429" y="63632"/>
                    <a:pt x="446817" y="66251"/>
                    <a:pt x="449212" y="68578"/>
                  </a:cubicBezTo>
                  <a:cubicBezTo>
                    <a:pt x="451688" y="70843"/>
                    <a:pt x="454342" y="73027"/>
                    <a:pt x="457152" y="74939"/>
                  </a:cubicBezTo>
                  <a:cubicBezTo>
                    <a:pt x="459893" y="76667"/>
                    <a:pt x="462751" y="78280"/>
                    <a:pt x="465826" y="79715"/>
                  </a:cubicBezTo>
                  <a:cubicBezTo>
                    <a:pt x="468731" y="80940"/>
                    <a:pt x="471766" y="81981"/>
                    <a:pt x="474807" y="82668"/>
                  </a:cubicBezTo>
                  <a:cubicBezTo>
                    <a:pt x="476651" y="83267"/>
                    <a:pt x="478270" y="83471"/>
                    <a:pt x="479998" y="83682"/>
                  </a:cubicBezTo>
                  <a:cubicBezTo>
                    <a:pt x="481733" y="83825"/>
                    <a:pt x="483468" y="84035"/>
                    <a:pt x="485284" y="84035"/>
                  </a:cubicBezTo>
                  <a:cubicBezTo>
                    <a:pt x="486870" y="84035"/>
                    <a:pt x="488530" y="83825"/>
                    <a:pt x="490285" y="83682"/>
                  </a:cubicBezTo>
                  <a:cubicBezTo>
                    <a:pt x="492054" y="83382"/>
                    <a:pt x="493483" y="83056"/>
                    <a:pt x="495211" y="82573"/>
                  </a:cubicBezTo>
                  <a:cubicBezTo>
                    <a:pt x="499545" y="81294"/>
                    <a:pt x="503246" y="79232"/>
                    <a:pt x="506287" y="76484"/>
                  </a:cubicBezTo>
                  <a:cubicBezTo>
                    <a:pt x="509417" y="73830"/>
                    <a:pt x="511628" y="70517"/>
                    <a:pt x="512968" y="66843"/>
                  </a:cubicBezTo>
                  <a:cubicBezTo>
                    <a:pt x="514615" y="63169"/>
                    <a:pt x="515302" y="59080"/>
                    <a:pt x="515302" y="54787"/>
                  </a:cubicBezTo>
                  <a:cubicBezTo>
                    <a:pt x="515234" y="50460"/>
                    <a:pt x="514186" y="45956"/>
                    <a:pt x="512485" y="41425"/>
                  </a:cubicBezTo>
                  <a:cubicBezTo>
                    <a:pt x="519915" y="39840"/>
                    <a:pt x="527351" y="38438"/>
                    <a:pt x="534862" y="37179"/>
                  </a:cubicBezTo>
                  <a:cubicBezTo>
                    <a:pt x="542326" y="35927"/>
                    <a:pt x="549755" y="34825"/>
                    <a:pt x="557423" y="33723"/>
                  </a:cubicBezTo>
                  <a:cubicBezTo>
                    <a:pt x="565009" y="32798"/>
                    <a:pt x="572458" y="32022"/>
                    <a:pt x="580044" y="31308"/>
                  </a:cubicBezTo>
                  <a:cubicBezTo>
                    <a:pt x="587596" y="30743"/>
                    <a:pt x="595176" y="30206"/>
                    <a:pt x="602605" y="29791"/>
                  </a:cubicBezTo>
                  <a:cubicBezTo>
                    <a:pt x="604183" y="33458"/>
                    <a:pt x="606265" y="36948"/>
                    <a:pt x="608735" y="40173"/>
                  </a:cubicBezTo>
                  <a:cubicBezTo>
                    <a:pt x="611246" y="43364"/>
                    <a:pt x="613879" y="46317"/>
                    <a:pt x="617008" y="48943"/>
                  </a:cubicBezTo>
                  <a:cubicBezTo>
                    <a:pt x="619907" y="51569"/>
                    <a:pt x="623370" y="53868"/>
                    <a:pt x="626703" y="55719"/>
                  </a:cubicBezTo>
                  <a:cubicBezTo>
                    <a:pt x="630255" y="57631"/>
                    <a:pt x="633833" y="59094"/>
                    <a:pt x="637548" y="60019"/>
                  </a:cubicBezTo>
                  <a:cubicBezTo>
                    <a:pt x="638310" y="60223"/>
                    <a:pt x="639100" y="60373"/>
                    <a:pt x="639895" y="60495"/>
                  </a:cubicBezTo>
                  <a:cubicBezTo>
                    <a:pt x="640589" y="60672"/>
                    <a:pt x="641474" y="60822"/>
                    <a:pt x="642290" y="60822"/>
                  </a:cubicBezTo>
                  <a:cubicBezTo>
                    <a:pt x="643093" y="60999"/>
                    <a:pt x="643719" y="61060"/>
                    <a:pt x="644651" y="61148"/>
                  </a:cubicBezTo>
                  <a:cubicBezTo>
                    <a:pt x="645515" y="61148"/>
                    <a:pt x="646229" y="61244"/>
                    <a:pt x="647012" y="61244"/>
                  </a:cubicBezTo>
                  <a:cubicBezTo>
                    <a:pt x="651482" y="61148"/>
                    <a:pt x="655639" y="60379"/>
                    <a:pt x="658911" y="58794"/>
                  </a:cubicBezTo>
                  <a:cubicBezTo>
                    <a:pt x="662463" y="57243"/>
                    <a:pt x="665327" y="55127"/>
                    <a:pt x="667511" y="52202"/>
                  </a:cubicBezTo>
                  <a:cubicBezTo>
                    <a:pt x="669954" y="49548"/>
                    <a:pt x="671607" y="46208"/>
                    <a:pt x="672471" y="42507"/>
                  </a:cubicBezTo>
                  <a:cubicBezTo>
                    <a:pt x="673423" y="38839"/>
                    <a:pt x="673716" y="34839"/>
                    <a:pt x="673097" y="30546"/>
                  </a:cubicBezTo>
                  <a:cubicBezTo>
                    <a:pt x="680431" y="31022"/>
                    <a:pt x="687657" y="31648"/>
                    <a:pt x="695086" y="32424"/>
                  </a:cubicBezTo>
                  <a:cubicBezTo>
                    <a:pt x="702359" y="33138"/>
                    <a:pt x="709700" y="33948"/>
                    <a:pt x="717021" y="35172"/>
                  </a:cubicBezTo>
                  <a:cubicBezTo>
                    <a:pt x="724355" y="36125"/>
                    <a:pt x="731791" y="37377"/>
                    <a:pt x="739160" y="38601"/>
                  </a:cubicBezTo>
                  <a:cubicBezTo>
                    <a:pt x="746528" y="39853"/>
                    <a:pt x="753658" y="41316"/>
                    <a:pt x="761060" y="42928"/>
                  </a:cubicBezTo>
                  <a:cubicBezTo>
                    <a:pt x="761775" y="47228"/>
                    <a:pt x="763360" y="51256"/>
                    <a:pt x="765496" y="55256"/>
                  </a:cubicBezTo>
                  <a:cubicBezTo>
                    <a:pt x="767599" y="59284"/>
                    <a:pt x="770340" y="63046"/>
                    <a:pt x="773293" y="66387"/>
                  </a:cubicBezTo>
                  <a:cubicBezTo>
                    <a:pt x="776334" y="69700"/>
                    <a:pt x="779954" y="72769"/>
                    <a:pt x="783709" y="75096"/>
                  </a:cubicBezTo>
                  <a:cubicBezTo>
                    <a:pt x="787737" y="77545"/>
                    <a:pt x="791792" y="79307"/>
                    <a:pt x="796031" y="80409"/>
                  </a:cubicBezTo>
                  <a:cubicBezTo>
                    <a:pt x="800337" y="81511"/>
                    <a:pt x="804263" y="81811"/>
                    <a:pt x="807876" y="81362"/>
                  </a:cubicBezTo>
                  <a:cubicBezTo>
                    <a:pt x="811550" y="80885"/>
                    <a:pt x="814856" y="79722"/>
                    <a:pt x="817550" y="78021"/>
                  </a:cubicBezTo>
                  <a:cubicBezTo>
                    <a:pt x="820442" y="76198"/>
                    <a:pt x="822714" y="73844"/>
                    <a:pt x="824612" y="70945"/>
                  </a:cubicBezTo>
                  <a:cubicBezTo>
                    <a:pt x="826143" y="68054"/>
                    <a:pt x="827395" y="64591"/>
                    <a:pt x="827688" y="60829"/>
                  </a:cubicBezTo>
                  <a:cubicBezTo>
                    <a:pt x="834852" y="63040"/>
                    <a:pt x="841798" y="65489"/>
                    <a:pt x="848874" y="67959"/>
                  </a:cubicBezTo>
                  <a:cubicBezTo>
                    <a:pt x="855677" y="70469"/>
                    <a:pt x="862576" y="73034"/>
                    <a:pt x="869285" y="75715"/>
                  </a:cubicBezTo>
                  <a:cubicBezTo>
                    <a:pt x="876177" y="78463"/>
                    <a:pt x="882763" y="81205"/>
                    <a:pt x="889518" y="84069"/>
                  </a:cubicBezTo>
                  <a:cubicBezTo>
                    <a:pt x="896043" y="86995"/>
                    <a:pt x="902731" y="89948"/>
                    <a:pt x="909296" y="92989"/>
                  </a:cubicBezTo>
                  <a:cubicBezTo>
                    <a:pt x="909058" y="96867"/>
                    <a:pt x="909630" y="100779"/>
                    <a:pt x="910793" y="104780"/>
                  </a:cubicBezTo>
                  <a:cubicBezTo>
                    <a:pt x="911780" y="108746"/>
                    <a:pt x="913528" y="112658"/>
                    <a:pt x="915801" y="116414"/>
                  </a:cubicBezTo>
                  <a:cubicBezTo>
                    <a:pt x="918005" y="120026"/>
                    <a:pt x="920726" y="123605"/>
                    <a:pt x="923856" y="126585"/>
                  </a:cubicBezTo>
                  <a:cubicBezTo>
                    <a:pt x="926993" y="129633"/>
                    <a:pt x="930666" y="132232"/>
                    <a:pt x="934545" y="134287"/>
                  </a:cubicBezTo>
                  <a:cubicBezTo>
                    <a:pt x="935313" y="134736"/>
                    <a:pt x="935905" y="134879"/>
                    <a:pt x="936538" y="135300"/>
                  </a:cubicBezTo>
                  <a:cubicBezTo>
                    <a:pt x="937198" y="135538"/>
                    <a:pt x="937973" y="135838"/>
                    <a:pt x="938661" y="136164"/>
                  </a:cubicBezTo>
                  <a:cubicBezTo>
                    <a:pt x="939321" y="136464"/>
                    <a:pt x="939919" y="136647"/>
                    <a:pt x="940695" y="136763"/>
                  </a:cubicBezTo>
                  <a:cubicBezTo>
                    <a:pt x="941348" y="137124"/>
                    <a:pt x="942035" y="137239"/>
                    <a:pt x="942661" y="137389"/>
                  </a:cubicBezTo>
                  <a:cubicBezTo>
                    <a:pt x="945702" y="138199"/>
                    <a:pt x="948778" y="138580"/>
                    <a:pt x="951431" y="138403"/>
                  </a:cubicBezTo>
                  <a:cubicBezTo>
                    <a:pt x="954329" y="138199"/>
                    <a:pt x="956894" y="137389"/>
                    <a:pt x="959343" y="136464"/>
                  </a:cubicBezTo>
                  <a:cubicBezTo>
                    <a:pt x="961609" y="135362"/>
                    <a:pt x="963820" y="133865"/>
                    <a:pt x="965446" y="132014"/>
                  </a:cubicBezTo>
                  <a:cubicBezTo>
                    <a:pt x="967331" y="130103"/>
                    <a:pt x="968739" y="127864"/>
                    <a:pt x="969841" y="125183"/>
                  </a:cubicBezTo>
                  <a:cubicBezTo>
                    <a:pt x="976005" y="128946"/>
                    <a:pt x="982272" y="132701"/>
                    <a:pt x="988368" y="136647"/>
                  </a:cubicBezTo>
                  <a:cubicBezTo>
                    <a:pt x="994566" y="140526"/>
                    <a:pt x="1000600" y="144465"/>
                    <a:pt x="1006635" y="148669"/>
                  </a:cubicBezTo>
                  <a:cubicBezTo>
                    <a:pt x="1012602" y="152663"/>
                    <a:pt x="1018453" y="156813"/>
                    <a:pt x="1024413" y="161052"/>
                  </a:cubicBezTo>
                  <a:cubicBezTo>
                    <a:pt x="1030203" y="165168"/>
                    <a:pt x="1036054" y="169584"/>
                    <a:pt x="1041864" y="173918"/>
                  </a:cubicBezTo>
                  <a:cubicBezTo>
                    <a:pt x="1040762" y="177258"/>
                    <a:pt x="1040374" y="180871"/>
                    <a:pt x="1040585" y="184538"/>
                  </a:cubicBezTo>
                  <a:cubicBezTo>
                    <a:pt x="1040939" y="188300"/>
                    <a:pt x="1041721" y="192144"/>
                    <a:pt x="1043170" y="195995"/>
                  </a:cubicBezTo>
                  <a:cubicBezTo>
                    <a:pt x="1044429" y="199785"/>
                    <a:pt x="1046307" y="203574"/>
                    <a:pt x="1048817" y="207064"/>
                  </a:cubicBezTo>
                  <a:cubicBezTo>
                    <a:pt x="1051260" y="210527"/>
                    <a:pt x="1054063" y="213895"/>
                    <a:pt x="1057587" y="216556"/>
                  </a:cubicBezTo>
                  <a:cubicBezTo>
                    <a:pt x="1058689" y="217569"/>
                    <a:pt x="1059914" y="218528"/>
                    <a:pt x="1061139" y="219297"/>
                  </a:cubicBezTo>
                  <a:cubicBezTo>
                    <a:pt x="1062506" y="220073"/>
                    <a:pt x="1063608" y="220876"/>
                    <a:pt x="1064860" y="221509"/>
                  </a:cubicBezTo>
                  <a:cubicBezTo>
                    <a:pt x="1066268" y="222134"/>
                    <a:pt x="1067466" y="222672"/>
                    <a:pt x="1068711" y="223148"/>
                  </a:cubicBezTo>
                  <a:cubicBezTo>
                    <a:pt x="1069942" y="223597"/>
                    <a:pt x="1071072" y="224080"/>
                    <a:pt x="1072324" y="224284"/>
                  </a:cubicBezTo>
                  <a:cubicBezTo>
                    <a:pt x="1074555" y="224795"/>
                    <a:pt x="1076589" y="225060"/>
                    <a:pt x="1078705" y="225060"/>
                  </a:cubicBezTo>
                  <a:cubicBezTo>
                    <a:pt x="1080821" y="225060"/>
                    <a:pt x="1082788" y="224733"/>
                    <a:pt x="1084550" y="224257"/>
                  </a:cubicBezTo>
                  <a:cubicBezTo>
                    <a:pt x="1086366" y="223597"/>
                    <a:pt x="1088156" y="222733"/>
                    <a:pt x="1089741" y="221719"/>
                  </a:cubicBezTo>
                  <a:cubicBezTo>
                    <a:pt x="1091319" y="220556"/>
                    <a:pt x="1092816" y="219304"/>
                    <a:pt x="1093891" y="217665"/>
                  </a:cubicBezTo>
                  <a:cubicBezTo>
                    <a:pt x="1099347" y="222522"/>
                    <a:pt x="1104634" y="227536"/>
                    <a:pt x="1109702" y="232551"/>
                  </a:cubicBezTo>
                  <a:cubicBezTo>
                    <a:pt x="1114948" y="237572"/>
                    <a:pt x="1120166" y="242674"/>
                    <a:pt x="1125303" y="247838"/>
                  </a:cubicBezTo>
                  <a:close/>
                </a:path>
              </a:pathLst>
            </a:custGeom>
            <a:solidFill>
              <a:srgbClr val="0070C0"/>
            </a:solidFill>
            <a:ln w="6800" cap="flat">
              <a:noFill/>
              <a:prstDash val="solid"/>
              <a:miter/>
            </a:ln>
          </p:spPr>
          <p:txBody>
            <a:bodyPr rtlCol="0" anchor="ctr"/>
            <a:lstStyle/>
            <a:p>
              <a:endParaRPr lang="en-US" dirty="0"/>
            </a:p>
          </p:txBody>
        </p:sp>
        <p:grpSp>
          <p:nvGrpSpPr>
            <p:cNvPr id="10" name="Graphic 353">
              <a:extLst>
                <a:ext uri="{FF2B5EF4-FFF2-40B4-BE49-F238E27FC236}">
                  <a16:creationId xmlns:a16="http://schemas.microsoft.com/office/drawing/2014/main" id="{921E77BF-F777-4D2E-AEE0-A97D0BA787FC}"/>
                </a:ext>
              </a:extLst>
            </p:cNvPr>
            <p:cNvGrpSpPr/>
            <p:nvPr/>
          </p:nvGrpSpPr>
          <p:grpSpPr>
            <a:xfrm>
              <a:off x="4055547" y="1634964"/>
              <a:ext cx="2782909" cy="3049173"/>
              <a:chOff x="2508676" y="4366958"/>
              <a:chExt cx="1363522" cy="1493982"/>
            </a:xfrm>
            <a:solidFill>
              <a:srgbClr val="FFFFFF"/>
            </a:solidFill>
          </p:grpSpPr>
          <p:sp>
            <p:nvSpPr>
              <p:cNvPr id="576" name="Freeform: Shape 575">
                <a:extLst>
                  <a:ext uri="{FF2B5EF4-FFF2-40B4-BE49-F238E27FC236}">
                    <a16:creationId xmlns:a16="http://schemas.microsoft.com/office/drawing/2014/main" id="{771231B4-6A2F-4687-B0F8-61FC36131344}"/>
                  </a:ext>
                </a:extLst>
              </p:cNvPr>
              <p:cNvSpPr/>
              <p:nvPr/>
            </p:nvSpPr>
            <p:spPr>
              <a:xfrm>
                <a:off x="3707117" y="4699190"/>
                <a:ext cx="74982" cy="132747"/>
              </a:xfrm>
              <a:custGeom>
                <a:avLst/>
                <a:gdLst>
                  <a:gd name="connsiteX0" fmla="*/ 48224 w 74982"/>
                  <a:gd name="connsiteY0" fmla="*/ 112354 h 132747"/>
                  <a:gd name="connsiteX1" fmla="*/ 53469 w 74982"/>
                  <a:gd name="connsiteY1" fmla="*/ 119960 h 132747"/>
                  <a:gd name="connsiteX2" fmla="*/ 59497 w 74982"/>
                  <a:gd name="connsiteY2" fmla="*/ 125989 h 132747"/>
                  <a:gd name="connsiteX3" fmla="*/ 66124 w 74982"/>
                  <a:gd name="connsiteY3" fmla="*/ 130316 h 132747"/>
                  <a:gd name="connsiteX4" fmla="*/ 73132 w 74982"/>
                  <a:gd name="connsiteY4" fmla="*/ 132493 h 132747"/>
                  <a:gd name="connsiteX5" fmla="*/ 74982 w 74982"/>
                  <a:gd name="connsiteY5" fmla="*/ 132615 h 132747"/>
                  <a:gd name="connsiteX6" fmla="*/ 74356 w 74982"/>
                  <a:gd name="connsiteY6" fmla="*/ 132615 h 132747"/>
                  <a:gd name="connsiteX7" fmla="*/ 71941 w 74982"/>
                  <a:gd name="connsiteY7" fmla="*/ 132615 h 132747"/>
                  <a:gd name="connsiteX8" fmla="*/ 69519 w 74982"/>
                  <a:gd name="connsiteY8" fmla="*/ 132493 h 132747"/>
                  <a:gd name="connsiteX9" fmla="*/ 62695 w 74982"/>
                  <a:gd name="connsiteY9" fmla="*/ 130316 h 132747"/>
                  <a:gd name="connsiteX10" fmla="*/ 55953 w 74982"/>
                  <a:gd name="connsiteY10" fmla="*/ 125989 h 132747"/>
                  <a:gd name="connsiteX11" fmla="*/ 49925 w 74982"/>
                  <a:gd name="connsiteY11" fmla="*/ 119960 h 132747"/>
                  <a:gd name="connsiteX12" fmla="*/ 44795 w 74982"/>
                  <a:gd name="connsiteY12" fmla="*/ 112354 h 132747"/>
                  <a:gd name="connsiteX13" fmla="*/ 40400 w 74982"/>
                  <a:gd name="connsiteY13" fmla="*/ 100808 h 132747"/>
                  <a:gd name="connsiteX14" fmla="*/ 39420 w 74982"/>
                  <a:gd name="connsiteY14" fmla="*/ 89528 h 132747"/>
                  <a:gd name="connsiteX15" fmla="*/ 41686 w 74982"/>
                  <a:gd name="connsiteY15" fmla="*/ 79561 h 132747"/>
                  <a:gd name="connsiteX16" fmla="*/ 46965 w 74982"/>
                  <a:gd name="connsiteY16" fmla="*/ 72213 h 132747"/>
                  <a:gd name="connsiteX17" fmla="*/ 35678 w 74982"/>
                  <a:gd name="connsiteY17" fmla="*/ 53653 h 132747"/>
                  <a:gd name="connsiteX18" fmla="*/ 23928 w 74982"/>
                  <a:gd name="connsiteY18" fmla="*/ 35453 h 132747"/>
                  <a:gd name="connsiteX19" fmla="*/ 11573 w 74982"/>
                  <a:gd name="connsiteY19" fmla="*/ 17642 h 132747"/>
                  <a:gd name="connsiteX20" fmla="*/ 0 w 74982"/>
                  <a:gd name="connsiteY20" fmla="*/ 1408 h 132747"/>
                  <a:gd name="connsiteX21" fmla="*/ 2415 w 74982"/>
                  <a:gd name="connsiteY21" fmla="*/ 0 h 132747"/>
                  <a:gd name="connsiteX22" fmla="*/ 15118 w 74982"/>
                  <a:gd name="connsiteY22" fmla="*/ 17642 h 132747"/>
                  <a:gd name="connsiteX23" fmla="*/ 27357 w 74982"/>
                  <a:gd name="connsiteY23" fmla="*/ 35453 h 132747"/>
                  <a:gd name="connsiteX24" fmla="*/ 39141 w 74982"/>
                  <a:gd name="connsiteY24" fmla="*/ 53653 h 132747"/>
                  <a:gd name="connsiteX25" fmla="*/ 50394 w 74982"/>
                  <a:gd name="connsiteY25" fmla="*/ 72213 h 132747"/>
                  <a:gd name="connsiteX26" fmla="*/ 45081 w 74982"/>
                  <a:gd name="connsiteY26" fmla="*/ 79561 h 132747"/>
                  <a:gd name="connsiteX27" fmla="*/ 42903 w 74982"/>
                  <a:gd name="connsiteY27" fmla="*/ 89528 h 132747"/>
                  <a:gd name="connsiteX28" fmla="*/ 43910 w 74982"/>
                  <a:gd name="connsiteY28" fmla="*/ 100808 h 132747"/>
                  <a:gd name="connsiteX29" fmla="*/ 48224 w 74982"/>
                  <a:gd name="connsiteY29" fmla="*/ 112354 h 13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982" h="132747">
                    <a:moveTo>
                      <a:pt x="48224" y="112354"/>
                    </a:moveTo>
                    <a:cubicBezTo>
                      <a:pt x="49687" y="115191"/>
                      <a:pt x="51585" y="117783"/>
                      <a:pt x="53469" y="119960"/>
                    </a:cubicBezTo>
                    <a:cubicBezTo>
                      <a:pt x="55340" y="122321"/>
                      <a:pt x="57402" y="124260"/>
                      <a:pt x="59497" y="125989"/>
                    </a:cubicBezTo>
                    <a:cubicBezTo>
                      <a:pt x="61702" y="127812"/>
                      <a:pt x="63940" y="129213"/>
                      <a:pt x="66124" y="130316"/>
                    </a:cubicBezTo>
                    <a:cubicBezTo>
                      <a:pt x="68485" y="131323"/>
                      <a:pt x="70750" y="132016"/>
                      <a:pt x="73132" y="132493"/>
                    </a:cubicBezTo>
                    <a:cubicBezTo>
                      <a:pt x="73730" y="132493"/>
                      <a:pt x="74363" y="132615"/>
                      <a:pt x="74982" y="132615"/>
                    </a:cubicBezTo>
                    <a:lnTo>
                      <a:pt x="74356" y="132615"/>
                    </a:lnTo>
                    <a:cubicBezTo>
                      <a:pt x="73608" y="132792"/>
                      <a:pt x="72798" y="132792"/>
                      <a:pt x="71941" y="132615"/>
                    </a:cubicBezTo>
                    <a:cubicBezTo>
                      <a:pt x="71220" y="132615"/>
                      <a:pt x="70363" y="132615"/>
                      <a:pt x="69519" y="132493"/>
                    </a:cubicBezTo>
                    <a:cubicBezTo>
                      <a:pt x="67226" y="132010"/>
                      <a:pt x="64899" y="131323"/>
                      <a:pt x="62695" y="130316"/>
                    </a:cubicBezTo>
                    <a:cubicBezTo>
                      <a:pt x="60423" y="129207"/>
                      <a:pt x="58218" y="127812"/>
                      <a:pt x="55953" y="125989"/>
                    </a:cubicBezTo>
                    <a:cubicBezTo>
                      <a:pt x="53918" y="124260"/>
                      <a:pt x="51918" y="122321"/>
                      <a:pt x="49925" y="119960"/>
                    </a:cubicBezTo>
                    <a:cubicBezTo>
                      <a:pt x="48074" y="117783"/>
                      <a:pt x="46244" y="115184"/>
                      <a:pt x="44795" y="112354"/>
                    </a:cubicBezTo>
                    <a:cubicBezTo>
                      <a:pt x="42638" y="108381"/>
                      <a:pt x="41318" y="104625"/>
                      <a:pt x="40400" y="100808"/>
                    </a:cubicBezTo>
                    <a:cubicBezTo>
                      <a:pt x="39536" y="96808"/>
                      <a:pt x="39148" y="93018"/>
                      <a:pt x="39420" y="89528"/>
                    </a:cubicBezTo>
                    <a:cubicBezTo>
                      <a:pt x="39536" y="85915"/>
                      <a:pt x="40400" y="82514"/>
                      <a:pt x="41686" y="79561"/>
                    </a:cubicBezTo>
                    <a:cubicBezTo>
                      <a:pt x="42910" y="76663"/>
                      <a:pt x="44550" y="74125"/>
                      <a:pt x="46965" y="72213"/>
                    </a:cubicBezTo>
                    <a:cubicBezTo>
                      <a:pt x="43203" y="66008"/>
                      <a:pt x="39529" y="59837"/>
                      <a:pt x="35678" y="53653"/>
                    </a:cubicBezTo>
                    <a:cubicBezTo>
                      <a:pt x="31780" y="47625"/>
                      <a:pt x="27922" y="41447"/>
                      <a:pt x="23928" y="35453"/>
                    </a:cubicBezTo>
                    <a:cubicBezTo>
                      <a:pt x="19805" y="29453"/>
                      <a:pt x="15723" y="23520"/>
                      <a:pt x="11573" y="17642"/>
                    </a:cubicBezTo>
                    <a:cubicBezTo>
                      <a:pt x="7749" y="12090"/>
                      <a:pt x="4001" y="6749"/>
                      <a:pt x="0" y="1408"/>
                    </a:cubicBezTo>
                    <a:cubicBezTo>
                      <a:pt x="769" y="1014"/>
                      <a:pt x="1701" y="565"/>
                      <a:pt x="2415" y="0"/>
                    </a:cubicBezTo>
                    <a:cubicBezTo>
                      <a:pt x="6715" y="5817"/>
                      <a:pt x="10947" y="11614"/>
                      <a:pt x="15118" y="17642"/>
                    </a:cubicBezTo>
                    <a:cubicBezTo>
                      <a:pt x="19179" y="23513"/>
                      <a:pt x="23384" y="29453"/>
                      <a:pt x="27357" y="35453"/>
                    </a:cubicBezTo>
                    <a:cubicBezTo>
                      <a:pt x="31228" y="41447"/>
                      <a:pt x="35202" y="47632"/>
                      <a:pt x="39141" y="53653"/>
                    </a:cubicBezTo>
                    <a:cubicBezTo>
                      <a:pt x="42965" y="59831"/>
                      <a:pt x="46652" y="66008"/>
                      <a:pt x="50394" y="72213"/>
                    </a:cubicBezTo>
                    <a:cubicBezTo>
                      <a:pt x="48156" y="74125"/>
                      <a:pt x="46475" y="76663"/>
                      <a:pt x="45081" y="79561"/>
                    </a:cubicBezTo>
                    <a:cubicBezTo>
                      <a:pt x="43910" y="82514"/>
                      <a:pt x="43107" y="85915"/>
                      <a:pt x="42903" y="89528"/>
                    </a:cubicBezTo>
                    <a:cubicBezTo>
                      <a:pt x="42631" y="93018"/>
                      <a:pt x="42965" y="96808"/>
                      <a:pt x="43910" y="100808"/>
                    </a:cubicBezTo>
                    <a:cubicBezTo>
                      <a:pt x="44795" y="104625"/>
                      <a:pt x="46155" y="108381"/>
                      <a:pt x="48224" y="112354"/>
                    </a:cubicBezTo>
                    <a:close/>
                  </a:path>
                </a:pathLst>
              </a:custGeom>
              <a:solidFill>
                <a:srgbClr val="FFFFFF"/>
              </a:solidFill>
              <a:ln w="680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7268B384-3081-43C9-A1AA-7C8539DB7E55}"/>
                  </a:ext>
                </a:extLst>
              </p:cNvPr>
              <p:cNvSpPr/>
              <p:nvPr/>
            </p:nvSpPr>
            <p:spPr>
              <a:xfrm>
                <a:off x="3841757" y="5214428"/>
                <a:ext cx="24753" cy="154287"/>
              </a:xfrm>
              <a:custGeom>
                <a:avLst/>
                <a:gdLst>
                  <a:gd name="connsiteX0" fmla="*/ 8228 w 24753"/>
                  <a:gd name="connsiteY0" fmla="*/ 50690 h 154287"/>
                  <a:gd name="connsiteX1" fmla="*/ 15202 w 24753"/>
                  <a:gd name="connsiteY1" fmla="*/ 61160 h 154287"/>
                  <a:gd name="connsiteX2" fmla="*/ 23890 w 24753"/>
                  <a:gd name="connsiteY2" fmla="*/ 68529 h 154287"/>
                  <a:gd name="connsiteX3" fmla="*/ 20753 w 24753"/>
                  <a:gd name="connsiteY3" fmla="*/ 90198 h 154287"/>
                  <a:gd name="connsiteX4" fmla="*/ 16753 w 24753"/>
                  <a:gd name="connsiteY4" fmla="*/ 111704 h 154287"/>
                  <a:gd name="connsiteX5" fmla="*/ 12222 w 24753"/>
                  <a:gd name="connsiteY5" fmla="*/ 133074 h 154287"/>
                  <a:gd name="connsiteX6" fmla="*/ 6963 w 24753"/>
                  <a:gd name="connsiteY6" fmla="*/ 154288 h 154287"/>
                  <a:gd name="connsiteX7" fmla="*/ 4466 w 24753"/>
                  <a:gd name="connsiteY7" fmla="*/ 153097 h 154287"/>
                  <a:gd name="connsiteX8" fmla="*/ 4071 w 24753"/>
                  <a:gd name="connsiteY8" fmla="*/ 153063 h 154287"/>
                  <a:gd name="connsiteX9" fmla="*/ 8697 w 24753"/>
                  <a:gd name="connsiteY9" fmla="*/ 133074 h 154287"/>
                  <a:gd name="connsiteX10" fmla="*/ 13331 w 24753"/>
                  <a:gd name="connsiteY10" fmla="*/ 111704 h 154287"/>
                  <a:gd name="connsiteX11" fmla="*/ 17181 w 24753"/>
                  <a:gd name="connsiteY11" fmla="*/ 90198 h 154287"/>
                  <a:gd name="connsiteX12" fmla="*/ 20454 w 24753"/>
                  <a:gd name="connsiteY12" fmla="*/ 68529 h 154287"/>
                  <a:gd name="connsiteX13" fmla="*/ 11589 w 24753"/>
                  <a:gd name="connsiteY13" fmla="*/ 61160 h 154287"/>
                  <a:gd name="connsiteX14" fmla="*/ 4928 w 24753"/>
                  <a:gd name="connsiteY14" fmla="*/ 50690 h 154287"/>
                  <a:gd name="connsiteX15" fmla="*/ 928 w 24753"/>
                  <a:gd name="connsiteY15" fmla="*/ 38607 h 154287"/>
                  <a:gd name="connsiteX16" fmla="*/ 186 w 24753"/>
                  <a:gd name="connsiteY16" fmla="*/ 25564 h 154287"/>
                  <a:gd name="connsiteX17" fmla="*/ 2928 w 24753"/>
                  <a:gd name="connsiteY17" fmla="*/ 14672 h 154287"/>
                  <a:gd name="connsiteX18" fmla="*/ 7826 w 24753"/>
                  <a:gd name="connsiteY18" fmla="*/ 6555 h 154287"/>
                  <a:gd name="connsiteX19" fmla="*/ 14957 w 24753"/>
                  <a:gd name="connsiteY19" fmla="*/ 1548 h 154287"/>
                  <a:gd name="connsiteX20" fmla="*/ 23257 w 24753"/>
                  <a:gd name="connsiteY20" fmla="*/ 24 h 154287"/>
                  <a:gd name="connsiteX21" fmla="*/ 24128 w 24753"/>
                  <a:gd name="connsiteY21" fmla="*/ 24 h 154287"/>
                  <a:gd name="connsiteX22" fmla="*/ 24754 w 24753"/>
                  <a:gd name="connsiteY22" fmla="*/ 200 h 154287"/>
                  <a:gd name="connsiteX23" fmla="*/ 24754 w 24753"/>
                  <a:gd name="connsiteY23" fmla="*/ 200 h 154287"/>
                  <a:gd name="connsiteX24" fmla="*/ 18311 w 24753"/>
                  <a:gd name="connsiteY24" fmla="*/ 1548 h 154287"/>
                  <a:gd name="connsiteX25" fmla="*/ 11439 w 24753"/>
                  <a:gd name="connsiteY25" fmla="*/ 6555 h 154287"/>
                  <a:gd name="connsiteX26" fmla="*/ 6248 w 24753"/>
                  <a:gd name="connsiteY26" fmla="*/ 14672 h 154287"/>
                  <a:gd name="connsiteX27" fmla="*/ 3751 w 24753"/>
                  <a:gd name="connsiteY27" fmla="*/ 25564 h 154287"/>
                  <a:gd name="connsiteX28" fmla="*/ 4404 w 24753"/>
                  <a:gd name="connsiteY28" fmla="*/ 38607 h 154287"/>
                  <a:gd name="connsiteX29" fmla="*/ 8228 w 24753"/>
                  <a:gd name="connsiteY29" fmla="*/ 50690 h 15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753" h="154287">
                    <a:moveTo>
                      <a:pt x="8228" y="50690"/>
                    </a:moveTo>
                    <a:cubicBezTo>
                      <a:pt x="10194" y="54629"/>
                      <a:pt x="12467" y="58146"/>
                      <a:pt x="15202" y="61160"/>
                    </a:cubicBezTo>
                    <a:cubicBezTo>
                      <a:pt x="17705" y="64174"/>
                      <a:pt x="20753" y="66685"/>
                      <a:pt x="23890" y="68529"/>
                    </a:cubicBezTo>
                    <a:cubicBezTo>
                      <a:pt x="22958" y="75754"/>
                      <a:pt x="21917" y="83034"/>
                      <a:pt x="20753" y="90198"/>
                    </a:cubicBezTo>
                    <a:cubicBezTo>
                      <a:pt x="19522" y="97478"/>
                      <a:pt x="18093" y="104540"/>
                      <a:pt x="16753" y="111704"/>
                    </a:cubicBezTo>
                    <a:cubicBezTo>
                      <a:pt x="15446" y="118868"/>
                      <a:pt x="13888" y="126026"/>
                      <a:pt x="12222" y="133074"/>
                    </a:cubicBezTo>
                    <a:cubicBezTo>
                      <a:pt x="10664" y="140259"/>
                      <a:pt x="8935" y="147246"/>
                      <a:pt x="6963" y="154288"/>
                    </a:cubicBezTo>
                    <a:cubicBezTo>
                      <a:pt x="6201" y="153811"/>
                      <a:pt x="5330" y="153390"/>
                      <a:pt x="4466" y="153097"/>
                    </a:cubicBezTo>
                    <a:cubicBezTo>
                      <a:pt x="4166" y="153063"/>
                      <a:pt x="4071" y="153063"/>
                      <a:pt x="4071" y="153063"/>
                    </a:cubicBezTo>
                    <a:cubicBezTo>
                      <a:pt x="5568" y="146436"/>
                      <a:pt x="7146" y="139789"/>
                      <a:pt x="8697" y="133074"/>
                    </a:cubicBezTo>
                    <a:cubicBezTo>
                      <a:pt x="10493" y="126026"/>
                      <a:pt x="11922" y="118868"/>
                      <a:pt x="13331" y="111704"/>
                    </a:cubicBezTo>
                    <a:cubicBezTo>
                      <a:pt x="14637" y="104547"/>
                      <a:pt x="16079" y="97478"/>
                      <a:pt x="17181" y="90198"/>
                    </a:cubicBezTo>
                    <a:cubicBezTo>
                      <a:pt x="18393" y="83034"/>
                      <a:pt x="19529" y="75754"/>
                      <a:pt x="20454" y="68529"/>
                    </a:cubicBezTo>
                    <a:cubicBezTo>
                      <a:pt x="17181" y="66685"/>
                      <a:pt x="14344" y="64174"/>
                      <a:pt x="11589" y="61160"/>
                    </a:cubicBezTo>
                    <a:cubicBezTo>
                      <a:pt x="9024" y="58146"/>
                      <a:pt x="6663" y="54629"/>
                      <a:pt x="4928" y="50690"/>
                    </a:cubicBezTo>
                    <a:cubicBezTo>
                      <a:pt x="3057" y="47016"/>
                      <a:pt x="1649" y="42777"/>
                      <a:pt x="928" y="38607"/>
                    </a:cubicBezTo>
                    <a:cubicBezTo>
                      <a:pt x="64" y="34341"/>
                      <a:pt x="-229" y="29864"/>
                      <a:pt x="186" y="25564"/>
                    </a:cubicBezTo>
                    <a:cubicBezTo>
                      <a:pt x="669" y="21598"/>
                      <a:pt x="1411" y="17801"/>
                      <a:pt x="2928" y="14672"/>
                    </a:cubicBezTo>
                    <a:cubicBezTo>
                      <a:pt x="4159" y="11481"/>
                      <a:pt x="5711" y="8827"/>
                      <a:pt x="7826" y="6555"/>
                    </a:cubicBezTo>
                    <a:cubicBezTo>
                      <a:pt x="9915" y="4351"/>
                      <a:pt x="12222" y="2677"/>
                      <a:pt x="14957" y="1548"/>
                    </a:cubicBezTo>
                    <a:cubicBezTo>
                      <a:pt x="17467" y="445"/>
                      <a:pt x="20270" y="-126"/>
                      <a:pt x="23257" y="24"/>
                    </a:cubicBezTo>
                    <a:cubicBezTo>
                      <a:pt x="23257" y="24"/>
                      <a:pt x="23788" y="24"/>
                      <a:pt x="24128" y="24"/>
                    </a:cubicBezTo>
                    <a:cubicBezTo>
                      <a:pt x="24271" y="200"/>
                      <a:pt x="24516" y="200"/>
                      <a:pt x="24754" y="200"/>
                    </a:cubicBezTo>
                    <a:lnTo>
                      <a:pt x="24754" y="200"/>
                    </a:lnTo>
                    <a:cubicBezTo>
                      <a:pt x="22658" y="323"/>
                      <a:pt x="20277" y="677"/>
                      <a:pt x="18311" y="1548"/>
                    </a:cubicBezTo>
                    <a:cubicBezTo>
                      <a:pt x="15862" y="2684"/>
                      <a:pt x="13412" y="4351"/>
                      <a:pt x="11439" y="6555"/>
                    </a:cubicBezTo>
                    <a:cubicBezTo>
                      <a:pt x="9323" y="8821"/>
                      <a:pt x="7541" y="11481"/>
                      <a:pt x="6248" y="14672"/>
                    </a:cubicBezTo>
                    <a:cubicBezTo>
                      <a:pt x="4935" y="17801"/>
                      <a:pt x="4071" y="21598"/>
                      <a:pt x="3751" y="25564"/>
                    </a:cubicBezTo>
                    <a:cubicBezTo>
                      <a:pt x="3207" y="29857"/>
                      <a:pt x="3534" y="34334"/>
                      <a:pt x="4404" y="38607"/>
                    </a:cubicBezTo>
                    <a:cubicBezTo>
                      <a:pt x="5119" y="42784"/>
                      <a:pt x="6609" y="47016"/>
                      <a:pt x="8228" y="50690"/>
                    </a:cubicBezTo>
                    <a:close/>
                  </a:path>
                </a:pathLst>
              </a:custGeom>
              <a:solidFill>
                <a:srgbClr val="FFFFFF"/>
              </a:solidFill>
              <a:ln w="680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4774383D-EFC3-498A-BD6B-8E8904A1AC6D}"/>
                  </a:ext>
                </a:extLst>
              </p:cNvPr>
              <p:cNvSpPr/>
              <p:nvPr/>
            </p:nvSpPr>
            <p:spPr>
              <a:xfrm>
                <a:off x="3339751" y="4427673"/>
                <a:ext cx="120790" cy="77616"/>
              </a:xfrm>
              <a:custGeom>
                <a:avLst/>
                <a:gdLst>
                  <a:gd name="connsiteX0" fmla="*/ 0 w 120790"/>
                  <a:gd name="connsiteY0" fmla="*/ 1102 h 77616"/>
                  <a:gd name="connsiteX1" fmla="*/ 204 w 120790"/>
                  <a:gd name="connsiteY1" fmla="*/ 0 h 77616"/>
                  <a:gd name="connsiteX2" fmla="*/ 21180 w 120790"/>
                  <a:gd name="connsiteY2" fmla="*/ 7130 h 77616"/>
                  <a:gd name="connsiteX3" fmla="*/ 41733 w 120790"/>
                  <a:gd name="connsiteY3" fmla="*/ 14886 h 77616"/>
                  <a:gd name="connsiteX4" fmla="*/ 61994 w 120790"/>
                  <a:gd name="connsiteY4" fmla="*/ 23241 h 77616"/>
                  <a:gd name="connsiteX5" fmla="*/ 81670 w 120790"/>
                  <a:gd name="connsiteY5" fmla="*/ 32160 h 77616"/>
                  <a:gd name="connsiteX6" fmla="*/ 83160 w 120790"/>
                  <a:gd name="connsiteY6" fmla="*/ 43951 h 77616"/>
                  <a:gd name="connsiteX7" fmla="*/ 88324 w 120790"/>
                  <a:gd name="connsiteY7" fmla="*/ 55585 h 77616"/>
                  <a:gd name="connsiteX8" fmla="*/ 96223 w 120790"/>
                  <a:gd name="connsiteY8" fmla="*/ 65756 h 77616"/>
                  <a:gd name="connsiteX9" fmla="*/ 106939 w 120790"/>
                  <a:gd name="connsiteY9" fmla="*/ 73458 h 77616"/>
                  <a:gd name="connsiteX10" fmla="*/ 109027 w 120790"/>
                  <a:gd name="connsiteY10" fmla="*/ 74472 h 77616"/>
                  <a:gd name="connsiteX11" fmla="*/ 111027 w 120790"/>
                  <a:gd name="connsiteY11" fmla="*/ 75336 h 77616"/>
                  <a:gd name="connsiteX12" fmla="*/ 113062 w 120790"/>
                  <a:gd name="connsiteY12" fmla="*/ 75935 h 77616"/>
                  <a:gd name="connsiteX13" fmla="*/ 115035 w 120790"/>
                  <a:gd name="connsiteY13" fmla="*/ 76561 h 77616"/>
                  <a:gd name="connsiteX14" fmla="*/ 120791 w 120790"/>
                  <a:gd name="connsiteY14" fmla="*/ 77370 h 77616"/>
                  <a:gd name="connsiteX15" fmla="*/ 120342 w 120790"/>
                  <a:gd name="connsiteY15" fmla="*/ 77574 h 77616"/>
                  <a:gd name="connsiteX16" fmla="*/ 111572 w 120790"/>
                  <a:gd name="connsiteY16" fmla="*/ 76561 h 77616"/>
                  <a:gd name="connsiteX17" fmla="*/ 109606 w 120790"/>
                  <a:gd name="connsiteY17" fmla="*/ 75935 h 77616"/>
                  <a:gd name="connsiteX18" fmla="*/ 107571 w 120790"/>
                  <a:gd name="connsiteY18" fmla="*/ 75336 h 77616"/>
                  <a:gd name="connsiteX19" fmla="*/ 105449 w 120790"/>
                  <a:gd name="connsiteY19" fmla="*/ 74472 h 77616"/>
                  <a:gd name="connsiteX20" fmla="*/ 103455 w 120790"/>
                  <a:gd name="connsiteY20" fmla="*/ 73458 h 77616"/>
                  <a:gd name="connsiteX21" fmla="*/ 92767 w 120790"/>
                  <a:gd name="connsiteY21" fmla="*/ 65756 h 77616"/>
                  <a:gd name="connsiteX22" fmla="*/ 84711 w 120790"/>
                  <a:gd name="connsiteY22" fmla="*/ 55585 h 77616"/>
                  <a:gd name="connsiteX23" fmla="*/ 79704 w 120790"/>
                  <a:gd name="connsiteY23" fmla="*/ 43951 h 77616"/>
                  <a:gd name="connsiteX24" fmla="*/ 78207 w 120790"/>
                  <a:gd name="connsiteY24" fmla="*/ 32160 h 77616"/>
                  <a:gd name="connsiteX25" fmla="*/ 58429 w 120790"/>
                  <a:gd name="connsiteY25" fmla="*/ 23241 h 77616"/>
                  <a:gd name="connsiteX26" fmla="*/ 38195 w 120790"/>
                  <a:gd name="connsiteY26" fmla="*/ 14886 h 77616"/>
                  <a:gd name="connsiteX27" fmla="*/ 17785 w 120790"/>
                  <a:gd name="connsiteY27" fmla="*/ 7130 h 77616"/>
                  <a:gd name="connsiteX28" fmla="*/ 0 w 120790"/>
                  <a:gd name="connsiteY28" fmla="*/ 1102 h 77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790" h="77616">
                    <a:moveTo>
                      <a:pt x="0" y="1102"/>
                    </a:moveTo>
                    <a:cubicBezTo>
                      <a:pt x="143" y="660"/>
                      <a:pt x="143" y="326"/>
                      <a:pt x="204" y="0"/>
                    </a:cubicBezTo>
                    <a:cubicBezTo>
                      <a:pt x="7334" y="2211"/>
                      <a:pt x="14260" y="4660"/>
                      <a:pt x="21180" y="7130"/>
                    </a:cubicBezTo>
                    <a:cubicBezTo>
                      <a:pt x="28010" y="9641"/>
                      <a:pt x="34909" y="12205"/>
                      <a:pt x="41733" y="14886"/>
                    </a:cubicBezTo>
                    <a:cubicBezTo>
                      <a:pt x="48414" y="17635"/>
                      <a:pt x="55279" y="20377"/>
                      <a:pt x="61994" y="23241"/>
                    </a:cubicBezTo>
                    <a:cubicBezTo>
                      <a:pt x="68594" y="26166"/>
                      <a:pt x="75180" y="29119"/>
                      <a:pt x="81670" y="32160"/>
                    </a:cubicBezTo>
                    <a:cubicBezTo>
                      <a:pt x="81487" y="36038"/>
                      <a:pt x="81956" y="39950"/>
                      <a:pt x="83160" y="43951"/>
                    </a:cubicBezTo>
                    <a:cubicBezTo>
                      <a:pt x="84324" y="47918"/>
                      <a:pt x="85902" y="51829"/>
                      <a:pt x="88324" y="55585"/>
                    </a:cubicBezTo>
                    <a:cubicBezTo>
                      <a:pt x="90440" y="59198"/>
                      <a:pt x="93250" y="62776"/>
                      <a:pt x="96223" y="65756"/>
                    </a:cubicBezTo>
                    <a:cubicBezTo>
                      <a:pt x="99509" y="68804"/>
                      <a:pt x="103122" y="71403"/>
                      <a:pt x="106939" y="73458"/>
                    </a:cubicBezTo>
                    <a:cubicBezTo>
                      <a:pt x="107564" y="73907"/>
                      <a:pt x="108279" y="74050"/>
                      <a:pt x="109027" y="74472"/>
                    </a:cubicBezTo>
                    <a:cubicBezTo>
                      <a:pt x="109599" y="74710"/>
                      <a:pt x="110395" y="75009"/>
                      <a:pt x="111027" y="75336"/>
                    </a:cubicBezTo>
                    <a:cubicBezTo>
                      <a:pt x="111626" y="75635"/>
                      <a:pt x="112422" y="75819"/>
                      <a:pt x="113062" y="75935"/>
                    </a:cubicBezTo>
                    <a:cubicBezTo>
                      <a:pt x="113688" y="76295"/>
                      <a:pt x="114402" y="76411"/>
                      <a:pt x="115035" y="76561"/>
                    </a:cubicBezTo>
                    <a:cubicBezTo>
                      <a:pt x="117056" y="77037"/>
                      <a:pt x="118995" y="77370"/>
                      <a:pt x="120791" y="77370"/>
                    </a:cubicBezTo>
                    <a:cubicBezTo>
                      <a:pt x="120791" y="77370"/>
                      <a:pt x="120552" y="77513"/>
                      <a:pt x="120342" y="77574"/>
                    </a:cubicBezTo>
                    <a:cubicBezTo>
                      <a:pt x="117688" y="77751"/>
                      <a:pt x="114613" y="77370"/>
                      <a:pt x="111572" y="76561"/>
                    </a:cubicBezTo>
                    <a:cubicBezTo>
                      <a:pt x="110946" y="76411"/>
                      <a:pt x="110259" y="76288"/>
                      <a:pt x="109606" y="75935"/>
                    </a:cubicBezTo>
                    <a:cubicBezTo>
                      <a:pt x="108830" y="75819"/>
                      <a:pt x="108231" y="75642"/>
                      <a:pt x="107571" y="75336"/>
                    </a:cubicBezTo>
                    <a:cubicBezTo>
                      <a:pt x="106884" y="75009"/>
                      <a:pt x="106109" y="74710"/>
                      <a:pt x="105449" y="74472"/>
                    </a:cubicBezTo>
                    <a:cubicBezTo>
                      <a:pt x="104816" y="74050"/>
                      <a:pt x="104224" y="73907"/>
                      <a:pt x="103455" y="73458"/>
                    </a:cubicBezTo>
                    <a:cubicBezTo>
                      <a:pt x="99577" y="71403"/>
                      <a:pt x="95903" y="68804"/>
                      <a:pt x="92767" y="65756"/>
                    </a:cubicBezTo>
                    <a:cubicBezTo>
                      <a:pt x="89637" y="62776"/>
                      <a:pt x="86922" y="59198"/>
                      <a:pt x="84711" y="55585"/>
                    </a:cubicBezTo>
                    <a:cubicBezTo>
                      <a:pt x="82439" y="51823"/>
                      <a:pt x="80684" y="47918"/>
                      <a:pt x="79704" y="43951"/>
                    </a:cubicBezTo>
                    <a:cubicBezTo>
                      <a:pt x="78540" y="39950"/>
                      <a:pt x="77969" y="36038"/>
                      <a:pt x="78207" y="32160"/>
                    </a:cubicBezTo>
                    <a:cubicBezTo>
                      <a:pt x="71642" y="29119"/>
                      <a:pt x="64954" y="26166"/>
                      <a:pt x="58429" y="23241"/>
                    </a:cubicBezTo>
                    <a:cubicBezTo>
                      <a:pt x="51680" y="20377"/>
                      <a:pt x="45087" y="17635"/>
                      <a:pt x="38195" y="14886"/>
                    </a:cubicBezTo>
                    <a:cubicBezTo>
                      <a:pt x="31487" y="12199"/>
                      <a:pt x="24588" y="9641"/>
                      <a:pt x="17785" y="7130"/>
                    </a:cubicBezTo>
                    <a:cubicBezTo>
                      <a:pt x="11900" y="5014"/>
                      <a:pt x="5872" y="2987"/>
                      <a:pt x="0" y="1102"/>
                    </a:cubicBezTo>
                    <a:close/>
                  </a:path>
                </a:pathLst>
              </a:custGeom>
              <a:solidFill>
                <a:srgbClr val="FFFFFF"/>
              </a:solidFill>
              <a:ln w="680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3D6BFC17-DDEA-49F0-A982-D43AAB9049E3}"/>
                  </a:ext>
                </a:extLst>
              </p:cNvPr>
              <p:cNvSpPr/>
              <p:nvPr/>
            </p:nvSpPr>
            <p:spPr>
              <a:xfrm>
                <a:off x="3604417" y="4584496"/>
                <a:ext cx="92440" cy="118076"/>
              </a:xfrm>
              <a:custGeom>
                <a:avLst/>
                <a:gdLst>
                  <a:gd name="connsiteX0" fmla="*/ 62450 w 92440"/>
                  <a:gd name="connsiteY0" fmla="*/ 93345 h 118076"/>
                  <a:gd name="connsiteX1" fmla="*/ 69111 w 92440"/>
                  <a:gd name="connsiteY1" fmla="*/ 104115 h 118076"/>
                  <a:gd name="connsiteX2" fmla="*/ 73900 w 92440"/>
                  <a:gd name="connsiteY2" fmla="*/ 109068 h 118076"/>
                  <a:gd name="connsiteX3" fmla="*/ 78887 w 92440"/>
                  <a:gd name="connsiteY3" fmla="*/ 112980 h 118076"/>
                  <a:gd name="connsiteX4" fmla="*/ 84119 w 92440"/>
                  <a:gd name="connsiteY4" fmla="*/ 115906 h 118076"/>
                  <a:gd name="connsiteX5" fmla="*/ 89542 w 92440"/>
                  <a:gd name="connsiteY5" fmla="*/ 117545 h 118076"/>
                  <a:gd name="connsiteX6" fmla="*/ 92440 w 92440"/>
                  <a:gd name="connsiteY6" fmla="*/ 117933 h 118076"/>
                  <a:gd name="connsiteX7" fmla="*/ 90236 w 92440"/>
                  <a:gd name="connsiteY7" fmla="*/ 118076 h 118076"/>
                  <a:gd name="connsiteX8" fmla="*/ 85990 w 92440"/>
                  <a:gd name="connsiteY8" fmla="*/ 117539 h 118076"/>
                  <a:gd name="connsiteX9" fmla="*/ 80622 w 92440"/>
                  <a:gd name="connsiteY9" fmla="*/ 115899 h 118076"/>
                  <a:gd name="connsiteX10" fmla="*/ 75377 w 92440"/>
                  <a:gd name="connsiteY10" fmla="*/ 112973 h 118076"/>
                  <a:gd name="connsiteX11" fmla="*/ 70356 w 92440"/>
                  <a:gd name="connsiteY11" fmla="*/ 109061 h 118076"/>
                  <a:gd name="connsiteX12" fmla="*/ 65552 w 92440"/>
                  <a:gd name="connsiteY12" fmla="*/ 104108 h 118076"/>
                  <a:gd name="connsiteX13" fmla="*/ 58960 w 92440"/>
                  <a:gd name="connsiteY13" fmla="*/ 93338 h 118076"/>
                  <a:gd name="connsiteX14" fmla="*/ 55653 w 92440"/>
                  <a:gd name="connsiteY14" fmla="*/ 81881 h 118076"/>
                  <a:gd name="connsiteX15" fmla="*/ 55558 w 92440"/>
                  <a:gd name="connsiteY15" fmla="*/ 71077 h 118076"/>
                  <a:gd name="connsiteX16" fmla="*/ 58960 w 92440"/>
                  <a:gd name="connsiteY16" fmla="*/ 62008 h 118076"/>
                  <a:gd name="connsiteX17" fmla="*/ 44516 w 92440"/>
                  <a:gd name="connsiteY17" fmla="*/ 45897 h 118076"/>
                  <a:gd name="connsiteX18" fmla="*/ 29568 w 92440"/>
                  <a:gd name="connsiteY18" fmla="*/ 30201 h 118076"/>
                  <a:gd name="connsiteX19" fmla="*/ 13968 w 92440"/>
                  <a:gd name="connsiteY19" fmla="*/ 14893 h 118076"/>
                  <a:gd name="connsiteX20" fmla="*/ 0 w 92440"/>
                  <a:gd name="connsiteY20" fmla="*/ 1640 h 118076"/>
                  <a:gd name="connsiteX21" fmla="*/ 1796 w 92440"/>
                  <a:gd name="connsiteY21" fmla="*/ 0 h 118076"/>
                  <a:gd name="connsiteX22" fmla="*/ 17574 w 92440"/>
                  <a:gd name="connsiteY22" fmla="*/ 14886 h 118076"/>
                  <a:gd name="connsiteX23" fmla="*/ 33031 w 92440"/>
                  <a:gd name="connsiteY23" fmla="*/ 30194 h 118076"/>
                  <a:gd name="connsiteX24" fmla="*/ 47938 w 92440"/>
                  <a:gd name="connsiteY24" fmla="*/ 45890 h 118076"/>
                  <a:gd name="connsiteX25" fmla="*/ 62450 w 92440"/>
                  <a:gd name="connsiteY25" fmla="*/ 62001 h 118076"/>
                  <a:gd name="connsiteX26" fmla="*/ 59076 w 92440"/>
                  <a:gd name="connsiteY26" fmla="*/ 71070 h 118076"/>
                  <a:gd name="connsiteX27" fmla="*/ 59076 w 92440"/>
                  <a:gd name="connsiteY27" fmla="*/ 81874 h 118076"/>
                  <a:gd name="connsiteX28" fmla="*/ 62450 w 92440"/>
                  <a:gd name="connsiteY28" fmla="*/ 93345 h 11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2440" h="118076">
                    <a:moveTo>
                      <a:pt x="62450" y="93345"/>
                    </a:moveTo>
                    <a:cubicBezTo>
                      <a:pt x="64185" y="97073"/>
                      <a:pt x="66321" y="100775"/>
                      <a:pt x="69111" y="104115"/>
                    </a:cubicBezTo>
                    <a:cubicBezTo>
                      <a:pt x="70478" y="105966"/>
                      <a:pt x="72057" y="107578"/>
                      <a:pt x="73900" y="109068"/>
                    </a:cubicBezTo>
                    <a:cubicBezTo>
                      <a:pt x="75458" y="110558"/>
                      <a:pt x="77159" y="111871"/>
                      <a:pt x="78887" y="112980"/>
                    </a:cubicBezTo>
                    <a:cubicBezTo>
                      <a:pt x="80616" y="114171"/>
                      <a:pt x="82405" y="115103"/>
                      <a:pt x="84119" y="115906"/>
                    </a:cubicBezTo>
                    <a:cubicBezTo>
                      <a:pt x="85984" y="116566"/>
                      <a:pt x="87753" y="117130"/>
                      <a:pt x="89542" y="117545"/>
                    </a:cubicBezTo>
                    <a:cubicBezTo>
                      <a:pt x="90494" y="117756"/>
                      <a:pt x="91420" y="117756"/>
                      <a:pt x="92440" y="117933"/>
                    </a:cubicBezTo>
                    <a:cubicBezTo>
                      <a:pt x="91746" y="117933"/>
                      <a:pt x="91100" y="118076"/>
                      <a:pt x="90236" y="118076"/>
                    </a:cubicBezTo>
                    <a:cubicBezTo>
                      <a:pt x="88916" y="117933"/>
                      <a:pt x="87521" y="117749"/>
                      <a:pt x="85990" y="117539"/>
                    </a:cubicBezTo>
                    <a:cubicBezTo>
                      <a:pt x="84296" y="117117"/>
                      <a:pt x="82507" y="116552"/>
                      <a:pt x="80622" y="115899"/>
                    </a:cubicBezTo>
                    <a:cubicBezTo>
                      <a:pt x="78894" y="115096"/>
                      <a:pt x="77166" y="114171"/>
                      <a:pt x="75377" y="112973"/>
                    </a:cubicBezTo>
                    <a:cubicBezTo>
                      <a:pt x="73642" y="111864"/>
                      <a:pt x="71968" y="110558"/>
                      <a:pt x="70356" y="109061"/>
                    </a:cubicBezTo>
                    <a:cubicBezTo>
                      <a:pt x="68723" y="107571"/>
                      <a:pt x="67083" y="105959"/>
                      <a:pt x="65552" y="104108"/>
                    </a:cubicBezTo>
                    <a:cubicBezTo>
                      <a:pt x="62845" y="100768"/>
                      <a:pt x="60661" y="97067"/>
                      <a:pt x="58960" y="93338"/>
                    </a:cubicBezTo>
                    <a:cubicBezTo>
                      <a:pt x="57436" y="89487"/>
                      <a:pt x="56184" y="85759"/>
                      <a:pt x="55653" y="81881"/>
                    </a:cubicBezTo>
                    <a:cubicBezTo>
                      <a:pt x="55027" y="78241"/>
                      <a:pt x="55027" y="74628"/>
                      <a:pt x="55558" y="71077"/>
                    </a:cubicBezTo>
                    <a:cubicBezTo>
                      <a:pt x="56184" y="67736"/>
                      <a:pt x="57198" y="64695"/>
                      <a:pt x="58960" y="62008"/>
                    </a:cubicBezTo>
                    <a:cubicBezTo>
                      <a:pt x="54279" y="56517"/>
                      <a:pt x="49387" y="51265"/>
                      <a:pt x="44516" y="45897"/>
                    </a:cubicBezTo>
                    <a:cubicBezTo>
                      <a:pt x="39570" y="40645"/>
                      <a:pt x="34583" y="35419"/>
                      <a:pt x="29568" y="30201"/>
                    </a:cubicBezTo>
                    <a:cubicBezTo>
                      <a:pt x="24432" y="25037"/>
                      <a:pt x="19220" y="19941"/>
                      <a:pt x="13968" y="14893"/>
                    </a:cubicBezTo>
                    <a:cubicBezTo>
                      <a:pt x="9457" y="10382"/>
                      <a:pt x="4688" y="5939"/>
                      <a:pt x="0" y="1640"/>
                    </a:cubicBezTo>
                    <a:cubicBezTo>
                      <a:pt x="538" y="1129"/>
                      <a:pt x="1225" y="714"/>
                      <a:pt x="1796" y="0"/>
                    </a:cubicBezTo>
                    <a:cubicBezTo>
                      <a:pt x="7015" y="4858"/>
                      <a:pt x="12389" y="9872"/>
                      <a:pt x="17574" y="14886"/>
                    </a:cubicBezTo>
                    <a:cubicBezTo>
                      <a:pt x="22772" y="19928"/>
                      <a:pt x="27840" y="25030"/>
                      <a:pt x="33031" y="30194"/>
                    </a:cubicBezTo>
                    <a:cubicBezTo>
                      <a:pt x="38005" y="35419"/>
                      <a:pt x="42965" y="40638"/>
                      <a:pt x="47938" y="45890"/>
                    </a:cubicBezTo>
                    <a:cubicBezTo>
                      <a:pt x="52809" y="51265"/>
                      <a:pt x="57674" y="56510"/>
                      <a:pt x="62450" y="62001"/>
                    </a:cubicBezTo>
                    <a:cubicBezTo>
                      <a:pt x="60654" y="64688"/>
                      <a:pt x="59640" y="67729"/>
                      <a:pt x="59076" y="71070"/>
                    </a:cubicBezTo>
                    <a:cubicBezTo>
                      <a:pt x="58633" y="74621"/>
                      <a:pt x="58633" y="78234"/>
                      <a:pt x="59076" y="81874"/>
                    </a:cubicBezTo>
                    <a:cubicBezTo>
                      <a:pt x="59701" y="85766"/>
                      <a:pt x="60858" y="89494"/>
                      <a:pt x="62450" y="93345"/>
                    </a:cubicBezTo>
                    <a:close/>
                  </a:path>
                </a:pathLst>
              </a:custGeom>
              <a:solidFill>
                <a:srgbClr val="FFFFFF"/>
              </a:solidFill>
              <a:ln w="680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D888404D-6F93-48FC-9CA7-A253F342551D}"/>
                  </a:ext>
                </a:extLst>
              </p:cNvPr>
              <p:cNvSpPr/>
              <p:nvPr/>
            </p:nvSpPr>
            <p:spPr>
              <a:xfrm>
                <a:off x="3481068" y="4492042"/>
                <a:ext cx="107884" cy="99869"/>
              </a:xfrm>
              <a:custGeom>
                <a:avLst/>
                <a:gdLst>
                  <a:gd name="connsiteX0" fmla="*/ 79922 w 107884"/>
                  <a:gd name="connsiteY0" fmla="*/ 81867 h 99869"/>
                  <a:gd name="connsiteX1" fmla="*/ 88603 w 107884"/>
                  <a:gd name="connsiteY1" fmla="*/ 91358 h 99869"/>
                  <a:gd name="connsiteX2" fmla="*/ 92304 w 107884"/>
                  <a:gd name="connsiteY2" fmla="*/ 94100 h 99869"/>
                  <a:gd name="connsiteX3" fmla="*/ 95978 w 107884"/>
                  <a:gd name="connsiteY3" fmla="*/ 96311 h 99869"/>
                  <a:gd name="connsiteX4" fmla="*/ 99774 w 107884"/>
                  <a:gd name="connsiteY4" fmla="*/ 97951 h 99869"/>
                  <a:gd name="connsiteX5" fmla="*/ 103435 w 107884"/>
                  <a:gd name="connsiteY5" fmla="*/ 99087 h 99869"/>
                  <a:gd name="connsiteX6" fmla="*/ 107884 w 107884"/>
                  <a:gd name="connsiteY6" fmla="*/ 99597 h 99869"/>
                  <a:gd name="connsiteX7" fmla="*/ 106306 w 107884"/>
                  <a:gd name="connsiteY7" fmla="*/ 99870 h 99869"/>
                  <a:gd name="connsiteX8" fmla="*/ 99924 w 107884"/>
                  <a:gd name="connsiteY8" fmla="*/ 99094 h 99869"/>
                  <a:gd name="connsiteX9" fmla="*/ 96311 w 107884"/>
                  <a:gd name="connsiteY9" fmla="*/ 97958 h 99869"/>
                  <a:gd name="connsiteX10" fmla="*/ 92461 w 107884"/>
                  <a:gd name="connsiteY10" fmla="*/ 96318 h 99869"/>
                  <a:gd name="connsiteX11" fmla="*/ 88739 w 107884"/>
                  <a:gd name="connsiteY11" fmla="*/ 94107 h 99869"/>
                  <a:gd name="connsiteX12" fmla="*/ 85188 w 107884"/>
                  <a:gd name="connsiteY12" fmla="*/ 91365 h 99869"/>
                  <a:gd name="connsiteX13" fmla="*/ 76418 w 107884"/>
                  <a:gd name="connsiteY13" fmla="*/ 81874 h 99869"/>
                  <a:gd name="connsiteX14" fmla="*/ 70771 w 107884"/>
                  <a:gd name="connsiteY14" fmla="*/ 70805 h 99869"/>
                  <a:gd name="connsiteX15" fmla="*/ 68185 w 107884"/>
                  <a:gd name="connsiteY15" fmla="*/ 59348 h 99869"/>
                  <a:gd name="connsiteX16" fmla="*/ 69465 w 107884"/>
                  <a:gd name="connsiteY16" fmla="*/ 48727 h 99869"/>
                  <a:gd name="connsiteX17" fmla="*/ 52013 w 107884"/>
                  <a:gd name="connsiteY17" fmla="*/ 35862 h 99869"/>
                  <a:gd name="connsiteX18" fmla="*/ 34236 w 107884"/>
                  <a:gd name="connsiteY18" fmla="*/ 23479 h 99869"/>
                  <a:gd name="connsiteX19" fmla="*/ 15968 w 107884"/>
                  <a:gd name="connsiteY19" fmla="*/ 11457 h 99869"/>
                  <a:gd name="connsiteX20" fmla="*/ 0 w 107884"/>
                  <a:gd name="connsiteY20" fmla="*/ 1640 h 99869"/>
                  <a:gd name="connsiteX21" fmla="*/ 783 w 107884"/>
                  <a:gd name="connsiteY21" fmla="*/ 0 h 99869"/>
                  <a:gd name="connsiteX22" fmla="*/ 19424 w 107884"/>
                  <a:gd name="connsiteY22" fmla="*/ 11464 h 99869"/>
                  <a:gd name="connsiteX23" fmla="*/ 37658 w 107884"/>
                  <a:gd name="connsiteY23" fmla="*/ 23486 h 99869"/>
                  <a:gd name="connsiteX24" fmla="*/ 55504 w 107884"/>
                  <a:gd name="connsiteY24" fmla="*/ 35868 h 99869"/>
                  <a:gd name="connsiteX25" fmla="*/ 72873 w 107884"/>
                  <a:gd name="connsiteY25" fmla="*/ 48734 h 99869"/>
                  <a:gd name="connsiteX26" fmla="*/ 71737 w 107884"/>
                  <a:gd name="connsiteY26" fmla="*/ 59354 h 99869"/>
                  <a:gd name="connsiteX27" fmla="*/ 74145 w 107884"/>
                  <a:gd name="connsiteY27" fmla="*/ 70812 h 99869"/>
                  <a:gd name="connsiteX28" fmla="*/ 79922 w 107884"/>
                  <a:gd name="connsiteY28" fmla="*/ 81867 h 9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7884" h="99869">
                    <a:moveTo>
                      <a:pt x="79922" y="81867"/>
                    </a:moveTo>
                    <a:cubicBezTo>
                      <a:pt x="82289" y="85330"/>
                      <a:pt x="85174" y="88698"/>
                      <a:pt x="88603" y="91358"/>
                    </a:cubicBezTo>
                    <a:cubicBezTo>
                      <a:pt x="89800" y="92372"/>
                      <a:pt x="91052" y="93331"/>
                      <a:pt x="92304" y="94100"/>
                    </a:cubicBezTo>
                    <a:cubicBezTo>
                      <a:pt x="93563" y="94876"/>
                      <a:pt x="94815" y="95679"/>
                      <a:pt x="95978" y="96311"/>
                    </a:cubicBezTo>
                    <a:cubicBezTo>
                      <a:pt x="97230" y="96937"/>
                      <a:pt x="98448" y="97475"/>
                      <a:pt x="99774" y="97951"/>
                    </a:cubicBezTo>
                    <a:cubicBezTo>
                      <a:pt x="100992" y="98400"/>
                      <a:pt x="102156" y="98883"/>
                      <a:pt x="103435" y="99087"/>
                    </a:cubicBezTo>
                    <a:cubicBezTo>
                      <a:pt x="104986" y="99536"/>
                      <a:pt x="106306" y="99536"/>
                      <a:pt x="107884" y="99597"/>
                    </a:cubicBezTo>
                    <a:cubicBezTo>
                      <a:pt x="107252" y="99659"/>
                      <a:pt x="106871" y="99870"/>
                      <a:pt x="106306" y="99870"/>
                    </a:cubicBezTo>
                    <a:cubicBezTo>
                      <a:pt x="104183" y="99870"/>
                      <a:pt x="102156" y="99597"/>
                      <a:pt x="99924" y="99094"/>
                    </a:cubicBezTo>
                    <a:cubicBezTo>
                      <a:pt x="98665" y="98890"/>
                      <a:pt x="97536" y="98407"/>
                      <a:pt x="96311" y="97958"/>
                    </a:cubicBezTo>
                    <a:cubicBezTo>
                      <a:pt x="95060" y="97481"/>
                      <a:pt x="93869" y="96951"/>
                      <a:pt x="92461" y="96318"/>
                    </a:cubicBezTo>
                    <a:cubicBezTo>
                      <a:pt x="91209" y="95692"/>
                      <a:pt x="90107" y="94889"/>
                      <a:pt x="88739" y="94107"/>
                    </a:cubicBezTo>
                    <a:cubicBezTo>
                      <a:pt x="87508" y="93331"/>
                      <a:pt x="86290" y="92379"/>
                      <a:pt x="85188" y="91365"/>
                    </a:cubicBezTo>
                    <a:cubicBezTo>
                      <a:pt x="81663" y="88705"/>
                      <a:pt x="78860" y="85337"/>
                      <a:pt x="76418" y="81874"/>
                    </a:cubicBezTo>
                    <a:cubicBezTo>
                      <a:pt x="73907" y="78384"/>
                      <a:pt x="72023" y="74594"/>
                      <a:pt x="70771" y="70805"/>
                    </a:cubicBezTo>
                    <a:cubicBezTo>
                      <a:pt x="69322" y="66954"/>
                      <a:pt x="68539" y="63110"/>
                      <a:pt x="68185" y="59348"/>
                    </a:cubicBezTo>
                    <a:cubicBezTo>
                      <a:pt x="67975" y="55680"/>
                      <a:pt x="68356" y="52068"/>
                      <a:pt x="69465" y="48727"/>
                    </a:cubicBezTo>
                    <a:cubicBezTo>
                      <a:pt x="63654" y="44400"/>
                      <a:pt x="57797" y="39984"/>
                      <a:pt x="52013" y="35862"/>
                    </a:cubicBezTo>
                    <a:cubicBezTo>
                      <a:pt x="46053" y="31623"/>
                      <a:pt x="40202" y="27480"/>
                      <a:pt x="34236" y="23479"/>
                    </a:cubicBezTo>
                    <a:cubicBezTo>
                      <a:pt x="28201" y="19274"/>
                      <a:pt x="22173" y="15335"/>
                      <a:pt x="15968" y="11457"/>
                    </a:cubicBezTo>
                    <a:cubicBezTo>
                      <a:pt x="10723" y="8144"/>
                      <a:pt x="5402" y="4858"/>
                      <a:pt x="0" y="1640"/>
                    </a:cubicBezTo>
                    <a:cubicBezTo>
                      <a:pt x="150" y="1102"/>
                      <a:pt x="544" y="565"/>
                      <a:pt x="783" y="0"/>
                    </a:cubicBezTo>
                    <a:cubicBezTo>
                      <a:pt x="7015" y="3762"/>
                      <a:pt x="13281" y="7518"/>
                      <a:pt x="19424" y="11464"/>
                    </a:cubicBezTo>
                    <a:cubicBezTo>
                      <a:pt x="25602" y="15342"/>
                      <a:pt x="31718" y="19281"/>
                      <a:pt x="37658" y="23486"/>
                    </a:cubicBezTo>
                    <a:cubicBezTo>
                      <a:pt x="43591" y="27480"/>
                      <a:pt x="49652" y="31630"/>
                      <a:pt x="55504" y="35868"/>
                    </a:cubicBezTo>
                    <a:cubicBezTo>
                      <a:pt x="61375" y="39984"/>
                      <a:pt x="67104" y="44400"/>
                      <a:pt x="72873" y="48734"/>
                    </a:cubicBezTo>
                    <a:cubicBezTo>
                      <a:pt x="71859" y="52074"/>
                      <a:pt x="71410" y="55687"/>
                      <a:pt x="71737" y="59354"/>
                    </a:cubicBezTo>
                    <a:cubicBezTo>
                      <a:pt x="72029" y="63117"/>
                      <a:pt x="72805" y="66961"/>
                      <a:pt x="74145" y="70812"/>
                    </a:cubicBezTo>
                    <a:cubicBezTo>
                      <a:pt x="75445" y="74587"/>
                      <a:pt x="77513" y="78377"/>
                      <a:pt x="79922" y="81867"/>
                    </a:cubicBezTo>
                    <a:close/>
                  </a:path>
                </a:pathLst>
              </a:custGeom>
              <a:solidFill>
                <a:srgbClr val="FFFFFF"/>
              </a:solidFill>
              <a:ln w="680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60C80BB1-F95B-4A58-9087-82422E60DA0A}"/>
                  </a:ext>
                </a:extLst>
              </p:cNvPr>
              <p:cNvSpPr/>
              <p:nvPr/>
            </p:nvSpPr>
            <p:spPr>
              <a:xfrm>
                <a:off x="3839923" y="4972245"/>
                <a:ext cx="32275" cy="242622"/>
              </a:xfrm>
              <a:custGeom>
                <a:avLst/>
                <a:gdLst>
                  <a:gd name="connsiteX0" fmla="*/ 6952 w 32275"/>
                  <a:gd name="connsiteY0" fmla="*/ 132132 h 242622"/>
                  <a:gd name="connsiteX1" fmla="*/ 12769 w 32275"/>
                  <a:gd name="connsiteY1" fmla="*/ 142841 h 242622"/>
                  <a:gd name="connsiteX2" fmla="*/ 20852 w 32275"/>
                  <a:gd name="connsiteY2" fmla="*/ 150992 h 242622"/>
                  <a:gd name="connsiteX3" fmla="*/ 30064 w 32275"/>
                  <a:gd name="connsiteY3" fmla="*/ 155700 h 242622"/>
                  <a:gd name="connsiteX4" fmla="*/ 31540 w 32275"/>
                  <a:gd name="connsiteY4" fmla="*/ 177539 h 242622"/>
                  <a:gd name="connsiteX5" fmla="*/ 32132 w 32275"/>
                  <a:gd name="connsiteY5" fmla="*/ 199290 h 242622"/>
                  <a:gd name="connsiteX6" fmla="*/ 32228 w 32275"/>
                  <a:gd name="connsiteY6" fmla="*/ 221075 h 242622"/>
                  <a:gd name="connsiteX7" fmla="*/ 31656 w 32275"/>
                  <a:gd name="connsiteY7" fmla="*/ 242622 h 242622"/>
                  <a:gd name="connsiteX8" fmla="*/ 30962 w 32275"/>
                  <a:gd name="connsiteY8" fmla="*/ 242473 h 242622"/>
                  <a:gd name="connsiteX9" fmla="*/ 30064 w 32275"/>
                  <a:gd name="connsiteY9" fmla="*/ 242384 h 242622"/>
                  <a:gd name="connsiteX10" fmla="*/ 29302 w 32275"/>
                  <a:gd name="connsiteY10" fmla="*/ 242207 h 242622"/>
                  <a:gd name="connsiteX11" fmla="*/ 28554 w 32275"/>
                  <a:gd name="connsiteY11" fmla="*/ 242207 h 242622"/>
                  <a:gd name="connsiteX12" fmla="*/ 28220 w 32275"/>
                  <a:gd name="connsiteY12" fmla="*/ 242207 h 242622"/>
                  <a:gd name="connsiteX13" fmla="*/ 28792 w 32275"/>
                  <a:gd name="connsiteY13" fmla="*/ 221089 h 242622"/>
                  <a:gd name="connsiteX14" fmla="*/ 28703 w 32275"/>
                  <a:gd name="connsiteY14" fmla="*/ 199304 h 242622"/>
                  <a:gd name="connsiteX15" fmla="*/ 27894 w 32275"/>
                  <a:gd name="connsiteY15" fmla="*/ 177553 h 242622"/>
                  <a:gd name="connsiteX16" fmla="*/ 26669 w 32275"/>
                  <a:gd name="connsiteY16" fmla="*/ 155713 h 242622"/>
                  <a:gd name="connsiteX17" fmla="*/ 17423 w 32275"/>
                  <a:gd name="connsiteY17" fmla="*/ 151005 h 242622"/>
                  <a:gd name="connsiteX18" fmla="*/ 9245 w 32275"/>
                  <a:gd name="connsiteY18" fmla="*/ 142854 h 242622"/>
                  <a:gd name="connsiteX19" fmla="*/ 3401 w 32275"/>
                  <a:gd name="connsiteY19" fmla="*/ 132146 h 242622"/>
                  <a:gd name="connsiteX20" fmla="*/ 271 w 32275"/>
                  <a:gd name="connsiteY20" fmla="*/ 119763 h 242622"/>
                  <a:gd name="connsiteX21" fmla="*/ 598 w 32275"/>
                  <a:gd name="connsiteY21" fmla="*/ 107734 h 242622"/>
                  <a:gd name="connsiteX22" fmla="*/ 4265 w 32275"/>
                  <a:gd name="connsiteY22" fmla="*/ 97951 h 242622"/>
                  <a:gd name="connsiteX23" fmla="*/ 10477 w 32275"/>
                  <a:gd name="connsiteY23" fmla="*/ 91032 h 242622"/>
                  <a:gd name="connsiteX24" fmla="*/ 18831 w 32275"/>
                  <a:gd name="connsiteY24" fmla="*/ 88079 h 242622"/>
                  <a:gd name="connsiteX25" fmla="*/ 15008 w 32275"/>
                  <a:gd name="connsiteY25" fmla="*/ 66444 h 242622"/>
                  <a:gd name="connsiteX26" fmla="*/ 10769 w 32275"/>
                  <a:gd name="connsiteY26" fmla="*/ 45108 h 242622"/>
                  <a:gd name="connsiteX27" fmla="*/ 6000 w 32275"/>
                  <a:gd name="connsiteY27" fmla="*/ 22465 h 242622"/>
                  <a:gd name="connsiteX28" fmla="*/ 1224 w 32275"/>
                  <a:gd name="connsiteY28" fmla="*/ 2742 h 242622"/>
                  <a:gd name="connsiteX29" fmla="*/ 1224 w 32275"/>
                  <a:gd name="connsiteY29" fmla="*/ 2742 h 242622"/>
                  <a:gd name="connsiteX30" fmla="*/ 1700 w 32275"/>
                  <a:gd name="connsiteY30" fmla="*/ 2415 h 242622"/>
                  <a:gd name="connsiteX31" fmla="*/ 2510 w 32275"/>
                  <a:gd name="connsiteY31" fmla="*/ 1728 h 242622"/>
                  <a:gd name="connsiteX32" fmla="*/ 3401 w 32275"/>
                  <a:gd name="connsiteY32" fmla="*/ 0 h 242622"/>
                  <a:gd name="connsiteX33" fmla="*/ 4108 w 32275"/>
                  <a:gd name="connsiteY33" fmla="*/ 0 h 242622"/>
                  <a:gd name="connsiteX34" fmla="*/ 9449 w 32275"/>
                  <a:gd name="connsiteY34" fmla="*/ 22472 h 242622"/>
                  <a:gd name="connsiteX35" fmla="*/ 14293 w 32275"/>
                  <a:gd name="connsiteY35" fmla="*/ 45114 h 242622"/>
                  <a:gd name="connsiteX36" fmla="*/ 18587 w 32275"/>
                  <a:gd name="connsiteY36" fmla="*/ 66450 h 242622"/>
                  <a:gd name="connsiteX37" fmla="*/ 22288 w 32275"/>
                  <a:gd name="connsiteY37" fmla="*/ 88086 h 242622"/>
                  <a:gd name="connsiteX38" fmla="*/ 13906 w 32275"/>
                  <a:gd name="connsiteY38" fmla="*/ 91038 h 242622"/>
                  <a:gd name="connsiteX39" fmla="*/ 7762 w 32275"/>
                  <a:gd name="connsiteY39" fmla="*/ 97958 h 242622"/>
                  <a:gd name="connsiteX40" fmla="*/ 4115 w 32275"/>
                  <a:gd name="connsiteY40" fmla="*/ 107741 h 242622"/>
                  <a:gd name="connsiteX41" fmla="*/ 3795 w 32275"/>
                  <a:gd name="connsiteY41" fmla="*/ 119770 h 242622"/>
                  <a:gd name="connsiteX42" fmla="*/ 6952 w 32275"/>
                  <a:gd name="connsiteY42" fmla="*/ 132132 h 24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275" h="242622">
                    <a:moveTo>
                      <a:pt x="6952" y="132132"/>
                    </a:moveTo>
                    <a:cubicBezTo>
                      <a:pt x="8510" y="136133"/>
                      <a:pt x="10483" y="139711"/>
                      <a:pt x="12769" y="142841"/>
                    </a:cubicBezTo>
                    <a:cubicBezTo>
                      <a:pt x="15164" y="146066"/>
                      <a:pt x="17967" y="148842"/>
                      <a:pt x="20852" y="150992"/>
                    </a:cubicBezTo>
                    <a:cubicBezTo>
                      <a:pt x="23805" y="153284"/>
                      <a:pt x="26880" y="154843"/>
                      <a:pt x="30064" y="155700"/>
                    </a:cubicBezTo>
                    <a:cubicBezTo>
                      <a:pt x="30642" y="162979"/>
                      <a:pt x="31057" y="170355"/>
                      <a:pt x="31540" y="177539"/>
                    </a:cubicBezTo>
                    <a:cubicBezTo>
                      <a:pt x="31894" y="184819"/>
                      <a:pt x="31983" y="192133"/>
                      <a:pt x="32132" y="199290"/>
                    </a:cubicBezTo>
                    <a:cubicBezTo>
                      <a:pt x="32302" y="206516"/>
                      <a:pt x="32302" y="213884"/>
                      <a:pt x="32228" y="221075"/>
                    </a:cubicBezTo>
                    <a:cubicBezTo>
                      <a:pt x="32132" y="228294"/>
                      <a:pt x="31990" y="235397"/>
                      <a:pt x="31656" y="242622"/>
                    </a:cubicBezTo>
                    <a:cubicBezTo>
                      <a:pt x="31540" y="242500"/>
                      <a:pt x="31173" y="242500"/>
                      <a:pt x="30962" y="242473"/>
                    </a:cubicBezTo>
                    <a:cubicBezTo>
                      <a:pt x="30962" y="242473"/>
                      <a:pt x="30438" y="242384"/>
                      <a:pt x="30064" y="242384"/>
                    </a:cubicBezTo>
                    <a:cubicBezTo>
                      <a:pt x="30064" y="242384"/>
                      <a:pt x="29622" y="242384"/>
                      <a:pt x="29302" y="242207"/>
                    </a:cubicBezTo>
                    <a:cubicBezTo>
                      <a:pt x="29302" y="242207"/>
                      <a:pt x="28792" y="242207"/>
                      <a:pt x="28554" y="242207"/>
                    </a:cubicBezTo>
                    <a:lnTo>
                      <a:pt x="28220" y="242207"/>
                    </a:lnTo>
                    <a:cubicBezTo>
                      <a:pt x="28554" y="235254"/>
                      <a:pt x="28703" y="228212"/>
                      <a:pt x="28792" y="221089"/>
                    </a:cubicBezTo>
                    <a:cubicBezTo>
                      <a:pt x="28792" y="213897"/>
                      <a:pt x="28792" y="206522"/>
                      <a:pt x="28703" y="199304"/>
                    </a:cubicBezTo>
                    <a:cubicBezTo>
                      <a:pt x="28554" y="192140"/>
                      <a:pt x="28370" y="184833"/>
                      <a:pt x="27894" y="177553"/>
                    </a:cubicBezTo>
                    <a:cubicBezTo>
                      <a:pt x="27622" y="170361"/>
                      <a:pt x="27207" y="162993"/>
                      <a:pt x="26669" y="155713"/>
                    </a:cubicBezTo>
                    <a:cubicBezTo>
                      <a:pt x="23478" y="154856"/>
                      <a:pt x="20219" y="153298"/>
                      <a:pt x="17423" y="151005"/>
                    </a:cubicBezTo>
                    <a:cubicBezTo>
                      <a:pt x="14552" y="148855"/>
                      <a:pt x="11688" y="146079"/>
                      <a:pt x="9245" y="142854"/>
                    </a:cubicBezTo>
                    <a:cubicBezTo>
                      <a:pt x="6946" y="139725"/>
                      <a:pt x="4973" y="136146"/>
                      <a:pt x="3401" y="132146"/>
                    </a:cubicBezTo>
                    <a:cubicBezTo>
                      <a:pt x="1822" y="128295"/>
                      <a:pt x="741" y="124179"/>
                      <a:pt x="271" y="119763"/>
                    </a:cubicBezTo>
                    <a:cubicBezTo>
                      <a:pt x="-205" y="115463"/>
                      <a:pt x="-28" y="111408"/>
                      <a:pt x="598" y="107734"/>
                    </a:cubicBezTo>
                    <a:cubicBezTo>
                      <a:pt x="1292" y="104033"/>
                      <a:pt x="2510" y="100604"/>
                      <a:pt x="4265" y="97951"/>
                    </a:cubicBezTo>
                    <a:cubicBezTo>
                      <a:pt x="5905" y="95032"/>
                      <a:pt x="8034" y="92848"/>
                      <a:pt x="10477" y="91032"/>
                    </a:cubicBezTo>
                    <a:cubicBezTo>
                      <a:pt x="12973" y="89392"/>
                      <a:pt x="15722" y="88371"/>
                      <a:pt x="18831" y="88079"/>
                    </a:cubicBezTo>
                    <a:cubicBezTo>
                      <a:pt x="17695" y="80765"/>
                      <a:pt x="16471" y="73662"/>
                      <a:pt x="15008" y="66444"/>
                    </a:cubicBezTo>
                    <a:cubicBezTo>
                      <a:pt x="13749" y="59341"/>
                      <a:pt x="12320" y="52183"/>
                      <a:pt x="10769" y="45108"/>
                    </a:cubicBezTo>
                    <a:cubicBezTo>
                      <a:pt x="9245" y="38127"/>
                      <a:pt x="7551" y="29507"/>
                      <a:pt x="6000" y="22465"/>
                    </a:cubicBezTo>
                    <a:cubicBezTo>
                      <a:pt x="4421" y="16199"/>
                      <a:pt x="2768" y="11273"/>
                      <a:pt x="1224" y="2742"/>
                    </a:cubicBezTo>
                    <a:lnTo>
                      <a:pt x="1224" y="2742"/>
                    </a:lnTo>
                    <a:cubicBezTo>
                      <a:pt x="1530" y="2830"/>
                      <a:pt x="1700" y="2415"/>
                      <a:pt x="1700" y="2415"/>
                    </a:cubicBezTo>
                    <a:cubicBezTo>
                      <a:pt x="2176" y="2504"/>
                      <a:pt x="2510" y="1728"/>
                      <a:pt x="2510" y="1728"/>
                    </a:cubicBezTo>
                    <a:cubicBezTo>
                      <a:pt x="2768" y="1817"/>
                      <a:pt x="3108" y="0"/>
                      <a:pt x="3401" y="0"/>
                    </a:cubicBezTo>
                    <a:cubicBezTo>
                      <a:pt x="3632" y="0"/>
                      <a:pt x="3972" y="0"/>
                      <a:pt x="4108" y="0"/>
                    </a:cubicBezTo>
                    <a:cubicBezTo>
                      <a:pt x="5993" y="10477"/>
                      <a:pt x="7789" y="15580"/>
                      <a:pt x="9449" y="22472"/>
                    </a:cubicBezTo>
                    <a:cubicBezTo>
                      <a:pt x="11157" y="29514"/>
                      <a:pt x="12742" y="38134"/>
                      <a:pt x="14293" y="45114"/>
                    </a:cubicBezTo>
                    <a:cubicBezTo>
                      <a:pt x="15845" y="52190"/>
                      <a:pt x="17273" y="59348"/>
                      <a:pt x="18587" y="66450"/>
                    </a:cubicBezTo>
                    <a:cubicBezTo>
                      <a:pt x="19845" y="73669"/>
                      <a:pt x="21185" y="80772"/>
                      <a:pt x="22288" y="88086"/>
                    </a:cubicBezTo>
                    <a:cubicBezTo>
                      <a:pt x="19253" y="88378"/>
                      <a:pt x="16471" y="89399"/>
                      <a:pt x="13906" y="91038"/>
                    </a:cubicBezTo>
                    <a:cubicBezTo>
                      <a:pt x="11484" y="92855"/>
                      <a:pt x="9245" y="95039"/>
                      <a:pt x="7762" y="97958"/>
                    </a:cubicBezTo>
                    <a:cubicBezTo>
                      <a:pt x="6000" y="100618"/>
                      <a:pt x="4898" y="104047"/>
                      <a:pt x="4115" y="107741"/>
                    </a:cubicBezTo>
                    <a:cubicBezTo>
                      <a:pt x="3408" y="111415"/>
                      <a:pt x="3251" y="115470"/>
                      <a:pt x="3795" y="119770"/>
                    </a:cubicBezTo>
                    <a:cubicBezTo>
                      <a:pt x="4326" y="124165"/>
                      <a:pt x="5285" y="128281"/>
                      <a:pt x="6952" y="132132"/>
                    </a:cubicBezTo>
                    <a:close/>
                  </a:path>
                </a:pathLst>
              </a:custGeom>
              <a:solidFill>
                <a:srgbClr val="FFFFFF"/>
              </a:solidFill>
              <a:ln w="680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530D9C3-31CD-4E9C-B5C4-91E1BE02C6F5}"/>
                  </a:ext>
                </a:extLst>
              </p:cNvPr>
              <p:cNvSpPr/>
              <p:nvPr/>
            </p:nvSpPr>
            <p:spPr>
              <a:xfrm>
                <a:off x="3788746" y="5366199"/>
                <a:ext cx="48223" cy="148460"/>
              </a:xfrm>
              <a:custGeom>
                <a:avLst/>
                <a:gdLst>
                  <a:gd name="connsiteX0" fmla="*/ 31398 w 48223"/>
                  <a:gd name="connsiteY0" fmla="*/ 57925 h 148460"/>
                  <a:gd name="connsiteX1" fmla="*/ 39243 w 48223"/>
                  <a:gd name="connsiteY1" fmla="*/ 67954 h 148460"/>
                  <a:gd name="connsiteX2" fmla="*/ 31126 w 48223"/>
                  <a:gd name="connsiteY2" fmla="*/ 88630 h 148460"/>
                  <a:gd name="connsiteX3" fmla="*/ 22234 w 48223"/>
                  <a:gd name="connsiteY3" fmla="*/ 108898 h 148460"/>
                  <a:gd name="connsiteX4" fmla="*/ 12865 w 48223"/>
                  <a:gd name="connsiteY4" fmla="*/ 128710 h 148460"/>
                  <a:gd name="connsiteX5" fmla="*/ 2599 w 48223"/>
                  <a:gd name="connsiteY5" fmla="*/ 148461 h 148460"/>
                  <a:gd name="connsiteX6" fmla="*/ 0 w 48223"/>
                  <a:gd name="connsiteY6" fmla="*/ 146671 h 148460"/>
                  <a:gd name="connsiteX7" fmla="*/ 9253 w 48223"/>
                  <a:gd name="connsiteY7" fmla="*/ 128703 h 148460"/>
                  <a:gd name="connsiteX8" fmla="*/ 18791 w 48223"/>
                  <a:gd name="connsiteY8" fmla="*/ 108891 h 148460"/>
                  <a:gd name="connsiteX9" fmla="*/ 27657 w 48223"/>
                  <a:gd name="connsiteY9" fmla="*/ 88623 h 148460"/>
                  <a:gd name="connsiteX10" fmla="*/ 35692 w 48223"/>
                  <a:gd name="connsiteY10" fmla="*/ 67947 h 148460"/>
                  <a:gd name="connsiteX11" fmla="*/ 27949 w 48223"/>
                  <a:gd name="connsiteY11" fmla="*/ 57919 h 148460"/>
                  <a:gd name="connsiteX12" fmla="*/ 23125 w 48223"/>
                  <a:gd name="connsiteY12" fmla="*/ 45570 h 148460"/>
                  <a:gd name="connsiteX13" fmla="*/ 21547 w 48223"/>
                  <a:gd name="connsiteY13" fmla="*/ 32167 h 148460"/>
                  <a:gd name="connsiteX14" fmla="*/ 23513 w 48223"/>
                  <a:gd name="connsiteY14" fmla="*/ 19098 h 148460"/>
                  <a:gd name="connsiteX15" fmla="*/ 27337 w 48223"/>
                  <a:gd name="connsiteY15" fmla="*/ 10865 h 148460"/>
                  <a:gd name="connsiteX16" fmla="*/ 32637 w 48223"/>
                  <a:gd name="connsiteY16" fmla="*/ 5021 h 148460"/>
                  <a:gd name="connsiteX17" fmla="*/ 38916 w 48223"/>
                  <a:gd name="connsiteY17" fmla="*/ 1286 h 148460"/>
                  <a:gd name="connsiteX18" fmla="*/ 46047 w 48223"/>
                  <a:gd name="connsiteY18" fmla="*/ 0 h 148460"/>
                  <a:gd name="connsiteX19" fmla="*/ 48224 w 48223"/>
                  <a:gd name="connsiteY19" fmla="*/ 34 h 148460"/>
                  <a:gd name="connsiteX20" fmla="*/ 42515 w 48223"/>
                  <a:gd name="connsiteY20" fmla="*/ 1293 h 148460"/>
                  <a:gd name="connsiteX21" fmla="*/ 36106 w 48223"/>
                  <a:gd name="connsiteY21" fmla="*/ 5028 h 148460"/>
                  <a:gd name="connsiteX22" fmla="*/ 30881 w 48223"/>
                  <a:gd name="connsiteY22" fmla="*/ 10872 h 148460"/>
                  <a:gd name="connsiteX23" fmla="*/ 27037 w 48223"/>
                  <a:gd name="connsiteY23" fmla="*/ 19105 h 148460"/>
                  <a:gd name="connsiteX24" fmla="*/ 24915 w 48223"/>
                  <a:gd name="connsiteY24" fmla="*/ 32174 h 148460"/>
                  <a:gd name="connsiteX25" fmla="*/ 26473 w 48223"/>
                  <a:gd name="connsiteY25" fmla="*/ 45577 h 148460"/>
                  <a:gd name="connsiteX26" fmla="*/ 31398 w 48223"/>
                  <a:gd name="connsiteY26" fmla="*/ 57925 h 1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223" h="148460">
                    <a:moveTo>
                      <a:pt x="31398" y="57925"/>
                    </a:moveTo>
                    <a:cubicBezTo>
                      <a:pt x="33603" y="61688"/>
                      <a:pt x="36106" y="65151"/>
                      <a:pt x="39243" y="67954"/>
                    </a:cubicBezTo>
                    <a:cubicBezTo>
                      <a:pt x="36494" y="74907"/>
                      <a:pt x="33902" y="81765"/>
                      <a:pt x="31126" y="88630"/>
                    </a:cubicBezTo>
                    <a:cubicBezTo>
                      <a:pt x="28262" y="95373"/>
                      <a:pt x="25459" y="102094"/>
                      <a:pt x="22234" y="108898"/>
                    </a:cubicBezTo>
                    <a:cubicBezTo>
                      <a:pt x="19132" y="115572"/>
                      <a:pt x="16084" y="122233"/>
                      <a:pt x="12865" y="128710"/>
                    </a:cubicBezTo>
                    <a:cubicBezTo>
                      <a:pt x="9498" y="135370"/>
                      <a:pt x="6123" y="142079"/>
                      <a:pt x="2599" y="148461"/>
                    </a:cubicBezTo>
                    <a:cubicBezTo>
                      <a:pt x="1735" y="147773"/>
                      <a:pt x="864" y="147290"/>
                      <a:pt x="0" y="146671"/>
                    </a:cubicBezTo>
                    <a:cubicBezTo>
                      <a:pt x="3232" y="140786"/>
                      <a:pt x="6361" y="134908"/>
                      <a:pt x="9253" y="128703"/>
                    </a:cubicBezTo>
                    <a:cubicBezTo>
                      <a:pt x="12620" y="122226"/>
                      <a:pt x="15757" y="115566"/>
                      <a:pt x="18791" y="108891"/>
                    </a:cubicBezTo>
                    <a:cubicBezTo>
                      <a:pt x="21928" y="102088"/>
                      <a:pt x="24738" y="95373"/>
                      <a:pt x="27657" y="88623"/>
                    </a:cubicBezTo>
                    <a:cubicBezTo>
                      <a:pt x="30460" y="81759"/>
                      <a:pt x="33058" y="74900"/>
                      <a:pt x="35692" y="67947"/>
                    </a:cubicBezTo>
                    <a:cubicBezTo>
                      <a:pt x="32732" y="65144"/>
                      <a:pt x="29983" y="61681"/>
                      <a:pt x="27949" y="57919"/>
                    </a:cubicBezTo>
                    <a:cubicBezTo>
                      <a:pt x="25779" y="54095"/>
                      <a:pt x="24132" y="49891"/>
                      <a:pt x="23125" y="45570"/>
                    </a:cubicBezTo>
                    <a:cubicBezTo>
                      <a:pt x="21928" y="41155"/>
                      <a:pt x="21329" y="36624"/>
                      <a:pt x="21547" y="32167"/>
                    </a:cubicBezTo>
                    <a:cubicBezTo>
                      <a:pt x="21547" y="27691"/>
                      <a:pt x="22234" y="23282"/>
                      <a:pt x="23513" y="19098"/>
                    </a:cubicBezTo>
                    <a:cubicBezTo>
                      <a:pt x="24581" y="16057"/>
                      <a:pt x="25874" y="13253"/>
                      <a:pt x="27337" y="10865"/>
                    </a:cubicBezTo>
                    <a:cubicBezTo>
                      <a:pt x="28888" y="8532"/>
                      <a:pt x="30705" y="6565"/>
                      <a:pt x="32637" y="5021"/>
                    </a:cubicBezTo>
                    <a:cubicBezTo>
                      <a:pt x="34610" y="3375"/>
                      <a:pt x="36732" y="2034"/>
                      <a:pt x="38916" y="1286"/>
                    </a:cubicBezTo>
                    <a:cubicBezTo>
                      <a:pt x="41304" y="388"/>
                      <a:pt x="43543" y="0"/>
                      <a:pt x="46047" y="0"/>
                    </a:cubicBezTo>
                    <a:cubicBezTo>
                      <a:pt x="46815" y="0"/>
                      <a:pt x="47543" y="0"/>
                      <a:pt x="48224" y="34"/>
                    </a:cubicBezTo>
                    <a:cubicBezTo>
                      <a:pt x="46285" y="157"/>
                      <a:pt x="44339" y="544"/>
                      <a:pt x="42515" y="1293"/>
                    </a:cubicBezTo>
                    <a:cubicBezTo>
                      <a:pt x="40161" y="2034"/>
                      <a:pt x="38168" y="3381"/>
                      <a:pt x="36106" y="5028"/>
                    </a:cubicBezTo>
                    <a:cubicBezTo>
                      <a:pt x="34229" y="6579"/>
                      <a:pt x="32405" y="8545"/>
                      <a:pt x="30881" y="10872"/>
                    </a:cubicBezTo>
                    <a:cubicBezTo>
                      <a:pt x="29303" y="13260"/>
                      <a:pt x="27949" y="16063"/>
                      <a:pt x="27037" y="19105"/>
                    </a:cubicBezTo>
                    <a:cubicBezTo>
                      <a:pt x="25779" y="23289"/>
                      <a:pt x="24915" y="27697"/>
                      <a:pt x="24915" y="32174"/>
                    </a:cubicBezTo>
                    <a:cubicBezTo>
                      <a:pt x="24915" y="36624"/>
                      <a:pt x="25452" y="41155"/>
                      <a:pt x="26473" y="45577"/>
                    </a:cubicBezTo>
                    <a:cubicBezTo>
                      <a:pt x="27663" y="49904"/>
                      <a:pt x="29228" y="54109"/>
                      <a:pt x="31398" y="57925"/>
                    </a:cubicBezTo>
                    <a:close/>
                  </a:path>
                </a:pathLst>
              </a:custGeom>
              <a:solidFill>
                <a:srgbClr val="FFFFFF"/>
              </a:solidFill>
              <a:ln w="680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8DB14E40-CC6D-4326-A234-DCB336F24EE7}"/>
                  </a:ext>
                </a:extLst>
              </p:cNvPr>
              <p:cNvSpPr/>
              <p:nvPr/>
            </p:nvSpPr>
            <p:spPr>
              <a:xfrm>
                <a:off x="3185194" y="4397390"/>
                <a:ext cx="128614" cy="50829"/>
              </a:xfrm>
              <a:custGeom>
                <a:avLst/>
                <a:gdLst>
                  <a:gd name="connsiteX0" fmla="*/ 44087 w 128614"/>
                  <a:gd name="connsiteY0" fmla="*/ 4626 h 50829"/>
                  <a:gd name="connsiteX1" fmla="*/ 66076 w 128614"/>
                  <a:gd name="connsiteY1" fmla="*/ 8055 h 50829"/>
                  <a:gd name="connsiteX2" fmla="*/ 88004 w 128614"/>
                  <a:gd name="connsiteY2" fmla="*/ 12383 h 50829"/>
                  <a:gd name="connsiteX3" fmla="*/ 92304 w 128614"/>
                  <a:gd name="connsiteY3" fmla="*/ 24711 h 50829"/>
                  <a:gd name="connsiteX4" fmla="*/ 100278 w 128614"/>
                  <a:gd name="connsiteY4" fmla="*/ 35841 h 50829"/>
                  <a:gd name="connsiteX5" fmla="*/ 110714 w 128614"/>
                  <a:gd name="connsiteY5" fmla="*/ 44550 h 50829"/>
                  <a:gd name="connsiteX6" fmla="*/ 122893 w 128614"/>
                  <a:gd name="connsiteY6" fmla="*/ 49863 h 50829"/>
                  <a:gd name="connsiteX7" fmla="*/ 128615 w 128614"/>
                  <a:gd name="connsiteY7" fmla="*/ 50816 h 50829"/>
                  <a:gd name="connsiteX8" fmla="*/ 119484 w 128614"/>
                  <a:gd name="connsiteY8" fmla="*/ 49863 h 50829"/>
                  <a:gd name="connsiteX9" fmla="*/ 107163 w 128614"/>
                  <a:gd name="connsiteY9" fmla="*/ 44550 h 50829"/>
                  <a:gd name="connsiteX10" fmla="*/ 96747 w 128614"/>
                  <a:gd name="connsiteY10" fmla="*/ 35841 h 50829"/>
                  <a:gd name="connsiteX11" fmla="*/ 88950 w 128614"/>
                  <a:gd name="connsiteY11" fmla="*/ 24711 h 50829"/>
                  <a:gd name="connsiteX12" fmla="*/ 84514 w 128614"/>
                  <a:gd name="connsiteY12" fmla="*/ 12383 h 50829"/>
                  <a:gd name="connsiteX13" fmla="*/ 62613 w 128614"/>
                  <a:gd name="connsiteY13" fmla="*/ 8055 h 50829"/>
                  <a:gd name="connsiteX14" fmla="*/ 40474 w 128614"/>
                  <a:gd name="connsiteY14" fmla="*/ 4626 h 50829"/>
                  <a:gd name="connsiteX15" fmla="*/ 18540 w 128614"/>
                  <a:gd name="connsiteY15" fmla="*/ 1878 h 50829"/>
                  <a:gd name="connsiteX16" fmla="*/ 0 w 128614"/>
                  <a:gd name="connsiteY16" fmla="*/ 204 h 50829"/>
                  <a:gd name="connsiteX17" fmla="*/ 0 w 128614"/>
                  <a:gd name="connsiteY17" fmla="*/ 0 h 50829"/>
                  <a:gd name="connsiteX18" fmla="*/ 22084 w 128614"/>
                  <a:gd name="connsiteY18" fmla="*/ 1878 h 50829"/>
                  <a:gd name="connsiteX19" fmla="*/ 44087 w 128614"/>
                  <a:gd name="connsiteY19" fmla="*/ 4626 h 5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614" h="50829">
                    <a:moveTo>
                      <a:pt x="44087" y="4626"/>
                    </a:moveTo>
                    <a:cubicBezTo>
                      <a:pt x="51278" y="5579"/>
                      <a:pt x="58654" y="6831"/>
                      <a:pt x="66076" y="8055"/>
                    </a:cubicBezTo>
                    <a:cubicBezTo>
                      <a:pt x="73268" y="9307"/>
                      <a:pt x="80717" y="10770"/>
                      <a:pt x="88004" y="12383"/>
                    </a:cubicBezTo>
                    <a:cubicBezTo>
                      <a:pt x="88848" y="16682"/>
                      <a:pt x="90242" y="20710"/>
                      <a:pt x="92304" y="24711"/>
                    </a:cubicBezTo>
                    <a:cubicBezTo>
                      <a:pt x="94427" y="28738"/>
                      <a:pt x="97230" y="32501"/>
                      <a:pt x="100278" y="35841"/>
                    </a:cubicBezTo>
                    <a:cubicBezTo>
                      <a:pt x="103258" y="39155"/>
                      <a:pt x="106864" y="42223"/>
                      <a:pt x="110714" y="44550"/>
                    </a:cubicBezTo>
                    <a:cubicBezTo>
                      <a:pt x="114504" y="46999"/>
                      <a:pt x="118593" y="48761"/>
                      <a:pt x="122893" y="49863"/>
                    </a:cubicBezTo>
                    <a:cubicBezTo>
                      <a:pt x="124859" y="50340"/>
                      <a:pt x="126921" y="50761"/>
                      <a:pt x="128615" y="50816"/>
                    </a:cubicBezTo>
                    <a:cubicBezTo>
                      <a:pt x="125818" y="50877"/>
                      <a:pt x="122689" y="50761"/>
                      <a:pt x="119484" y="49863"/>
                    </a:cubicBezTo>
                    <a:cubicBezTo>
                      <a:pt x="115253" y="48755"/>
                      <a:pt x="111191" y="46999"/>
                      <a:pt x="107163" y="44550"/>
                    </a:cubicBezTo>
                    <a:cubicBezTo>
                      <a:pt x="103401" y="42223"/>
                      <a:pt x="99788" y="39155"/>
                      <a:pt x="96747" y="35841"/>
                    </a:cubicBezTo>
                    <a:cubicBezTo>
                      <a:pt x="93794" y="32501"/>
                      <a:pt x="91052" y="28745"/>
                      <a:pt x="88950" y="24711"/>
                    </a:cubicBezTo>
                    <a:cubicBezTo>
                      <a:pt x="86813" y="20710"/>
                      <a:pt x="85228" y="16682"/>
                      <a:pt x="84514" y="12383"/>
                    </a:cubicBezTo>
                    <a:cubicBezTo>
                      <a:pt x="77112" y="10777"/>
                      <a:pt x="69981" y="9307"/>
                      <a:pt x="62613" y="8055"/>
                    </a:cubicBezTo>
                    <a:cubicBezTo>
                      <a:pt x="55245" y="6831"/>
                      <a:pt x="47809" y="5579"/>
                      <a:pt x="40474" y="4626"/>
                    </a:cubicBezTo>
                    <a:cubicBezTo>
                      <a:pt x="33161" y="3395"/>
                      <a:pt x="25819" y="2592"/>
                      <a:pt x="18540" y="1878"/>
                    </a:cubicBezTo>
                    <a:cubicBezTo>
                      <a:pt x="12362" y="1225"/>
                      <a:pt x="6157" y="687"/>
                      <a:pt x="0" y="204"/>
                    </a:cubicBezTo>
                    <a:cubicBezTo>
                      <a:pt x="0" y="150"/>
                      <a:pt x="0" y="61"/>
                      <a:pt x="0" y="0"/>
                    </a:cubicBezTo>
                    <a:cubicBezTo>
                      <a:pt x="7348" y="476"/>
                      <a:pt x="14716" y="1102"/>
                      <a:pt x="22084" y="1878"/>
                    </a:cubicBezTo>
                    <a:cubicBezTo>
                      <a:pt x="29378" y="2592"/>
                      <a:pt x="36712" y="3395"/>
                      <a:pt x="44087" y="4626"/>
                    </a:cubicBezTo>
                    <a:close/>
                  </a:path>
                </a:pathLst>
              </a:custGeom>
              <a:solidFill>
                <a:srgbClr val="FFFFFF"/>
              </a:solidFill>
              <a:ln w="680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B6EED9D7-C135-422C-B813-252A25A62801}"/>
                  </a:ext>
                </a:extLst>
              </p:cNvPr>
              <p:cNvSpPr/>
              <p:nvPr/>
            </p:nvSpPr>
            <p:spPr>
              <a:xfrm>
                <a:off x="3405508" y="5722164"/>
                <a:ext cx="130179" cy="85205"/>
              </a:xfrm>
              <a:custGeom>
                <a:avLst/>
                <a:gdLst>
                  <a:gd name="connsiteX0" fmla="*/ 72206 w 130179"/>
                  <a:gd name="connsiteY0" fmla="*/ 65094 h 85205"/>
                  <a:gd name="connsiteX1" fmla="*/ 48843 w 130179"/>
                  <a:gd name="connsiteY1" fmla="*/ 72673 h 85205"/>
                  <a:gd name="connsiteX2" fmla="*/ 24826 w 130179"/>
                  <a:gd name="connsiteY2" fmla="*/ 79416 h 85205"/>
                  <a:gd name="connsiteX3" fmla="*/ 82 w 130179"/>
                  <a:gd name="connsiteY3" fmla="*/ 85205 h 85205"/>
                  <a:gd name="connsiteX4" fmla="*/ 0 w 130179"/>
                  <a:gd name="connsiteY4" fmla="*/ 84430 h 85205"/>
                  <a:gd name="connsiteX5" fmla="*/ 21275 w 130179"/>
                  <a:gd name="connsiteY5" fmla="*/ 79423 h 85205"/>
                  <a:gd name="connsiteX6" fmla="*/ 45414 w 130179"/>
                  <a:gd name="connsiteY6" fmla="*/ 72680 h 85205"/>
                  <a:gd name="connsiteX7" fmla="*/ 68750 w 130179"/>
                  <a:gd name="connsiteY7" fmla="*/ 65101 h 85205"/>
                  <a:gd name="connsiteX8" fmla="*/ 91365 w 130179"/>
                  <a:gd name="connsiteY8" fmla="*/ 56392 h 85205"/>
                  <a:gd name="connsiteX9" fmla="*/ 91066 w 130179"/>
                  <a:gd name="connsiteY9" fmla="*/ 39771 h 85205"/>
                  <a:gd name="connsiteX10" fmla="*/ 95536 w 130179"/>
                  <a:gd name="connsiteY10" fmla="*/ 24164 h 85205"/>
                  <a:gd name="connsiteX11" fmla="*/ 103741 w 130179"/>
                  <a:gd name="connsiteY11" fmla="*/ 11400 h 85205"/>
                  <a:gd name="connsiteX12" fmla="*/ 115171 w 130179"/>
                  <a:gd name="connsiteY12" fmla="*/ 2801 h 85205"/>
                  <a:gd name="connsiteX13" fmla="*/ 117436 w 130179"/>
                  <a:gd name="connsiteY13" fmla="*/ 1841 h 85205"/>
                  <a:gd name="connsiteX14" fmla="*/ 119804 w 130179"/>
                  <a:gd name="connsiteY14" fmla="*/ 1073 h 85205"/>
                  <a:gd name="connsiteX15" fmla="*/ 122219 w 130179"/>
                  <a:gd name="connsiteY15" fmla="*/ 596 h 85205"/>
                  <a:gd name="connsiteX16" fmla="*/ 124390 w 130179"/>
                  <a:gd name="connsiteY16" fmla="*/ 147 h 85205"/>
                  <a:gd name="connsiteX17" fmla="*/ 130180 w 130179"/>
                  <a:gd name="connsiteY17" fmla="*/ 147 h 85205"/>
                  <a:gd name="connsiteX18" fmla="*/ 127880 w 130179"/>
                  <a:gd name="connsiteY18" fmla="*/ 147 h 85205"/>
                  <a:gd name="connsiteX19" fmla="*/ 125676 w 130179"/>
                  <a:gd name="connsiteY19" fmla="*/ 596 h 85205"/>
                  <a:gd name="connsiteX20" fmla="*/ 123383 w 130179"/>
                  <a:gd name="connsiteY20" fmla="*/ 1073 h 85205"/>
                  <a:gd name="connsiteX21" fmla="*/ 120872 w 130179"/>
                  <a:gd name="connsiteY21" fmla="*/ 1841 h 85205"/>
                  <a:gd name="connsiteX22" fmla="*/ 118668 w 130179"/>
                  <a:gd name="connsiteY22" fmla="*/ 2801 h 85205"/>
                  <a:gd name="connsiteX23" fmla="*/ 107265 w 130179"/>
                  <a:gd name="connsiteY23" fmla="*/ 11400 h 85205"/>
                  <a:gd name="connsiteX24" fmla="*/ 99060 w 130179"/>
                  <a:gd name="connsiteY24" fmla="*/ 24164 h 85205"/>
                  <a:gd name="connsiteX25" fmla="*/ 94651 w 130179"/>
                  <a:gd name="connsiteY25" fmla="*/ 39771 h 85205"/>
                  <a:gd name="connsiteX26" fmla="*/ 94889 w 130179"/>
                  <a:gd name="connsiteY26" fmla="*/ 56392 h 85205"/>
                  <a:gd name="connsiteX27" fmla="*/ 72206 w 130179"/>
                  <a:gd name="connsiteY27" fmla="*/ 65094 h 8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0179" h="85205">
                    <a:moveTo>
                      <a:pt x="72206" y="65094"/>
                    </a:moveTo>
                    <a:cubicBezTo>
                      <a:pt x="64450" y="67693"/>
                      <a:pt x="56844" y="70346"/>
                      <a:pt x="48843" y="72673"/>
                    </a:cubicBezTo>
                    <a:cubicBezTo>
                      <a:pt x="40971" y="75116"/>
                      <a:pt x="33025" y="77327"/>
                      <a:pt x="24826" y="79416"/>
                    </a:cubicBezTo>
                    <a:cubicBezTo>
                      <a:pt x="16675" y="81477"/>
                      <a:pt x="8443" y="83355"/>
                      <a:pt x="82" y="85205"/>
                    </a:cubicBezTo>
                    <a:cubicBezTo>
                      <a:pt x="82" y="84995"/>
                      <a:pt x="0" y="84668"/>
                      <a:pt x="0" y="84430"/>
                    </a:cubicBezTo>
                    <a:cubicBezTo>
                      <a:pt x="7130" y="82851"/>
                      <a:pt x="14342" y="81239"/>
                      <a:pt x="21275" y="79423"/>
                    </a:cubicBezTo>
                    <a:cubicBezTo>
                      <a:pt x="29507" y="77327"/>
                      <a:pt x="37467" y="75123"/>
                      <a:pt x="45414" y="72680"/>
                    </a:cubicBezTo>
                    <a:cubicBezTo>
                      <a:pt x="53224" y="70353"/>
                      <a:pt x="61014" y="67700"/>
                      <a:pt x="68750" y="65101"/>
                    </a:cubicBezTo>
                    <a:cubicBezTo>
                      <a:pt x="76438" y="62386"/>
                      <a:pt x="83840" y="59495"/>
                      <a:pt x="91365" y="56392"/>
                    </a:cubicBezTo>
                    <a:cubicBezTo>
                      <a:pt x="90406" y="50868"/>
                      <a:pt x="90406" y="45139"/>
                      <a:pt x="91066" y="39771"/>
                    </a:cubicBezTo>
                    <a:cubicBezTo>
                      <a:pt x="91835" y="34192"/>
                      <a:pt x="93331" y="29035"/>
                      <a:pt x="95536" y="24164"/>
                    </a:cubicBezTo>
                    <a:cubicBezTo>
                      <a:pt x="97706" y="19306"/>
                      <a:pt x="100461" y="15000"/>
                      <a:pt x="103741" y="11400"/>
                    </a:cubicBezTo>
                    <a:cubicBezTo>
                      <a:pt x="106938" y="7726"/>
                      <a:pt x="110782" y="4740"/>
                      <a:pt x="115171" y="2801"/>
                    </a:cubicBezTo>
                    <a:cubicBezTo>
                      <a:pt x="115953" y="2467"/>
                      <a:pt x="116845" y="2175"/>
                      <a:pt x="117436" y="1841"/>
                    </a:cubicBezTo>
                    <a:cubicBezTo>
                      <a:pt x="118403" y="1515"/>
                      <a:pt x="118994" y="1365"/>
                      <a:pt x="119804" y="1073"/>
                    </a:cubicBezTo>
                    <a:cubicBezTo>
                      <a:pt x="120573" y="834"/>
                      <a:pt x="121376" y="678"/>
                      <a:pt x="122219" y="596"/>
                    </a:cubicBezTo>
                    <a:cubicBezTo>
                      <a:pt x="123015" y="358"/>
                      <a:pt x="123770" y="263"/>
                      <a:pt x="124390" y="147"/>
                    </a:cubicBezTo>
                    <a:cubicBezTo>
                      <a:pt x="126295" y="-91"/>
                      <a:pt x="128125" y="-2"/>
                      <a:pt x="130180" y="147"/>
                    </a:cubicBezTo>
                    <a:cubicBezTo>
                      <a:pt x="129486" y="147"/>
                      <a:pt x="128622" y="-2"/>
                      <a:pt x="127880" y="147"/>
                    </a:cubicBezTo>
                    <a:cubicBezTo>
                      <a:pt x="127145" y="270"/>
                      <a:pt x="126301" y="358"/>
                      <a:pt x="125676" y="596"/>
                    </a:cubicBezTo>
                    <a:cubicBezTo>
                      <a:pt x="124873" y="685"/>
                      <a:pt x="124118" y="834"/>
                      <a:pt x="123383" y="1073"/>
                    </a:cubicBezTo>
                    <a:cubicBezTo>
                      <a:pt x="122546" y="1365"/>
                      <a:pt x="121825" y="1515"/>
                      <a:pt x="120872" y="1841"/>
                    </a:cubicBezTo>
                    <a:cubicBezTo>
                      <a:pt x="120253" y="2175"/>
                      <a:pt x="119355" y="2467"/>
                      <a:pt x="118668" y="2801"/>
                    </a:cubicBezTo>
                    <a:cubicBezTo>
                      <a:pt x="114368" y="4740"/>
                      <a:pt x="110490" y="7726"/>
                      <a:pt x="107265" y="11400"/>
                    </a:cubicBezTo>
                    <a:cubicBezTo>
                      <a:pt x="103741" y="15000"/>
                      <a:pt x="101087" y="19306"/>
                      <a:pt x="99060" y="24164"/>
                    </a:cubicBezTo>
                    <a:cubicBezTo>
                      <a:pt x="96856" y="29035"/>
                      <a:pt x="95366" y="34192"/>
                      <a:pt x="94651" y="39771"/>
                    </a:cubicBezTo>
                    <a:cubicBezTo>
                      <a:pt x="93957" y="45139"/>
                      <a:pt x="93957" y="50875"/>
                      <a:pt x="94889" y="56392"/>
                    </a:cubicBezTo>
                    <a:cubicBezTo>
                      <a:pt x="87487" y="59488"/>
                      <a:pt x="79847" y="62380"/>
                      <a:pt x="72206" y="65094"/>
                    </a:cubicBezTo>
                    <a:close/>
                  </a:path>
                </a:pathLst>
              </a:custGeom>
              <a:solidFill>
                <a:srgbClr val="FFFFFF"/>
              </a:solidFill>
              <a:ln w="680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DFA88E6-069E-4C22-95D8-6A192A908C58}"/>
                  </a:ext>
                </a:extLst>
              </p:cNvPr>
              <p:cNvSpPr/>
              <p:nvPr/>
            </p:nvSpPr>
            <p:spPr>
              <a:xfrm>
                <a:off x="3695986" y="5507937"/>
                <a:ext cx="76022" cy="136126"/>
              </a:xfrm>
              <a:custGeom>
                <a:avLst/>
                <a:gdLst>
                  <a:gd name="connsiteX0" fmla="*/ 58715 w 76022"/>
                  <a:gd name="connsiteY0" fmla="*/ 66159 h 136126"/>
                  <a:gd name="connsiteX1" fmla="*/ 45563 w 76022"/>
                  <a:gd name="connsiteY1" fmla="*/ 84270 h 136126"/>
                  <a:gd name="connsiteX2" fmla="*/ 31718 w 76022"/>
                  <a:gd name="connsiteY2" fmla="*/ 102048 h 136126"/>
                  <a:gd name="connsiteX3" fmla="*/ 16975 w 76022"/>
                  <a:gd name="connsiteY3" fmla="*/ 119349 h 136126"/>
                  <a:gd name="connsiteX4" fmla="*/ 1789 w 76022"/>
                  <a:gd name="connsiteY4" fmla="*/ 136127 h 136126"/>
                  <a:gd name="connsiteX5" fmla="*/ 0 w 76022"/>
                  <a:gd name="connsiteY5" fmla="*/ 134276 h 136126"/>
                  <a:gd name="connsiteX6" fmla="*/ 13546 w 76022"/>
                  <a:gd name="connsiteY6" fmla="*/ 119356 h 136126"/>
                  <a:gd name="connsiteX7" fmla="*/ 28248 w 76022"/>
                  <a:gd name="connsiteY7" fmla="*/ 102054 h 136126"/>
                  <a:gd name="connsiteX8" fmla="*/ 42039 w 76022"/>
                  <a:gd name="connsiteY8" fmla="*/ 84276 h 136126"/>
                  <a:gd name="connsiteX9" fmla="*/ 55252 w 76022"/>
                  <a:gd name="connsiteY9" fmla="*/ 66165 h 136126"/>
                  <a:gd name="connsiteX10" fmla="*/ 49162 w 76022"/>
                  <a:gd name="connsiteY10" fmla="*/ 53450 h 136126"/>
                  <a:gd name="connsiteX11" fmla="*/ 46795 w 76022"/>
                  <a:gd name="connsiteY11" fmla="*/ 39407 h 136126"/>
                  <a:gd name="connsiteX12" fmla="*/ 48060 w 76022"/>
                  <a:gd name="connsiteY12" fmla="*/ 25439 h 136126"/>
                  <a:gd name="connsiteX13" fmla="*/ 53129 w 76022"/>
                  <a:gd name="connsiteY13" fmla="*/ 13084 h 136126"/>
                  <a:gd name="connsiteX14" fmla="*/ 57497 w 76022"/>
                  <a:gd name="connsiteY14" fmla="*/ 7478 h 136126"/>
                  <a:gd name="connsiteX15" fmla="*/ 62389 w 76022"/>
                  <a:gd name="connsiteY15" fmla="*/ 3505 h 136126"/>
                  <a:gd name="connsiteX16" fmla="*/ 67723 w 76022"/>
                  <a:gd name="connsiteY16" fmla="*/ 1062 h 136126"/>
                  <a:gd name="connsiteX17" fmla="*/ 73424 w 76022"/>
                  <a:gd name="connsiteY17" fmla="*/ 75 h 136126"/>
                  <a:gd name="connsiteX18" fmla="*/ 76023 w 76022"/>
                  <a:gd name="connsiteY18" fmla="*/ 75 h 136126"/>
                  <a:gd name="connsiteX19" fmla="*/ 71247 w 76022"/>
                  <a:gd name="connsiteY19" fmla="*/ 1062 h 136126"/>
                  <a:gd name="connsiteX20" fmla="*/ 65845 w 76022"/>
                  <a:gd name="connsiteY20" fmla="*/ 3505 h 136126"/>
                  <a:gd name="connsiteX21" fmla="*/ 60810 w 76022"/>
                  <a:gd name="connsiteY21" fmla="*/ 7478 h 136126"/>
                  <a:gd name="connsiteX22" fmla="*/ 56606 w 76022"/>
                  <a:gd name="connsiteY22" fmla="*/ 13084 h 136126"/>
                  <a:gd name="connsiteX23" fmla="*/ 51557 w 76022"/>
                  <a:gd name="connsiteY23" fmla="*/ 25439 h 136126"/>
                  <a:gd name="connsiteX24" fmla="*/ 50278 w 76022"/>
                  <a:gd name="connsiteY24" fmla="*/ 39407 h 136126"/>
                  <a:gd name="connsiteX25" fmla="*/ 52666 w 76022"/>
                  <a:gd name="connsiteY25" fmla="*/ 53450 h 136126"/>
                  <a:gd name="connsiteX26" fmla="*/ 58715 w 76022"/>
                  <a:gd name="connsiteY26" fmla="*/ 66159 h 1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022" h="136126">
                    <a:moveTo>
                      <a:pt x="58715" y="66159"/>
                    </a:moveTo>
                    <a:cubicBezTo>
                      <a:pt x="54429" y="72302"/>
                      <a:pt x="50006" y="78364"/>
                      <a:pt x="45563" y="84270"/>
                    </a:cubicBezTo>
                    <a:cubicBezTo>
                      <a:pt x="41087" y="90332"/>
                      <a:pt x="36399" y="96264"/>
                      <a:pt x="31718" y="102048"/>
                    </a:cubicBezTo>
                    <a:cubicBezTo>
                      <a:pt x="26854" y="107837"/>
                      <a:pt x="22078" y="113777"/>
                      <a:pt x="16975" y="119349"/>
                    </a:cubicBezTo>
                    <a:cubicBezTo>
                      <a:pt x="12206" y="125023"/>
                      <a:pt x="6946" y="130724"/>
                      <a:pt x="1789" y="136127"/>
                    </a:cubicBezTo>
                    <a:cubicBezTo>
                      <a:pt x="1191" y="135494"/>
                      <a:pt x="537" y="134963"/>
                      <a:pt x="0" y="134276"/>
                    </a:cubicBezTo>
                    <a:cubicBezTo>
                      <a:pt x="4660" y="129303"/>
                      <a:pt x="9157" y="124377"/>
                      <a:pt x="13546" y="119356"/>
                    </a:cubicBezTo>
                    <a:cubicBezTo>
                      <a:pt x="18526" y="113784"/>
                      <a:pt x="23391" y="107844"/>
                      <a:pt x="28248" y="102054"/>
                    </a:cubicBezTo>
                    <a:cubicBezTo>
                      <a:pt x="32963" y="96264"/>
                      <a:pt x="37590" y="90332"/>
                      <a:pt x="42039" y="84276"/>
                    </a:cubicBezTo>
                    <a:cubicBezTo>
                      <a:pt x="46666" y="78371"/>
                      <a:pt x="50986" y="72309"/>
                      <a:pt x="55252" y="66165"/>
                    </a:cubicBezTo>
                    <a:cubicBezTo>
                      <a:pt x="52653" y="62281"/>
                      <a:pt x="50653" y="57926"/>
                      <a:pt x="49162" y="53450"/>
                    </a:cubicBezTo>
                    <a:cubicBezTo>
                      <a:pt x="47761" y="48918"/>
                      <a:pt x="46958" y="44176"/>
                      <a:pt x="46795" y="39407"/>
                    </a:cubicBezTo>
                    <a:cubicBezTo>
                      <a:pt x="46652" y="34597"/>
                      <a:pt x="46951" y="29936"/>
                      <a:pt x="48060" y="25439"/>
                    </a:cubicBezTo>
                    <a:cubicBezTo>
                      <a:pt x="49101" y="20962"/>
                      <a:pt x="50768" y="16628"/>
                      <a:pt x="53129" y="13084"/>
                    </a:cubicBezTo>
                    <a:cubicBezTo>
                      <a:pt x="54415" y="10852"/>
                      <a:pt x="55912" y="9090"/>
                      <a:pt x="57497" y="7478"/>
                    </a:cubicBezTo>
                    <a:cubicBezTo>
                      <a:pt x="59048" y="5838"/>
                      <a:pt x="60565" y="4579"/>
                      <a:pt x="62389" y="3505"/>
                    </a:cubicBezTo>
                    <a:cubicBezTo>
                      <a:pt x="64117" y="2436"/>
                      <a:pt x="65845" y="1634"/>
                      <a:pt x="67723" y="1062"/>
                    </a:cubicBezTo>
                    <a:cubicBezTo>
                      <a:pt x="69655" y="375"/>
                      <a:pt x="71397" y="75"/>
                      <a:pt x="73424" y="75"/>
                    </a:cubicBezTo>
                    <a:cubicBezTo>
                      <a:pt x="74227" y="-94"/>
                      <a:pt x="75213" y="75"/>
                      <a:pt x="76023" y="75"/>
                    </a:cubicBezTo>
                    <a:cubicBezTo>
                      <a:pt x="74445" y="225"/>
                      <a:pt x="72825" y="552"/>
                      <a:pt x="71247" y="1062"/>
                    </a:cubicBezTo>
                    <a:cubicBezTo>
                      <a:pt x="69342" y="1634"/>
                      <a:pt x="67553" y="2436"/>
                      <a:pt x="65845" y="3505"/>
                    </a:cubicBezTo>
                    <a:cubicBezTo>
                      <a:pt x="64117" y="4579"/>
                      <a:pt x="62389" y="5838"/>
                      <a:pt x="60810" y="7478"/>
                    </a:cubicBezTo>
                    <a:cubicBezTo>
                      <a:pt x="59347" y="9090"/>
                      <a:pt x="57912" y="10852"/>
                      <a:pt x="56606" y="13084"/>
                    </a:cubicBezTo>
                    <a:cubicBezTo>
                      <a:pt x="54333" y="16628"/>
                      <a:pt x="52660" y="20962"/>
                      <a:pt x="51557" y="25439"/>
                    </a:cubicBezTo>
                    <a:cubicBezTo>
                      <a:pt x="50550" y="29936"/>
                      <a:pt x="49999" y="34597"/>
                      <a:pt x="50278" y="39407"/>
                    </a:cubicBezTo>
                    <a:cubicBezTo>
                      <a:pt x="50550" y="44176"/>
                      <a:pt x="51292" y="48918"/>
                      <a:pt x="52666" y="53450"/>
                    </a:cubicBezTo>
                    <a:cubicBezTo>
                      <a:pt x="54095" y="57920"/>
                      <a:pt x="56129" y="62274"/>
                      <a:pt x="58715" y="66159"/>
                    </a:cubicBezTo>
                    <a:close/>
                  </a:path>
                </a:pathLst>
              </a:custGeom>
              <a:solidFill>
                <a:srgbClr val="FFFFFF"/>
              </a:solidFill>
              <a:ln w="680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1319BF3D-49A0-4C85-93C0-0B710ED7FEA7}"/>
                  </a:ext>
                </a:extLst>
              </p:cNvPr>
              <p:cNvSpPr/>
              <p:nvPr/>
            </p:nvSpPr>
            <p:spPr>
              <a:xfrm>
                <a:off x="3567256" y="5630374"/>
                <a:ext cx="102883" cy="115558"/>
              </a:xfrm>
              <a:custGeom>
                <a:avLst/>
                <a:gdLst>
                  <a:gd name="connsiteX0" fmla="*/ 77833 w 102883"/>
                  <a:gd name="connsiteY0" fmla="*/ 62566 h 115558"/>
                  <a:gd name="connsiteX1" fmla="*/ 59749 w 102883"/>
                  <a:gd name="connsiteY1" fmla="*/ 76799 h 115558"/>
                  <a:gd name="connsiteX2" fmla="*/ 40896 w 102883"/>
                  <a:gd name="connsiteY2" fmla="*/ 90433 h 115558"/>
                  <a:gd name="connsiteX3" fmla="*/ 21227 w 102883"/>
                  <a:gd name="connsiteY3" fmla="*/ 103414 h 115558"/>
                  <a:gd name="connsiteX4" fmla="*/ 694 w 102883"/>
                  <a:gd name="connsiteY4" fmla="*/ 115559 h 115558"/>
                  <a:gd name="connsiteX5" fmla="*/ 0 w 102883"/>
                  <a:gd name="connsiteY5" fmla="*/ 113926 h 115558"/>
                  <a:gd name="connsiteX6" fmla="*/ 17615 w 102883"/>
                  <a:gd name="connsiteY6" fmla="*/ 103414 h 115558"/>
                  <a:gd name="connsiteX7" fmla="*/ 37365 w 102883"/>
                  <a:gd name="connsiteY7" fmla="*/ 90433 h 115558"/>
                  <a:gd name="connsiteX8" fmla="*/ 56245 w 102883"/>
                  <a:gd name="connsiteY8" fmla="*/ 76799 h 115558"/>
                  <a:gd name="connsiteX9" fmla="*/ 74329 w 102883"/>
                  <a:gd name="connsiteY9" fmla="*/ 62566 h 115558"/>
                  <a:gd name="connsiteX10" fmla="*/ 70866 w 102883"/>
                  <a:gd name="connsiteY10" fmla="*/ 47435 h 115558"/>
                  <a:gd name="connsiteX11" fmla="*/ 71404 w 102883"/>
                  <a:gd name="connsiteY11" fmla="*/ 32249 h 115558"/>
                  <a:gd name="connsiteX12" fmla="*/ 75873 w 102883"/>
                  <a:gd name="connsiteY12" fmla="*/ 18431 h 115558"/>
                  <a:gd name="connsiteX13" fmla="*/ 84378 w 102883"/>
                  <a:gd name="connsiteY13" fmla="*/ 7362 h 115558"/>
                  <a:gd name="connsiteX14" fmla="*/ 88079 w 102883"/>
                  <a:gd name="connsiteY14" fmla="*/ 4470 h 115558"/>
                  <a:gd name="connsiteX15" fmla="*/ 92107 w 102883"/>
                  <a:gd name="connsiteY15" fmla="*/ 2300 h 115558"/>
                  <a:gd name="connsiteX16" fmla="*/ 96073 w 102883"/>
                  <a:gd name="connsiteY16" fmla="*/ 687 h 115558"/>
                  <a:gd name="connsiteX17" fmla="*/ 100230 w 102883"/>
                  <a:gd name="connsiteY17" fmla="*/ 61 h 115558"/>
                  <a:gd name="connsiteX18" fmla="*/ 102884 w 102883"/>
                  <a:gd name="connsiteY18" fmla="*/ 238 h 115558"/>
                  <a:gd name="connsiteX19" fmla="*/ 99604 w 102883"/>
                  <a:gd name="connsiteY19" fmla="*/ 681 h 115558"/>
                  <a:gd name="connsiteX20" fmla="*/ 95536 w 102883"/>
                  <a:gd name="connsiteY20" fmla="*/ 2293 h 115558"/>
                  <a:gd name="connsiteX21" fmla="*/ 91542 w 102883"/>
                  <a:gd name="connsiteY21" fmla="*/ 4463 h 115558"/>
                  <a:gd name="connsiteX22" fmla="*/ 87841 w 102883"/>
                  <a:gd name="connsiteY22" fmla="*/ 7355 h 115558"/>
                  <a:gd name="connsiteX23" fmla="*/ 79371 w 102883"/>
                  <a:gd name="connsiteY23" fmla="*/ 18424 h 115558"/>
                  <a:gd name="connsiteX24" fmla="*/ 74928 w 102883"/>
                  <a:gd name="connsiteY24" fmla="*/ 32242 h 115558"/>
                  <a:gd name="connsiteX25" fmla="*/ 74329 w 102883"/>
                  <a:gd name="connsiteY25" fmla="*/ 47428 h 115558"/>
                  <a:gd name="connsiteX26" fmla="*/ 77833 w 102883"/>
                  <a:gd name="connsiteY26" fmla="*/ 62566 h 11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2883" h="115558">
                    <a:moveTo>
                      <a:pt x="77833" y="62566"/>
                    </a:moveTo>
                    <a:cubicBezTo>
                      <a:pt x="71825" y="67458"/>
                      <a:pt x="65859" y="72234"/>
                      <a:pt x="59749" y="76799"/>
                    </a:cubicBezTo>
                    <a:cubicBezTo>
                      <a:pt x="53571" y="81432"/>
                      <a:pt x="47305" y="86045"/>
                      <a:pt x="40896" y="90433"/>
                    </a:cubicBezTo>
                    <a:cubicBezTo>
                      <a:pt x="34392" y="94910"/>
                      <a:pt x="27786" y="99210"/>
                      <a:pt x="21227" y="103414"/>
                    </a:cubicBezTo>
                    <a:cubicBezTo>
                      <a:pt x="14492" y="107558"/>
                      <a:pt x="7681" y="111531"/>
                      <a:pt x="694" y="115559"/>
                    </a:cubicBezTo>
                    <a:cubicBezTo>
                      <a:pt x="578" y="115083"/>
                      <a:pt x="218" y="114456"/>
                      <a:pt x="0" y="113926"/>
                    </a:cubicBezTo>
                    <a:cubicBezTo>
                      <a:pt x="5946" y="110517"/>
                      <a:pt x="11818" y="106973"/>
                      <a:pt x="17615" y="103414"/>
                    </a:cubicBezTo>
                    <a:cubicBezTo>
                      <a:pt x="24438" y="99210"/>
                      <a:pt x="30950" y="94910"/>
                      <a:pt x="37365" y="90433"/>
                    </a:cubicBezTo>
                    <a:cubicBezTo>
                      <a:pt x="43686" y="86045"/>
                      <a:pt x="50013" y="81432"/>
                      <a:pt x="56245" y="76799"/>
                    </a:cubicBezTo>
                    <a:cubicBezTo>
                      <a:pt x="62396" y="72234"/>
                      <a:pt x="68424" y="67458"/>
                      <a:pt x="74329" y="62566"/>
                    </a:cubicBezTo>
                    <a:cubicBezTo>
                      <a:pt x="72424" y="57763"/>
                      <a:pt x="71404" y="52687"/>
                      <a:pt x="70866" y="47435"/>
                    </a:cubicBezTo>
                    <a:cubicBezTo>
                      <a:pt x="70390" y="42427"/>
                      <a:pt x="70567" y="37168"/>
                      <a:pt x="71404" y="32249"/>
                    </a:cubicBezTo>
                    <a:cubicBezTo>
                      <a:pt x="72417" y="27289"/>
                      <a:pt x="73812" y="22554"/>
                      <a:pt x="75873" y="18431"/>
                    </a:cubicBezTo>
                    <a:cubicBezTo>
                      <a:pt x="78139" y="14165"/>
                      <a:pt x="80949" y="10498"/>
                      <a:pt x="84378" y="7362"/>
                    </a:cubicBezTo>
                    <a:cubicBezTo>
                      <a:pt x="85569" y="6260"/>
                      <a:pt x="86671" y="5246"/>
                      <a:pt x="88079" y="4470"/>
                    </a:cubicBezTo>
                    <a:cubicBezTo>
                      <a:pt x="89419" y="3518"/>
                      <a:pt x="90590" y="2708"/>
                      <a:pt x="92107" y="2300"/>
                    </a:cubicBezTo>
                    <a:cubicBezTo>
                      <a:pt x="93332" y="1585"/>
                      <a:pt x="94679" y="1102"/>
                      <a:pt x="96073" y="687"/>
                    </a:cubicBezTo>
                    <a:cubicBezTo>
                      <a:pt x="97482" y="327"/>
                      <a:pt x="98727" y="61"/>
                      <a:pt x="100230" y="61"/>
                    </a:cubicBezTo>
                    <a:cubicBezTo>
                      <a:pt x="101087" y="-88"/>
                      <a:pt x="102047" y="61"/>
                      <a:pt x="102884" y="238"/>
                    </a:cubicBezTo>
                    <a:cubicBezTo>
                      <a:pt x="101782" y="327"/>
                      <a:pt x="100679" y="381"/>
                      <a:pt x="99604" y="681"/>
                    </a:cubicBezTo>
                    <a:cubicBezTo>
                      <a:pt x="98108" y="1102"/>
                      <a:pt x="96862" y="1578"/>
                      <a:pt x="95536" y="2293"/>
                    </a:cubicBezTo>
                    <a:cubicBezTo>
                      <a:pt x="94195" y="2708"/>
                      <a:pt x="92848" y="3518"/>
                      <a:pt x="91542" y="4463"/>
                    </a:cubicBezTo>
                    <a:cubicBezTo>
                      <a:pt x="90284" y="5239"/>
                      <a:pt x="89045" y="6253"/>
                      <a:pt x="87841" y="7355"/>
                    </a:cubicBezTo>
                    <a:cubicBezTo>
                      <a:pt x="84466" y="10491"/>
                      <a:pt x="81663" y="14158"/>
                      <a:pt x="79371" y="18424"/>
                    </a:cubicBezTo>
                    <a:cubicBezTo>
                      <a:pt x="77370" y="22547"/>
                      <a:pt x="75826" y="27289"/>
                      <a:pt x="74928" y="32242"/>
                    </a:cubicBezTo>
                    <a:cubicBezTo>
                      <a:pt x="74003" y="37168"/>
                      <a:pt x="73819" y="42421"/>
                      <a:pt x="74329" y="47428"/>
                    </a:cubicBezTo>
                    <a:cubicBezTo>
                      <a:pt x="74805" y="52687"/>
                      <a:pt x="75880" y="57763"/>
                      <a:pt x="77833" y="62566"/>
                    </a:cubicBezTo>
                    <a:close/>
                  </a:path>
                </a:pathLst>
              </a:custGeom>
              <a:solidFill>
                <a:srgbClr val="FFFFFF"/>
              </a:solidFill>
              <a:ln w="680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21D300CC-8D7D-4571-983C-16EF0B662556}"/>
                  </a:ext>
                </a:extLst>
              </p:cNvPr>
              <p:cNvSpPr/>
              <p:nvPr/>
            </p:nvSpPr>
            <p:spPr>
              <a:xfrm>
                <a:off x="3786596" y="4831071"/>
                <a:ext cx="52033" cy="143914"/>
              </a:xfrm>
              <a:custGeom>
                <a:avLst/>
                <a:gdLst>
                  <a:gd name="connsiteX0" fmla="*/ 31038 w 52033"/>
                  <a:gd name="connsiteY0" fmla="*/ 127036 h 143914"/>
                  <a:gd name="connsiteX1" fmla="*/ 37848 w 52033"/>
                  <a:gd name="connsiteY1" fmla="*/ 135514 h 143914"/>
                  <a:gd name="connsiteX2" fmla="*/ 45931 w 52033"/>
                  <a:gd name="connsiteY2" fmla="*/ 141392 h 143914"/>
                  <a:gd name="connsiteX3" fmla="*/ 52034 w 52033"/>
                  <a:gd name="connsiteY3" fmla="*/ 143453 h 143914"/>
                  <a:gd name="connsiteX4" fmla="*/ 51748 w 52033"/>
                  <a:gd name="connsiteY4" fmla="*/ 143576 h 143914"/>
                  <a:gd name="connsiteX5" fmla="*/ 51034 w 52033"/>
                  <a:gd name="connsiteY5" fmla="*/ 143902 h 143914"/>
                  <a:gd name="connsiteX6" fmla="*/ 42495 w 52033"/>
                  <a:gd name="connsiteY6" fmla="*/ 141399 h 143914"/>
                  <a:gd name="connsiteX7" fmla="*/ 34433 w 52033"/>
                  <a:gd name="connsiteY7" fmla="*/ 135520 h 143914"/>
                  <a:gd name="connsiteX8" fmla="*/ 27691 w 52033"/>
                  <a:gd name="connsiteY8" fmla="*/ 127043 h 143914"/>
                  <a:gd name="connsiteX9" fmla="*/ 22799 w 52033"/>
                  <a:gd name="connsiteY9" fmla="*/ 116423 h 143914"/>
                  <a:gd name="connsiteX10" fmla="*/ 20656 w 52033"/>
                  <a:gd name="connsiteY10" fmla="*/ 104367 h 143914"/>
                  <a:gd name="connsiteX11" fmla="*/ 22023 w 52033"/>
                  <a:gd name="connsiteY11" fmla="*/ 93658 h 143914"/>
                  <a:gd name="connsiteX12" fmla="*/ 26289 w 52033"/>
                  <a:gd name="connsiteY12" fmla="*/ 85031 h 143914"/>
                  <a:gd name="connsiteX13" fmla="*/ 33270 w 52033"/>
                  <a:gd name="connsiteY13" fmla="*/ 79785 h 143914"/>
                  <a:gd name="connsiteX14" fmla="*/ 25663 w 52033"/>
                  <a:gd name="connsiteY14" fmla="*/ 59348 h 143914"/>
                  <a:gd name="connsiteX15" fmla="*/ 17431 w 52033"/>
                  <a:gd name="connsiteY15" fmla="*/ 39386 h 143914"/>
                  <a:gd name="connsiteX16" fmla="*/ 8824 w 52033"/>
                  <a:gd name="connsiteY16" fmla="*/ 19506 h 143914"/>
                  <a:gd name="connsiteX17" fmla="*/ 0 w 52033"/>
                  <a:gd name="connsiteY17" fmla="*/ 626 h 143914"/>
                  <a:gd name="connsiteX18" fmla="*/ 803 w 52033"/>
                  <a:gd name="connsiteY18" fmla="*/ 626 h 143914"/>
                  <a:gd name="connsiteX19" fmla="*/ 3007 w 52033"/>
                  <a:gd name="connsiteY19" fmla="*/ 0 h 143914"/>
                  <a:gd name="connsiteX20" fmla="*/ 12226 w 52033"/>
                  <a:gd name="connsiteY20" fmla="*/ 19513 h 143914"/>
                  <a:gd name="connsiteX21" fmla="*/ 20935 w 52033"/>
                  <a:gd name="connsiteY21" fmla="*/ 39393 h 143914"/>
                  <a:gd name="connsiteX22" fmla="*/ 29174 w 52033"/>
                  <a:gd name="connsiteY22" fmla="*/ 59354 h 143914"/>
                  <a:gd name="connsiteX23" fmla="*/ 36746 w 52033"/>
                  <a:gd name="connsiteY23" fmla="*/ 79792 h 143914"/>
                  <a:gd name="connsiteX24" fmla="*/ 29800 w 52033"/>
                  <a:gd name="connsiteY24" fmla="*/ 85038 h 143914"/>
                  <a:gd name="connsiteX25" fmla="*/ 25507 w 52033"/>
                  <a:gd name="connsiteY25" fmla="*/ 93665 h 143914"/>
                  <a:gd name="connsiteX26" fmla="*/ 24071 w 52033"/>
                  <a:gd name="connsiteY26" fmla="*/ 104374 h 143914"/>
                  <a:gd name="connsiteX27" fmla="*/ 26275 w 52033"/>
                  <a:gd name="connsiteY27" fmla="*/ 116430 h 143914"/>
                  <a:gd name="connsiteX28" fmla="*/ 31038 w 52033"/>
                  <a:gd name="connsiteY28" fmla="*/ 127036 h 14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033" h="143914">
                    <a:moveTo>
                      <a:pt x="31038" y="127036"/>
                    </a:moveTo>
                    <a:cubicBezTo>
                      <a:pt x="33167" y="130261"/>
                      <a:pt x="35338" y="133071"/>
                      <a:pt x="37848" y="135514"/>
                    </a:cubicBezTo>
                    <a:cubicBezTo>
                      <a:pt x="40345" y="137990"/>
                      <a:pt x="43094" y="139841"/>
                      <a:pt x="45931" y="141392"/>
                    </a:cubicBezTo>
                    <a:cubicBezTo>
                      <a:pt x="47863" y="142317"/>
                      <a:pt x="49931" y="143004"/>
                      <a:pt x="52034" y="143453"/>
                    </a:cubicBezTo>
                    <a:cubicBezTo>
                      <a:pt x="51830" y="143515"/>
                      <a:pt x="51830" y="143657"/>
                      <a:pt x="51748" y="143576"/>
                    </a:cubicBezTo>
                    <a:cubicBezTo>
                      <a:pt x="51476" y="143576"/>
                      <a:pt x="51381" y="143991"/>
                      <a:pt x="51034" y="143902"/>
                    </a:cubicBezTo>
                    <a:cubicBezTo>
                      <a:pt x="48197" y="143576"/>
                      <a:pt x="45217" y="142800"/>
                      <a:pt x="42495" y="141399"/>
                    </a:cubicBezTo>
                    <a:cubicBezTo>
                      <a:pt x="39658" y="139847"/>
                      <a:pt x="36916" y="137997"/>
                      <a:pt x="34433" y="135520"/>
                    </a:cubicBezTo>
                    <a:cubicBezTo>
                      <a:pt x="31990" y="133078"/>
                      <a:pt x="29541" y="130268"/>
                      <a:pt x="27691" y="127043"/>
                    </a:cubicBezTo>
                    <a:cubicBezTo>
                      <a:pt x="25663" y="123764"/>
                      <a:pt x="24085" y="120219"/>
                      <a:pt x="22799" y="116423"/>
                    </a:cubicBezTo>
                    <a:cubicBezTo>
                      <a:pt x="21574" y="112245"/>
                      <a:pt x="20894" y="108163"/>
                      <a:pt x="20656" y="104367"/>
                    </a:cubicBezTo>
                    <a:cubicBezTo>
                      <a:pt x="20656" y="100523"/>
                      <a:pt x="21098" y="96876"/>
                      <a:pt x="22023" y="93658"/>
                    </a:cubicBezTo>
                    <a:cubicBezTo>
                      <a:pt x="23010" y="90256"/>
                      <a:pt x="24384" y="87392"/>
                      <a:pt x="26289" y="85031"/>
                    </a:cubicBezTo>
                    <a:cubicBezTo>
                      <a:pt x="28289" y="82677"/>
                      <a:pt x="30555" y="80915"/>
                      <a:pt x="33270" y="79785"/>
                    </a:cubicBezTo>
                    <a:cubicBezTo>
                      <a:pt x="30827" y="72798"/>
                      <a:pt x="28289" y="66083"/>
                      <a:pt x="25663" y="59348"/>
                    </a:cubicBezTo>
                    <a:cubicBezTo>
                      <a:pt x="23071" y="52666"/>
                      <a:pt x="20261" y="46067"/>
                      <a:pt x="17431" y="39386"/>
                    </a:cubicBezTo>
                    <a:cubicBezTo>
                      <a:pt x="14532" y="32698"/>
                      <a:pt x="11722" y="26044"/>
                      <a:pt x="8824" y="19506"/>
                    </a:cubicBezTo>
                    <a:cubicBezTo>
                      <a:pt x="5824" y="13151"/>
                      <a:pt x="2953" y="6974"/>
                      <a:pt x="0" y="626"/>
                    </a:cubicBezTo>
                    <a:cubicBezTo>
                      <a:pt x="211" y="626"/>
                      <a:pt x="449" y="626"/>
                      <a:pt x="803" y="626"/>
                    </a:cubicBezTo>
                    <a:cubicBezTo>
                      <a:pt x="1517" y="476"/>
                      <a:pt x="2300" y="299"/>
                      <a:pt x="3007" y="0"/>
                    </a:cubicBezTo>
                    <a:cubicBezTo>
                      <a:pt x="6287" y="6504"/>
                      <a:pt x="9192" y="13042"/>
                      <a:pt x="12226" y="19513"/>
                    </a:cubicBezTo>
                    <a:cubicBezTo>
                      <a:pt x="15233" y="26051"/>
                      <a:pt x="18138" y="32705"/>
                      <a:pt x="20935" y="39393"/>
                    </a:cubicBezTo>
                    <a:cubicBezTo>
                      <a:pt x="23744" y="46074"/>
                      <a:pt x="26439" y="52666"/>
                      <a:pt x="29174" y="59354"/>
                    </a:cubicBezTo>
                    <a:cubicBezTo>
                      <a:pt x="31773" y="66097"/>
                      <a:pt x="34276" y="72812"/>
                      <a:pt x="36746" y="79792"/>
                    </a:cubicBezTo>
                    <a:cubicBezTo>
                      <a:pt x="34154" y="80928"/>
                      <a:pt x="31643" y="82684"/>
                      <a:pt x="29800" y="85038"/>
                    </a:cubicBezTo>
                    <a:cubicBezTo>
                      <a:pt x="27922" y="87399"/>
                      <a:pt x="26439" y="90256"/>
                      <a:pt x="25507" y="93665"/>
                    </a:cubicBezTo>
                    <a:cubicBezTo>
                      <a:pt x="24547" y="96890"/>
                      <a:pt x="24071" y="100530"/>
                      <a:pt x="24071" y="104374"/>
                    </a:cubicBezTo>
                    <a:cubicBezTo>
                      <a:pt x="24309" y="108170"/>
                      <a:pt x="24928" y="112252"/>
                      <a:pt x="26275" y="116430"/>
                    </a:cubicBezTo>
                    <a:cubicBezTo>
                      <a:pt x="27609" y="120212"/>
                      <a:pt x="29187" y="123757"/>
                      <a:pt x="31038" y="127036"/>
                    </a:cubicBezTo>
                    <a:close/>
                  </a:path>
                </a:pathLst>
              </a:custGeom>
              <a:solidFill>
                <a:srgbClr val="FFFFFF"/>
              </a:solidFill>
              <a:ln w="680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271C6C2F-BD0D-4094-99AC-362829122CC2}"/>
                  </a:ext>
                </a:extLst>
              </p:cNvPr>
              <p:cNvSpPr/>
              <p:nvPr/>
            </p:nvSpPr>
            <p:spPr>
              <a:xfrm>
                <a:off x="2802024" y="4507928"/>
                <a:ext cx="36086" cy="14573"/>
              </a:xfrm>
              <a:custGeom>
                <a:avLst/>
                <a:gdLst>
                  <a:gd name="connsiteX0" fmla="*/ 7940 w 36086"/>
                  <a:gd name="connsiteY0" fmla="*/ 4783 h 14573"/>
                  <a:gd name="connsiteX1" fmla="*/ 14471 w 36086"/>
                  <a:gd name="connsiteY1" fmla="*/ 8511 h 14573"/>
                  <a:gd name="connsiteX2" fmla="*/ 21370 w 36086"/>
                  <a:gd name="connsiteY2" fmla="*/ 11587 h 14573"/>
                  <a:gd name="connsiteX3" fmla="*/ 28500 w 36086"/>
                  <a:gd name="connsiteY3" fmla="*/ 13559 h 14573"/>
                  <a:gd name="connsiteX4" fmla="*/ 36086 w 36086"/>
                  <a:gd name="connsiteY4" fmla="*/ 14424 h 14573"/>
                  <a:gd name="connsiteX5" fmla="*/ 33664 w 36086"/>
                  <a:gd name="connsiteY5" fmla="*/ 14573 h 14573"/>
                  <a:gd name="connsiteX6" fmla="*/ 25037 w 36086"/>
                  <a:gd name="connsiteY6" fmla="*/ 13559 h 14573"/>
                  <a:gd name="connsiteX7" fmla="*/ 17846 w 36086"/>
                  <a:gd name="connsiteY7" fmla="*/ 11587 h 14573"/>
                  <a:gd name="connsiteX8" fmla="*/ 11042 w 36086"/>
                  <a:gd name="connsiteY8" fmla="*/ 8511 h 14573"/>
                  <a:gd name="connsiteX9" fmla="*/ 4381 w 36086"/>
                  <a:gd name="connsiteY9" fmla="*/ 4783 h 14573"/>
                  <a:gd name="connsiteX10" fmla="*/ 0 w 36086"/>
                  <a:gd name="connsiteY10" fmla="*/ 1408 h 14573"/>
                  <a:gd name="connsiteX11" fmla="*/ 1606 w 36086"/>
                  <a:gd name="connsiteY11" fmla="*/ 0 h 14573"/>
                  <a:gd name="connsiteX12" fmla="*/ 7940 w 36086"/>
                  <a:gd name="connsiteY12" fmla="*/ 4783 h 1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86" h="14573">
                    <a:moveTo>
                      <a:pt x="7940" y="4783"/>
                    </a:moveTo>
                    <a:cubicBezTo>
                      <a:pt x="10124" y="6184"/>
                      <a:pt x="12294" y="7586"/>
                      <a:pt x="14471" y="8511"/>
                    </a:cubicBezTo>
                    <a:cubicBezTo>
                      <a:pt x="16737" y="9790"/>
                      <a:pt x="19132" y="10845"/>
                      <a:pt x="21370" y="11587"/>
                    </a:cubicBezTo>
                    <a:cubicBezTo>
                      <a:pt x="23812" y="12396"/>
                      <a:pt x="26051" y="12988"/>
                      <a:pt x="28500" y="13559"/>
                    </a:cubicBezTo>
                    <a:cubicBezTo>
                      <a:pt x="31011" y="14104"/>
                      <a:pt x="33399" y="14247"/>
                      <a:pt x="36086" y="14424"/>
                    </a:cubicBezTo>
                    <a:cubicBezTo>
                      <a:pt x="35304" y="14512"/>
                      <a:pt x="34378" y="14573"/>
                      <a:pt x="33664" y="14573"/>
                    </a:cubicBezTo>
                    <a:cubicBezTo>
                      <a:pt x="30827" y="14512"/>
                      <a:pt x="27874" y="14097"/>
                      <a:pt x="25037" y="13559"/>
                    </a:cubicBezTo>
                    <a:cubicBezTo>
                      <a:pt x="22595" y="12995"/>
                      <a:pt x="20254" y="12396"/>
                      <a:pt x="17846" y="11587"/>
                    </a:cubicBezTo>
                    <a:cubicBezTo>
                      <a:pt x="15641" y="10845"/>
                      <a:pt x="13226" y="9797"/>
                      <a:pt x="11042" y="8511"/>
                    </a:cubicBezTo>
                    <a:cubicBezTo>
                      <a:pt x="8838" y="7586"/>
                      <a:pt x="6511" y="6184"/>
                      <a:pt x="4381" y="4783"/>
                    </a:cubicBezTo>
                    <a:cubicBezTo>
                      <a:pt x="2953" y="3796"/>
                      <a:pt x="1340" y="2572"/>
                      <a:pt x="0" y="1408"/>
                    </a:cubicBezTo>
                    <a:cubicBezTo>
                      <a:pt x="537" y="1020"/>
                      <a:pt x="1136" y="483"/>
                      <a:pt x="1606" y="0"/>
                    </a:cubicBezTo>
                    <a:cubicBezTo>
                      <a:pt x="3674" y="1830"/>
                      <a:pt x="5790" y="3381"/>
                      <a:pt x="7940" y="4783"/>
                    </a:cubicBezTo>
                    <a:close/>
                  </a:path>
                </a:pathLst>
              </a:custGeom>
              <a:solidFill>
                <a:srgbClr val="FFFFFF"/>
              </a:solidFill>
              <a:ln w="680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A5C90F94-0DF9-43E6-98DD-982B01B5780F}"/>
                  </a:ext>
                </a:extLst>
              </p:cNvPr>
              <p:cNvSpPr/>
              <p:nvPr/>
            </p:nvSpPr>
            <p:spPr>
              <a:xfrm>
                <a:off x="2952022" y="4427666"/>
                <a:ext cx="43447" cy="23220"/>
              </a:xfrm>
              <a:custGeom>
                <a:avLst/>
                <a:gdLst>
                  <a:gd name="connsiteX0" fmla="*/ 9334 w 43447"/>
                  <a:gd name="connsiteY0" fmla="*/ 7763 h 23220"/>
                  <a:gd name="connsiteX1" fmla="*/ 17247 w 43447"/>
                  <a:gd name="connsiteY1" fmla="*/ 14124 h 23220"/>
                  <a:gd name="connsiteX2" fmla="*/ 25840 w 43447"/>
                  <a:gd name="connsiteY2" fmla="*/ 18900 h 23220"/>
                  <a:gd name="connsiteX3" fmla="*/ 34909 w 43447"/>
                  <a:gd name="connsiteY3" fmla="*/ 21853 h 23220"/>
                  <a:gd name="connsiteX4" fmla="*/ 40107 w 43447"/>
                  <a:gd name="connsiteY4" fmla="*/ 22867 h 23220"/>
                  <a:gd name="connsiteX5" fmla="*/ 43448 w 43447"/>
                  <a:gd name="connsiteY5" fmla="*/ 23010 h 23220"/>
                  <a:gd name="connsiteX6" fmla="*/ 41924 w 43447"/>
                  <a:gd name="connsiteY6" fmla="*/ 23221 h 23220"/>
                  <a:gd name="connsiteX7" fmla="*/ 36637 w 43447"/>
                  <a:gd name="connsiteY7" fmla="*/ 22867 h 23220"/>
                  <a:gd name="connsiteX8" fmla="*/ 31446 w 43447"/>
                  <a:gd name="connsiteY8" fmla="*/ 21853 h 23220"/>
                  <a:gd name="connsiteX9" fmla="*/ 22465 w 43447"/>
                  <a:gd name="connsiteY9" fmla="*/ 18900 h 23220"/>
                  <a:gd name="connsiteX10" fmla="*/ 13791 w 43447"/>
                  <a:gd name="connsiteY10" fmla="*/ 14124 h 23220"/>
                  <a:gd name="connsiteX11" fmla="*/ 5851 w 43447"/>
                  <a:gd name="connsiteY11" fmla="*/ 7763 h 23220"/>
                  <a:gd name="connsiteX12" fmla="*/ 0 w 43447"/>
                  <a:gd name="connsiteY12" fmla="*/ 959 h 23220"/>
                  <a:gd name="connsiteX13" fmla="*/ 2653 w 43447"/>
                  <a:gd name="connsiteY13" fmla="*/ 0 h 23220"/>
                  <a:gd name="connsiteX14" fmla="*/ 9334 w 43447"/>
                  <a:gd name="connsiteY14" fmla="*/ 7763 h 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447" h="23220">
                    <a:moveTo>
                      <a:pt x="9334" y="7763"/>
                    </a:moveTo>
                    <a:cubicBezTo>
                      <a:pt x="11757" y="10028"/>
                      <a:pt x="14383" y="12212"/>
                      <a:pt x="17247" y="14124"/>
                    </a:cubicBezTo>
                    <a:cubicBezTo>
                      <a:pt x="19962" y="15852"/>
                      <a:pt x="22894" y="17465"/>
                      <a:pt x="25840" y="18900"/>
                    </a:cubicBezTo>
                    <a:cubicBezTo>
                      <a:pt x="28881" y="20125"/>
                      <a:pt x="31895" y="21166"/>
                      <a:pt x="34909" y="21853"/>
                    </a:cubicBezTo>
                    <a:cubicBezTo>
                      <a:pt x="36698" y="22452"/>
                      <a:pt x="38372" y="22656"/>
                      <a:pt x="40107" y="22867"/>
                    </a:cubicBezTo>
                    <a:cubicBezTo>
                      <a:pt x="41270" y="23010"/>
                      <a:pt x="42373" y="23010"/>
                      <a:pt x="43448" y="23010"/>
                    </a:cubicBezTo>
                    <a:cubicBezTo>
                      <a:pt x="42849" y="23010"/>
                      <a:pt x="42373" y="23221"/>
                      <a:pt x="41924" y="23221"/>
                    </a:cubicBezTo>
                    <a:cubicBezTo>
                      <a:pt x="40100" y="23221"/>
                      <a:pt x="38372" y="23010"/>
                      <a:pt x="36637" y="22867"/>
                    </a:cubicBezTo>
                    <a:cubicBezTo>
                      <a:pt x="34909" y="22656"/>
                      <a:pt x="33297" y="22445"/>
                      <a:pt x="31446" y="21853"/>
                    </a:cubicBezTo>
                    <a:cubicBezTo>
                      <a:pt x="28405" y="21166"/>
                      <a:pt x="25364" y="20125"/>
                      <a:pt x="22465" y="18900"/>
                    </a:cubicBezTo>
                    <a:cubicBezTo>
                      <a:pt x="19390" y="17472"/>
                      <a:pt x="16526" y="15859"/>
                      <a:pt x="13791" y="14124"/>
                    </a:cubicBezTo>
                    <a:cubicBezTo>
                      <a:pt x="10981" y="12212"/>
                      <a:pt x="8334" y="10035"/>
                      <a:pt x="5851" y="7763"/>
                    </a:cubicBezTo>
                    <a:cubicBezTo>
                      <a:pt x="3667" y="5674"/>
                      <a:pt x="1728" y="3442"/>
                      <a:pt x="0" y="959"/>
                    </a:cubicBezTo>
                    <a:cubicBezTo>
                      <a:pt x="864" y="660"/>
                      <a:pt x="1721" y="333"/>
                      <a:pt x="2653" y="0"/>
                    </a:cubicBezTo>
                    <a:cubicBezTo>
                      <a:pt x="4620" y="2810"/>
                      <a:pt x="6838" y="5436"/>
                      <a:pt x="9334" y="7763"/>
                    </a:cubicBezTo>
                    <a:close/>
                  </a:path>
                </a:pathLst>
              </a:custGeom>
              <a:solidFill>
                <a:srgbClr val="FFFFFF"/>
              </a:solidFill>
              <a:ln w="680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C010E6DB-21CD-4E45-BC70-644C66491878}"/>
                  </a:ext>
                </a:extLst>
              </p:cNvPr>
              <p:cNvSpPr/>
              <p:nvPr/>
            </p:nvSpPr>
            <p:spPr>
              <a:xfrm>
                <a:off x="2675471" y="4639319"/>
                <a:ext cx="28105" cy="6922"/>
              </a:xfrm>
              <a:custGeom>
                <a:avLst/>
                <a:gdLst>
                  <a:gd name="connsiteX0" fmla="*/ 5110 w 28105"/>
                  <a:gd name="connsiteY0" fmla="*/ 2027 h 6922"/>
                  <a:gd name="connsiteX1" fmla="*/ 9709 w 28105"/>
                  <a:gd name="connsiteY1" fmla="*/ 3728 h 6922"/>
                  <a:gd name="connsiteX2" fmla="*/ 14260 w 28105"/>
                  <a:gd name="connsiteY2" fmla="*/ 5008 h 6922"/>
                  <a:gd name="connsiteX3" fmla="*/ 18887 w 28105"/>
                  <a:gd name="connsiteY3" fmla="*/ 6021 h 6922"/>
                  <a:gd name="connsiteX4" fmla="*/ 28106 w 28105"/>
                  <a:gd name="connsiteY4" fmla="*/ 6797 h 6922"/>
                  <a:gd name="connsiteX5" fmla="*/ 27956 w 28105"/>
                  <a:gd name="connsiteY5" fmla="*/ 6797 h 6922"/>
                  <a:gd name="connsiteX6" fmla="*/ 15424 w 28105"/>
                  <a:gd name="connsiteY6" fmla="*/ 6021 h 6922"/>
                  <a:gd name="connsiteX7" fmla="*/ 10804 w 28105"/>
                  <a:gd name="connsiteY7" fmla="*/ 5008 h 6922"/>
                  <a:gd name="connsiteX8" fmla="*/ 6266 w 28105"/>
                  <a:gd name="connsiteY8" fmla="*/ 3728 h 6922"/>
                  <a:gd name="connsiteX9" fmla="*/ 1823 w 28105"/>
                  <a:gd name="connsiteY9" fmla="*/ 2027 h 6922"/>
                  <a:gd name="connsiteX10" fmla="*/ 0 w 28105"/>
                  <a:gd name="connsiteY10" fmla="*/ 1252 h 6922"/>
                  <a:gd name="connsiteX11" fmla="*/ 925 w 28105"/>
                  <a:gd name="connsiteY11" fmla="*/ 0 h 6922"/>
                  <a:gd name="connsiteX12" fmla="*/ 5110 w 28105"/>
                  <a:gd name="connsiteY12" fmla="*/ 2027 h 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05" h="6922">
                    <a:moveTo>
                      <a:pt x="5110" y="2027"/>
                    </a:moveTo>
                    <a:cubicBezTo>
                      <a:pt x="6661" y="2653"/>
                      <a:pt x="8300" y="3191"/>
                      <a:pt x="9709" y="3728"/>
                    </a:cubicBezTo>
                    <a:cubicBezTo>
                      <a:pt x="11280" y="4205"/>
                      <a:pt x="12777" y="4681"/>
                      <a:pt x="14260" y="5008"/>
                    </a:cubicBezTo>
                    <a:cubicBezTo>
                      <a:pt x="15846" y="5545"/>
                      <a:pt x="17390" y="5695"/>
                      <a:pt x="18887" y="6021"/>
                    </a:cubicBezTo>
                    <a:cubicBezTo>
                      <a:pt x="22016" y="6498"/>
                      <a:pt x="25064" y="6797"/>
                      <a:pt x="28106" y="6797"/>
                    </a:cubicBezTo>
                    <a:lnTo>
                      <a:pt x="27956" y="6797"/>
                    </a:lnTo>
                    <a:cubicBezTo>
                      <a:pt x="23806" y="7124"/>
                      <a:pt x="19601" y="6797"/>
                      <a:pt x="15424" y="6021"/>
                    </a:cubicBezTo>
                    <a:cubicBezTo>
                      <a:pt x="13941" y="5695"/>
                      <a:pt x="12226" y="5545"/>
                      <a:pt x="10804" y="5008"/>
                    </a:cubicBezTo>
                    <a:cubicBezTo>
                      <a:pt x="9307" y="4681"/>
                      <a:pt x="7756" y="4198"/>
                      <a:pt x="6266" y="3728"/>
                    </a:cubicBezTo>
                    <a:cubicBezTo>
                      <a:pt x="4688" y="3191"/>
                      <a:pt x="3225" y="2653"/>
                      <a:pt x="1823" y="2027"/>
                    </a:cubicBezTo>
                    <a:cubicBezTo>
                      <a:pt x="1197" y="1701"/>
                      <a:pt x="660" y="1402"/>
                      <a:pt x="0" y="1252"/>
                    </a:cubicBezTo>
                    <a:cubicBezTo>
                      <a:pt x="327" y="810"/>
                      <a:pt x="660" y="388"/>
                      <a:pt x="925" y="0"/>
                    </a:cubicBezTo>
                    <a:cubicBezTo>
                      <a:pt x="2306" y="803"/>
                      <a:pt x="3858" y="1402"/>
                      <a:pt x="5110" y="2027"/>
                    </a:cubicBezTo>
                    <a:close/>
                  </a:path>
                </a:pathLst>
              </a:custGeom>
              <a:solidFill>
                <a:srgbClr val="FFFFFF"/>
              </a:solidFill>
              <a:ln w="680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2776D5E7-A5A4-4802-AFF1-6DB7B7FF422F}"/>
                  </a:ext>
                </a:extLst>
              </p:cNvPr>
              <p:cNvSpPr/>
              <p:nvPr/>
            </p:nvSpPr>
            <p:spPr>
              <a:xfrm>
                <a:off x="3111505" y="4396642"/>
                <a:ext cx="45209" cy="31452"/>
              </a:xfrm>
              <a:custGeom>
                <a:avLst/>
                <a:gdLst>
                  <a:gd name="connsiteX0" fmla="*/ 9484 w 45209"/>
                  <a:gd name="connsiteY0" fmla="*/ 10382 h 31452"/>
                  <a:gd name="connsiteX1" fmla="*/ 17635 w 45209"/>
                  <a:gd name="connsiteY1" fmla="*/ 19152 h 31452"/>
                  <a:gd name="connsiteX2" fmla="*/ 27418 w 45209"/>
                  <a:gd name="connsiteY2" fmla="*/ 25928 h 31452"/>
                  <a:gd name="connsiteX3" fmla="*/ 38154 w 45209"/>
                  <a:gd name="connsiteY3" fmla="*/ 30228 h 31452"/>
                  <a:gd name="connsiteX4" fmla="*/ 40549 w 45209"/>
                  <a:gd name="connsiteY4" fmla="*/ 30705 h 31452"/>
                  <a:gd name="connsiteX5" fmla="*/ 42910 w 45209"/>
                  <a:gd name="connsiteY5" fmla="*/ 31031 h 31452"/>
                  <a:gd name="connsiteX6" fmla="*/ 45210 w 45209"/>
                  <a:gd name="connsiteY6" fmla="*/ 31358 h 31452"/>
                  <a:gd name="connsiteX7" fmla="*/ 44169 w 45209"/>
                  <a:gd name="connsiteY7" fmla="*/ 31453 h 31452"/>
                  <a:gd name="connsiteX8" fmla="*/ 41808 w 45209"/>
                  <a:gd name="connsiteY8" fmla="*/ 31358 h 31452"/>
                  <a:gd name="connsiteX9" fmla="*/ 39447 w 45209"/>
                  <a:gd name="connsiteY9" fmla="*/ 31031 h 31452"/>
                  <a:gd name="connsiteX10" fmla="*/ 37052 w 45209"/>
                  <a:gd name="connsiteY10" fmla="*/ 30705 h 31452"/>
                  <a:gd name="connsiteX11" fmla="*/ 34705 w 45209"/>
                  <a:gd name="connsiteY11" fmla="*/ 30228 h 31452"/>
                  <a:gd name="connsiteX12" fmla="*/ 23860 w 45209"/>
                  <a:gd name="connsiteY12" fmla="*/ 25928 h 31452"/>
                  <a:gd name="connsiteX13" fmla="*/ 14165 w 45209"/>
                  <a:gd name="connsiteY13" fmla="*/ 19152 h 31452"/>
                  <a:gd name="connsiteX14" fmla="*/ 5892 w 45209"/>
                  <a:gd name="connsiteY14" fmla="*/ 10382 h 31452"/>
                  <a:gd name="connsiteX15" fmla="*/ 0 w 45209"/>
                  <a:gd name="connsiteY15" fmla="*/ 265 h 31452"/>
                  <a:gd name="connsiteX16" fmla="*/ 3361 w 45209"/>
                  <a:gd name="connsiteY16" fmla="*/ 0 h 31452"/>
                  <a:gd name="connsiteX17" fmla="*/ 9484 w 45209"/>
                  <a:gd name="connsiteY17" fmla="*/ 10382 h 3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09" h="31452">
                    <a:moveTo>
                      <a:pt x="9484" y="10382"/>
                    </a:moveTo>
                    <a:cubicBezTo>
                      <a:pt x="11723" y="13573"/>
                      <a:pt x="14567" y="16526"/>
                      <a:pt x="17635" y="19152"/>
                    </a:cubicBezTo>
                    <a:cubicBezTo>
                      <a:pt x="20533" y="21778"/>
                      <a:pt x="23867" y="24078"/>
                      <a:pt x="27418" y="25928"/>
                    </a:cubicBezTo>
                    <a:cubicBezTo>
                      <a:pt x="30854" y="27840"/>
                      <a:pt x="34521" y="29303"/>
                      <a:pt x="38154" y="30228"/>
                    </a:cubicBezTo>
                    <a:cubicBezTo>
                      <a:pt x="38903" y="30432"/>
                      <a:pt x="39767" y="30582"/>
                      <a:pt x="40549" y="30705"/>
                    </a:cubicBezTo>
                    <a:cubicBezTo>
                      <a:pt x="41352" y="30881"/>
                      <a:pt x="42107" y="31031"/>
                      <a:pt x="42910" y="31031"/>
                    </a:cubicBezTo>
                    <a:cubicBezTo>
                      <a:pt x="43625" y="31208"/>
                      <a:pt x="44312" y="31269"/>
                      <a:pt x="45210" y="31358"/>
                    </a:cubicBezTo>
                    <a:cubicBezTo>
                      <a:pt x="44849" y="31358"/>
                      <a:pt x="44557" y="31453"/>
                      <a:pt x="44169" y="31453"/>
                    </a:cubicBezTo>
                    <a:cubicBezTo>
                      <a:pt x="43393" y="31453"/>
                      <a:pt x="42672" y="31358"/>
                      <a:pt x="41808" y="31358"/>
                    </a:cubicBezTo>
                    <a:cubicBezTo>
                      <a:pt x="40876" y="31269"/>
                      <a:pt x="40250" y="31208"/>
                      <a:pt x="39447" y="31031"/>
                    </a:cubicBezTo>
                    <a:cubicBezTo>
                      <a:pt x="38638" y="31031"/>
                      <a:pt x="37746" y="30888"/>
                      <a:pt x="37052" y="30705"/>
                    </a:cubicBezTo>
                    <a:cubicBezTo>
                      <a:pt x="36256" y="30582"/>
                      <a:pt x="35474" y="30432"/>
                      <a:pt x="34705" y="30228"/>
                    </a:cubicBezTo>
                    <a:cubicBezTo>
                      <a:pt x="30990" y="29296"/>
                      <a:pt x="27418" y="27833"/>
                      <a:pt x="23860" y="25928"/>
                    </a:cubicBezTo>
                    <a:cubicBezTo>
                      <a:pt x="20526" y="24078"/>
                      <a:pt x="17064" y="21785"/>
                      <a:pt x="14165" y="19152"/>
                    </a:cubicBezTo>
                    <a:cubicBezTo>
                      <a:pt x="11035" y="16526"/>
                      <a:pt x="8403" y="13573"/>
                      <a:pt x="5892" y="10382"/>
                    </a:cubicBezTo>
                    <a:cubicBezTo>
                      <a:pt x="3599" y="7219"/>
                      <a:pt x="1483" y="3789"/>
                      <a:pt x="0" y="265"/>
                    </a:cubicBezTo>
                    <a:cubicBezTo>
                      <a:pt x="1157" y="211"/>
                      <a:pt x="2136" y="122"/>
                      <a:pt x="3361" y="0"/>
                    </a:cubicBezTo>
                    <a:cubicBezTo>
                      <a:pt x="4933" y="3667"/>
                      <a:pt x="6899" y="7164"/>
                      <a:pt x="9484" y="10382"/>
                    </a:cubicBezTo>
                    <a:close/>
                  </a:path>
                </a:pathLst>
              </a:custGeom>
              <a:solidFill>
                <a:srgbClr val="FFFFFF"/>
              </a:solidFill>
              <a:ln w="680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6729F3C-7175-41FC-B089-AA5A83C36803}"/>
                  </a:ext>
                </a:extLst>
              </p:cNvPr>
              <p:cNvSpPr/>
              <p:nvPr/>
            </p:nvSpPr>
            <p:spPr>
              <a:xfrm>
                <a:off x="2588923" y="4817538"/>
                <a:ext cx="12498" cy="1465"/>
              </a:xfrm>
              <a:custGeom>
                <a:avLst/>
                <a:gdLst>
                  <a:gd name="connsiteX0" fmla="*/ 1545 w 12498"/>
                  <a:gd name="connsiteY0" fmla="*/ 272 h 1465"/>
                  <a:gd name="connsiteX1" fmla="*/ 3103 w 12498"/>
                  <a:gd name="connsiteY1" fmla="*/ 687 h 1465"/>
                  <a:gd name="connsiteX2" fmla="*/ 4593 w 12498"/>
                  <a:gd name="connsiteY2" fmla="*/ 810 h 1465"/>
                  <a:gd name="connsiteX3" fmla="*/ 6021 w 12498"/>
                  <a:gd name="connsiteY3" fmla="*/ 993 h 1465"/>
                  <a:gd name="connsiteX4" fmla="*/ 12498 w 12498"/>
                  <a:gd name="connsiteY4" fmla="*/ 1381 h 1465"/>
                  <a:gd name="connsiteX5" fmla="*/ 2565 w 12498"/>
                  <a:gd name="connsiteY5" fmla="*/ 993 h 1465"/>
                  <a:gd name="connsiteX6" fmla="*/ 1014 w 12498"/>
                  <a:gd name="connsiteY6" fmla="*/ 810 h 1465"/>
                  <a:gd name="connsiteX7" fmla="*/ 0 w 12498"/>
                  <a:gd name="connsiteY7" fmla="*/ 687 h 1465"/>
                  <a:gd name="connsiteX8" fmla="*/ 61 w 12498"/>
                  <a:gd name="connsiteY8" fmla="*/ 0 h 1465"/>
                  <a:gd name="connsiteX9" fmla="*/ 1545 w 12498"/>
                  <a:gd name="connsiteY9" fmla="*/ 272 h 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98" h="1465">
                    <a:moveTo>
                      <a:pt x="1545" y="272"/>
                    </a:moveTo>
                    <a:cubicBezTo>
                      <a:pt x="2143" y="327"/>
                      <a:pt x="2558" y="510"/>
                      <a:pt x="3103" y="687"/>
                    </a:cubicBezTo>
                    <a:cubicBezTo>
                      <a:pt x="3667" y="687"/>
                      <a:pt x="4116" y="810"/>
                      <a:pt x="4593" y="810"/>
                    </a:cubicBezTo>
                    <a:cubicBezTo>
                      <a:pt x="5069" y="810"/>
                      <a:pt x="5545" y="993"/>
                      <a:pt x="6021" y="993"/>
                    </a:cubicBezTo>
                    <a:cubicBezTo>
                      <a:pt x="8205" y="1293"/>
                      <a:pt x="10471" y="1381"/>
                      <a:pt x="12498" y="1381"/>
                    </a:cubicBezTo>
                    <a:cubicBezTo>
                      <a:pt x="9307" y="1558"/>
                      <a:pt x="5906" y="1470"/>
                      <a:pt x="2565" y="993"/>
                    </a:cubicBezTo>
                    <a:cubicBezTo>
                      <a:pt x="2027" y="993"/>
                      <a:pt x="1551" y="810"/>
                      <a:pt x="1014" y="810"/>
                    </a:cubicBezTo>
                    <a:cubicBezTo>
                      <a:pt x="653" y="810"/>
                      <a:pt x="299" y="687"/>
                      <a:pt x="0" y="687"/>
                    </a:cubicBezTo>
                    <a:cubicBezTo>
                      <a:pt x="0" y="510"/>
                      <a:pt x="0" y="211"/>
                      <a:pt x="61" y="0"/>
                    </a:cubicBezTo>
                    <a:cubicBezTo>
                      <a:pt x="565" y="34"/>
                      <a:pt x="1068" y="211"/>
                      <a:pt x="1545" y="272"/>
                    </a:cubicBezTo>
                    <a:close/>
                  </a:path>
                </a:pathLst>
              </a:custGeom>
              <a:solidFill>
                <a:srgbClr val="FFFFFF"/>
              </a:solidFill>
              <a:ln w="680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18B79BE-0DBA-45DD-B406-FF426A90ED59}"/>
                  </a:ext>
                </a:extLst>
              </p:cNvPr>
              <p:cNvSpPr/>
              <p:nvPr/>
            </p:nvSpPr>
            <p:spPr>
              <a:xfrm>
                <a:off x="2508676" y="4366958"/>
                <a:ext cx="760767" cy="1493982"/>
              </a:xfrm>
              <a:custGeom>
                <a:avLst/>
                <a:gdLst>
                  <a:gd name="connsiteX0" fmla="*/ 2155 w 760767"/>
                  <a:gd name="connsiteY0" fmla="*/ 610818 h 1493982"/>
                  <a:gd name="connsiteX1" fmla="*/ 100501 w 760767"/>
                  <a:gd name="connsiteY1" fmla="*/ 293397 h 1493982"/>
                  <a:gd name="connsiteX2" fmla="*/ 298485 w 760767"/>
                  <a:gd name="connsiteY2" fmla="*/ 91038 h 1493982"/>
                  <a:gd name="connsiteX3" fmla="*/ 541012 w 760767"/>
                  <a:gd name="connsiteY3" fmla="*/ 4681 h 1493982"/>
                  <a:gd name="connsiteX4" fmla="*/ 606204 w 760767"/>
                  <a:gd name="connsiteY4" fmla="*/ 0 h 1493982"/>
                  <a:gd name="connsiteX5" fmla="*/ 544591 w 760767"/>
                  <a:gd name="connsiteY5" fmla="*/ 4681 h 1493982"/>
                  <a:gd name="connsiteX6" fmla="*/ 301887 w 760767"/>
                  <a:gd name="connsiteY6" fmla="*/ 91038 h 1493982"/>
                  <a:gd name="connsiteX7" fmla="*/ 104053 w 760767"/>
                  <a:gd name="connsiteY7" fmla="*/ 293397 h 1493982"/>
                  <a:gd name="connsiteX8" fmla="*/ 5680 w 760767"/>
                  <a:gd name="connsiteY8" fmla="*/ 610818 h 1493982"/>
                  <a:gd name="connsiteX9" fmla="*/ 61809 w 760767"/>
                  <a:gd name="connsiteY9" fmla="*/ 974428 h 1493982"/>
                  <a:gd name="connsiteX10" fmla="*/ 261998 w 760767"/>
                  <a:gd name="connsiteY10" fmla="*/ 1277112 h 1493982"/>
                  <a:gd name="connsiteX11" fmla="*/ 549455 w 760767"/>
                  <a:gd name="connsiteY11" fmla="*/ 1457162 h 1493982"/>
                  <a:gd name="connsiteX12" fmla="*/ 760767 w 760767"/>
                  <a:gd name="connsiteY12" fmla="*/ 1493983 h 1493982"/>
                  <a:gd name="connsiteX13" fmla="*/ 546230 w 760767"/>
                  <a:gd name="connsiteY13" fmla="*/ 1457162 h 1493982"/>
                  <a:gd name="connsiteX14" fmla="*/ 258521 w 760767"/>
                  <a:gd name="connsiteY14" fmla="*/ 1277112 h 1493982"/>
                  <a:gd name="connsiteX15" fmla="*/ 58373 w 760767"/>
                  <a:gd name="connsiteY15" fmla="*/ 974428 h 1493982"/>
                  <a:gd name="connsiteX16" fmla="*/ 2155 w 760767"/>
                  <a:gd name="connsiteY16" fmla="*/ 610818 h 149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767" h="1493982">
                    <a:moveTo>
                      <a:pt x="2155" y="610818"/>
                    </a:moveTo>
                    <a:cubicBezTo>
                      <a:pt x="10925" y="490327"/>
                      <a:pt x="46290" y="383062"/>
                      <a:pt x="100501" y="293397"/>
                    </a:cubicBezTo>
                    <a:cubicBezTo>
                      <a:pt x="152242" y="208332"/>
                      <a:pt x="220305" y="140086"/>
                      <a:pt x="298485" y="91038"/>
                    </a:cubicBezTo>
                    <a:cubicBezTo>
                      <a:pt x="372188" y="44604"/>
                      <a:pt x="454715" y="15485"/>
                      <a:pt x="541012" y="4681"/>
                    </a:cubicBezTo>
                    <a:cubicBezTo>
                      <a:pt x="562430" y="1905"/>
                      <a:pt x="584276" y="442"/>
                      <a:pt x="606204" y="0"/>
                    </a:cubicBezTo>
                    <a:cubicBezTo>
                      <a:pt x="585405" y="538"/>
                      <a:pt x="564879" y="2027"/>
                      <a:pt x="544591" y="4681"/>
                    </a:cubicBezTo>
                    <a:cubicBezTo>
                      <a:pt x="458144" y="15485"/>
                      <a:pt x="375638" y="44604"/>
                      <a:pt x="301887" y="91038"/>
                    </a:cubicBezTo>
                    <a:cubicBezTo>
                      <a:pt x="223741" y="140086"/>
                      <a:pt x="155760" y="208332"/>
                      <a:pt x="104053" y="293397"/>
                    </a:cubicBezTo>
                    <a:cubicBezTo>
                      <a:pt x="49746" y="383062"/>
                      <a:pt x="14450" y="490327"/>
                      <a:pt x="5680" y="610818"/>
                    </a:cubicBezTo>
                    <a:cubicBezTo>
                      <a:pt x="-3566" y="735718"/>
                      <a:pt x="16810" y="859550"/>
                      <a:pt x="61809" y="974428"/>
                    </a:cubicBezTo>
                    <a:cubicBezTo>
                      <a:pt x="107135" y="1090082"/>
                      <a:pt x="176123" y="1193170"/>
                      <a:pt x="261998" y="1277112"/>
                    </a:cubicBezTo>
                    <a:cubicBezTo>
                      <a:pt x="346103" y="1359313"/>
                      <a:pt x="444313" y="1420844"/>
                      <a:pt x="549455" y="1457162"/>
                    </a:cubicBezTo>
                    <a:cubicBezTo>
                      <a:pt x="618682" y="1480906"/>
                      <a:pt x="689670" y="1493377"/>
                      <a:pt x="760767" y="1493983"/>
                    </a:cubicBezTo>
                    <a:cubicBezTo>
                      <a:pt x="688377" y="1493738"/>
                      <a:pt x="616137" y="1481328"/>
                      <a:pt x="546230" y="1457162"/>
                    </a:cubicBezTo>
                    <a:cubicBezTo>
                      <a:pt x="440931" y="1420844"/>
                      <a:pt x="342586" y="1359313"/>
                      <a:pt x="258521" y="1277112"/>
                    </a:cubicBezTo>
                    <a:cubicBezTo>
                      <a:pt x="172707" y="1193170"/>
                      <a:pt x="103692" y="1090082"/>
                      <a:pt x="58373" y="974428"/>
                    </a:cubicBezTo>
                    <a:cubicBezTo>
                      <a:pt x="13259" y="859550"/>
                      <a:pt x="-7002" y="735718"/>
                      <a:pt x="2155" y="610818"/>
                    </a:cubicBezTo>
                    <a:close/>
                  </a:path>
                </a:pathLst>
              </a:custGeom>
              <a:solidFill>
                <a:srgbClr val="FFFFFF"/>
              </a:solidFill>
              <a:ln w="680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0299FE1A-F4FC-4432-BA32-F569285B010A}"/>
                  </a:ext>
                </a:extLst>
              </p:cNvPr>
              <p:cNvSpPr/>
              <p:nvPr/>
            </p:nvSpPr>
            <p:spPr>
              <a:xfrm>
                <a:off x="2636806" y="5375914"/>
                <a:ext cx="19301" cy="3850"/>
              </a:xfrm>
              <a:custGeom>
                <a:avLst/>
                <a:gdLst>
                  <a:gd name="connsiteX0" fmla="*/ 10804 w 19301"/>
                  <a:gd name="connsiteY0" fmla="*/ 1041 h 3850"/>
                  <a:gd name="connsiteX1" fmla="*/ 5640 w 19301"/>
                  <a:gd name="connsiteY1" fmla="*/ 2265 h 3850"/>
                  <a:gd name="connsiteX2" fmla="*/ 449 w 19301"/>
                  <a:gd name="connsiteY2" fmla="*/ 3851 h 3850"/>
                  <a:gd name="connsiteX3" fmla="*/ 0 w 19301"/>
                  <a:gd name="connsiteY3" fmla="*/ 2857 h 3850"/>
                  <a:gd name="connsiteX4" fmla="*/ 2204 w 19301"/>
                  <a:gd name="connsiteY4" fmla="*/ 2265 h 3850"/>
                  <a:gd name="connsiteX5" fmla="*/ 7246 w 19301"/>
                  <a:gd name="connsiteY5" fmla="*/ 1041 h 3850"/>
                  <a:gd name="connsiteX6" fmla="*/ 12437 w 19301"/>
                  <a:gd name="connsiteY6" fmla="*/ 238 h 3850"/>
                  <a:gd name="connsiteX7" fmla="*/ 17601 w 19301"/>
                  <a:gd name="connsiteY7" fmla="*/ 0 h 3850"/>
                  <a:gd name="connsiteX8" fmla="*/ 19302 w 19301"/>
                  <a:gd name="connsiteY8" fmla="*/ 150 h 3850"/>
                  <a:gd name="connsiteX9" fmla="*/ 15873 w 19301"/>
                  <a:gd name="connsiteY9" fmla="*/ 238 h 3850"/>
                  <a:gd name="connsiteX10" fmla="*/ 10804 w 19301"/>
                  <a:gd name="connsiteY10" fmla="*/ 1041 h 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01" h="3850">
                    <a:moveTo>
                      <a:pt x="10804" y="1041"/>
                    </a:moveTo>
                    <a:cubicBezTo>
                      <a:pt x="9015" y="1306"/>
                      <a:pt x="7252" y="1817"/>
                      <a:pt x="5640" y="2265"/>
                    </a:cubicBezTo>
                    <a:cubicBezTo>
                      <a:pt x="3817" y="2735"/>
                      <a:pt x="2211" y="3191"/>
                      <a:pt x="449" y="3851"/>
                    </a:cubicBezTo>
                    <a:cubicBezTo>
                      <a:pt x="299" y="3545"/>
                      <a:pt x="149" y="3184"/>
                      <a:pt x="0" y="2857"/>
                    </a:cubicBezTo>
                    <a:cubicBezTo>
                      <a:pt x="714" y="2735"/>
                      <a:pt x="1313" y="2388"/>
                      <a:pt x="2204" y="2265"/>
                    </a:cubicBezTo>
                    <a:cubicBezTo>
                      <a:pt x="3817" y="1823"/>
                      <a:pt x="5552" y="1306"/>
                      <a:pt x="7246" y="1041"/>
                    </a:cubicBezTo>
                    <a:cubicBezTo>
                      <a:pt x="9008" y="714"/>
                      <a:pt x="10797" y="565"/>
                      <a:pt x="12437" y="238"/>
                    </a:cubicBezTo>
                    <a:cubicBezTo>
                      <a:pt x="14049" y="238"/>
                      <a:pt x="15866" y="88"/>
                      <a:pt x="17601" y="0"/>
                    </a:cubicBezTo>
                    <a:cubicBezTo>
                      <a:pt x="18077" y="0"/>
                      <a:pt x="18703" y="88"/>
                      <a:pt x="19302" y="150"/>
                    </a:cubicBezTo>
                    <a:cubicBezTo>
                      <a:pt x="18077" y="238"/>
                      <a:pt x="17063" y="238"/>
                      <a:pt x="15873" y="238"/>
                    </a:cubicBezTo>
                    <a:cubicBezTo>
                      <a:pt x="14063" y="558"/>
                      <a:pt x="12444" y="714"/>
                      <a:pt x="10804" y="1041"/>
                    </a:cubicBezTo>
                    <a:close/>
                  </a:path>
                </a:pathLst>
              </a:custGeom>
              <a:solidFill>
                <a:srgbClr val="FFFFFF"/>
              </a:solidFill>
              <a:ln w="680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A55CDF3-530F-4738-B73B-F7982FF34A0E}"/>
                  </a:ext>
                </a:extLst>
              </p:cNvPr>
              <p:cNvSpPr/>
              <p:nvPr/>
            </p:nvSpPr>
            <p:spPr>
              <a:xfrm>
                <a:off x="2937361" y="5694932"/>
                <a:ext cx="44644" cy="24160"/>
              </a:xfrm>
              <a:custGeom>
                <a:avLst/>
                <a:gdLst>
                  <a:gd name="connsiteX0" fmla="*/ 26867 w 44644"/>
                  <a:gd name="connsiteY0" fmla="*/ 2450 h 24160"/>
                  <a:gd name="connsiteX1" fmla="*/ 37760 w 44644"/>
                  <a:gd name="connsiteY1" fmla="*/ 185 h 24160"/>
                  <a:gd name="connsiteX2" fmla="*/ 44026 w 44644"/>
                  <a:gd name="connsiteY2" fmla="*/ 35 h 24160"/>
                  <a:gd name="connsiteX3" fmla="*/ 44645 w 44644"/>
                  <a:gd name="connsiteY3" fmla="*/ 130 h 24160"/>
                  <a:gd name="connsiteX4" fmla="*/ 41209 w 44644"/>
                  <a:gd name="connsiteY4" fmla="*/ 192 h 24160"/>
                  <a:gd name="connsiteX5" fmla="*/ 30385 w 44644"/>
                  <a:gd name="connsiteY5" fmla="*/ 2457 h 24160"/>
                  <a:gd name="connsiteX6" fmla="*/ 20057 w 44644"/>
                  <a:gd name="connsiteY6" fmla="*/ 7417 h 24160"/>
                  <a:gd name="connsiteX7" fmla="*/ 10355 w 44644"/>
                  <a:gd name="connsiteY7" fmla="*/ 14690 h 24160"/>
                  <a:gd name="connsiteX8" fmla="*/ 2265 w 44644"/>
                  <a:gd name="connsiteY8" fmla="*/ 24161 h 24160"/>
                  <a:gd name="connsiteX9" fmla="*/ 0 w 44644"/>
                  <a:gd name="connsiteY9" fmla="*/ 22752 h 24160"/>
                  <a:gd name="connsiteX10" fmla="*/ 6892 w 44644"/>
                  <a:gd name="connsiteY10" fmla="*/ 14690 h 24160"/>
                  <a:gd name="connsiteX11" fmla="*/ 16471 w 44644"/>
                  <a:gd name="connsiteY11" fmla="*/ 7417 h 24160"/>
                  <a:gd name="connsiteX12" fmla="*/ 26867 w 44644"/>
                  <a:gd name="connsiteY12" fmla="*/ 2450 h 2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644" h="24160">
                    <a:moveTo>
                      <a:pt x="26867" y="2450"/>
                    </a:moveTo>
                    <a:cubicBezTo>
                      <a:pt x="30391" y="1287"/>
                      <a:pt x="34147" y="573"/>
                      <a:pt x="37760" y="185"/>
                    </a:cubicBezTo>
                    <a:cubicBezTo>
                      <a:pt x="39848" y="35"/>
                      <a:pt x="41903" y="-53"/>
                      <a:pt x="44026" y="35"/>
                    </a:cubicBezTo>
                    <a:lnTo>
                      <a:pt x="44645" y="130"/>
                    </a:lnTo>
                    <a:cubicBezTo>
                      <a:pt x="43543" y="130"/>
                      <a:pt x="42379" y="130"/>
                      <a:pt x="41209" y="192"/>
                    </a:cubicBezTo>
                    <a:cubicBezTo>
                      <a:pt x="37692" y="580"/>
                      <a:pt x="34025" y="1294"/>
                      <a:pt x="30385" y="2457"/>
                    </a:cubicBezTo>
                    <a:cubicBezTo>
                      <a:pt x="26860" y="3709"/>
                      <a:pt x="23336" y="5294"/>
                      <a:pt x="20057" y="7417"/>
                    </a:cubicBezTo>
                    <a:cubicBezTo>
                      <a:pt x="16716" y="9445"/>
                      <a:pt x="13553" y="11853"/>
                      <a:pt x="10355" y="14690"/>
                    </a:cubicBezTo>
                    <a:cubicBezTo>
                      <a:pt x="7463" y="17500"/>
                      <a:pt x="4708" y="20698"/>
                      <a:pt x="2265" y="24161"/>
                    </a:cubicBezTo>
                    <a:cubicBezTo>
                      <a:pt x="1497" y="23712"/>
                      <a:pt x="714" y="23195"/>
                      <a:pt x="0" y="22752"/>
                    </a:cubicBezTo>
                    <a:cubicBezTo>
                      <a:pt x="2123" y="19738"/>
                      <a:pt x="4388" y="17119"/>
                      <a:pt x="6892" y="14690"/>
                    </a:cubicBezTo>
                    <a:cubicBezTo>
                      <a:pt x="9967" y="11853"/>
                      <a:pt x="13212" y="9445"/>
                      <a:pt x="16471" y="7417"/>
                    </a:cubicBezTo>
                    <a:cubicBezTo>
                      <a:pt x="19914" y="5287"/>
                      <a:pt x="23343" y="3702"/>
                      <a:pt x="26867" y="2450"/>
                    </a:cubicBezTo>
                    <a:close/>
                  </a:path>
                </a:pathLst>
              </a:custGeom>
              <a:solidFill>
                <a:srgbClr val="FFFFFF"/>
              </a:solidFill>
              <a:ln w="680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FFBA8452-6B35-478D-877A-FA4D753DE8E9}"/>
                  </a:ext>
                </a:extLst>
              </p:cNvPr>
              <p:cNvSpPr/>
              <p:nvPr/>
            </p:nvSpPr>
            <p:spPr>
              <a:xfrm>
                <a:off x="3130160" y="5764466"/>
                <a:ext cx="46672" cy="36582"/>
              </a:xfrm>
              <a:custGeom>
                <a:avLst/>
                <a:gdLst>
                  <a:gd name="connsiteX0" fmla="*/ 31147 w 46672"/>
                  <a:gd name="connsiteY0" fmla="*/ 3932 h 36582"/>
                  <a:gd name="connsiteX1" fmla="*/ 19506 w 46672"/>
                  <a:gd name="connsiteY1" fmla="*/ 11695 h 36582"/>
                  <a:gd name="connsiteX2" fmla="*/ 10049 w 46672"/>
                  <a:gd name="connsiteY2" fmla="*/ 22676 h 36582"/>
                  <a:gd name="connsiteX3" fmla="*/ 3007 w 46672"/>
                  <a:gd name="connsiteY3" fmla="*/ 36582 h 36582"/>
                  <a:gd name="connsiteX4" fmla="*/ 0 w 46672"/>
                  <a:gd name="connsiteY4" fmla="*/ 35746 h 36582"/>
                  <a:gd name="connsiteX5" fmla="*/ 6416 w 46672"/>
                  <a:gd name="connsiteY5" fmla="*/ 22676 h 36582"/>
                  <a:gd name="connsiteX6" fmla="*/ 16057 w 46672"/>
                  <a:gd name="connsiteY6" fmla="*/ 11695 h 36582"/>
                  <a:gd name="connsiteX7" fmla="*/ 27691 w 46672"/>
                  <a:gd name="connsiteY7" fmla="*/ 3932 h 36582"/>
                  <a:gd name="connsiteX8" fmla="*/ 40400 w 46672"/>
                  <a:gd name="connsiteY8" fmla="*/ 326 h 36582"/>
                  <a:gd name="connsiteX9" fmla="*/ 43291 w 46672"/>
                  <a:gd name="connsiteY9" fmla="*/ 0 h 36582"/>
                  <a:gd name="connsiteX10" fmla="*/ 46251 w 46672"/>
                  <a:gd name="connsiteY10" fmla="*/ 0 h 36582"/>
                  <a:gd name="connsiteX11" fmla="*/ 46673 w 46672"/>
                  <a:gd name="connsiteY11" fmla="*/ 0 h 36582"/>
                  <a:gd name="connsiteX12" fmla="*/ 43897 w 46672"/>
                  <a:gd name="connsiteY12" fmla="*/ 326 h 36582"/>
                  <a:gd name="connsiteX13" fmla="*/ 31147 w 46672"/>
                  <a:gd name="connsiteY13" fmla="*/ 3932 h 36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36582">
                    <a:moveTo>
                      <a:pt x="31147" y="3932"/>
                    </a:moveTo>
                    <a:cubicBezTo>
                      <a:pt x="27058" y="5912"/>
                      <a:pt x="23153" y="8497"/>
                      <a:pt x="19506" y="11695"/>
                    </a:cubicBezTo>
                    <a:cubicBezTo>
                      <a:pt x="16057" y="14777"/>
                      <a:pt x="12832" y="18533"/>
                      <a:pt x="10049" y="22676"/>
                    </a:cubicBezTo>
                    <a:cubicBezTo>
                      <a:pt x="7123" y="26881"/>
                      <a:pt x="4803" y="31568"/>
                      <a:pt x="3007" y="36582"/>
                    </a:cubicBezTo>
                    <a:cubicBezTo>
                      <a:pt x="1878" y="36345"/>
                      <a:pt x="912" y="36038"/>
                      <a:pt x="0" y="35746"/>
                    </a:cubicBezTo>
                    <a:cubicBezTo>
                      <a:pt x="1524" y="31065"/>
                      <a:pt x="3817" y="26554"/>
                      <a:pt x="6416" y="22676"/>
                    </a:cubicBezTo>
                    <a:cubicBezTo>
                      <a:pt x="9246" y="18533"/>
                      <a:pt x="12498" y="14777"/>
                      <a:pt x="16057" y="11695"/>
                    </a:cubicBezTo>
                    <a:cubicBezTo>
                      <a:pt x="19628" y="8497"/>
                      <a:pt x="23663" y="5912"/>
                      <a:pt x="27691" y="3932"/>
                    </a:cubicBezTo>
                    <a:cubicBezTo>
                      <a:pt x="31684" y="2027"/>
                      <a:pt x="36066" y="741"/>
                      <a:pt x="40400" y="326"/>
                    </a:cubicBezTo>
                    <a:cubicBezTo>
                      <a:pt x="41386" y="184"/>
                      <a:pt x="42332" y="0"/>
                      <a:pt x="43291" y="0"/>
                    </a:cubicBezTo>
                    <a:cubicBezTo>
                      <a:pt x="44223" y="0"/>
                      <a:pt x="45230" y="0"/>
                      <a:pt x="46251" y="0"/>
                    </a:cubicBezTo>
                    <a:lnTo>
                      <a:pt x="46673" y="0"/>
                    </a:lnTo>
                    <a:cubicBezTo>
                      <a:pt x="45707" y="0"/>
                      <a:pt x="44795" y="177"/>
                      <a:pt x="43897" y="326"/>
                    </a:cubicBezTo>
                    <a:cubicBezTo>
                      <a:pt x="39536" y="741"/>
                      <a:pt x="35243" y="2027"/>
                      <a:pt x="31147" y="3932"/>
                    </a:cubicBezTo>
                    <a:close/>
                  </a:path>
                </a:pathLst>
              </a:custGeom>
              <a:solidFill>
                <a:srgbClr val="FFFFFF"/>
              </a:solidFill>
              <a:ln w="680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E42DA1C3-02A0-4162-99F2-74B90FF1AF3A}"/>
                  </a:ext>
                </a:extLst>
              </p:cNvPr>
              <p:cNvSpPr/>
              <p:nvPr/>
            </p:nvSpPr>
            <p:spPr>
              <a:xfrm>
                <a:off x="2569703" y="5158656"/>
                <a:ext cx="3789" cy="1408"/>
              </a:xfrm>
              <a:custGeom>
                <a:avLst/>
                <a:gdLst>
                  <a:gd name="connsiteX0" fmla="*/ 775 w 3789"/>
                  <a:gd name="connsiteY0" fmla="*/ 1401 h 1408"/>
                  <a:gd name="connsiteX1" fmla="*/ 0 w 3789"/>
                  <a:gd name="connsiteY1" fmla="*/ 538 h 1408"/>
                  <a:gd name="connsiteX2" fmla="*/ 476 w 3789"/>
                  <a:gd name="connsiteY2" fmla="*/ 0 h 1408"/>
                  <a:gd name="connsiteX3" fmla="*/ 3790 w 3789"/>
                  <a:gd name="connsiteY3" fmla="*/ 211 h 1408"/>
                  <a:gd name="connsiteX4" fmla="*/ 2354 w 3789"/>
                  <a:gd name="connsiteY4" fmla="*/ 1408 h 1408"/>
                  <a:gd name="connsiteX5" fmla="*/ 775 w 3789"/>
                  <a:gd name="connsiteY5" fmla="*/ 1401 h 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9" h="1408">
                    <a:moveTo>
                      <a:pt x="775" y="1401"/>
                    </a:moveTo>
                    <a:cubicBezTo>
                      <a:pt x="775" y="1401"/>
                      <a:pt x="177" y="919"/>
                      <a:pt x="0" y="538"/>
                    </a:cubicBezTo>
                    <a:cubicBezTo>
                      <a:pt x="177" y="265"/>
                      <a:pt x="476" y="0"/>
                      <a:pt x="476" y="0"/>
                    </a:cubicBezTo>
                    <a:cubicBezTo>
                      <a:pt x="1735" y="0"/>
                      <a:pt x="2653" y="211"/>
                      <a:pt x="3790" y="211"/>
                    </a:cubicBezTo>
                    <a:cubicBezTo>
                      <a:pt x="3279" y="633"/>
                      <a:pt x="2925" y="1408"/>
                      <a:pt x="2354" y="1408"/>
                    </a:cubicBezTo>
                    <a:cubicBezTo>
                      <a:pt x="1973" y="1401"/>
                      <a:pt x="1436" y="1401"/>
                      <a:pt x="775" y="1401"/>
                    </a:cubicBezTo>
                    <a:close/>
                  </a:path>
                </a:pathLst>
              </a:custGeom>
              <a:solidFill>
                <a:srgbClr val="FFFFFF"/>
              </a:solidFill>
              <a:ln w="680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F3D4D719-A13C-4930-BE7E-1417211FB209}"/>
                  </a:ext>
                </a:extLst>
              </p:cNvPr>
              <p:cNvSpPr/>
              <p:nvPr/>
            </p:nvSpPr>
            <p:spPr>
              <a:xfrm>
                <a:off x="2765782" y="5562080"/>
                <a:ext cx="32487" cy="12280"/>
              </a:xfrm>
              <a:custGeom>
                <a:avLst/>
                <a:gdLst>
                  <a:gd name="connsiteX0" fmla="*/ 16669 w 32487"/>
                  <a:gd name="connsiteY0" fmla="*/ 3634 h 12280"/>
                  <a:gd name="connsiteX1" fmla="*/ 8709 w 32487"/>
                  <a:gd name="connsiteY1" fmla="*/ 7301 h 12280"/>
                  <a:gd name="connsiteX2" fmla="*/ 1068 w 32487"/>
                  <a:gd name="connsiteY2" fmla="*/ 12281 h 12280"/>
                  <a:gd name="connsiteX3" fmla="*/ 0 w 32487"/>
                  <a:gd name="connsiteY3" fmla="*/ 10791 h 12280"/>
                  <a:gd name="connsiteX4" fmla="*/ 5246 w 32487"/>
                  <a:gd name="connsiteY4" fmla="*/ 7294 h 12280"/>
                  <a:gd name="connsiteX5" fmla="*/ 13124 w 32487"/>
                  <a:gd name="connsiteY5" fmla="*/ 3627 h 12280"/>
                  <a:gd name="connsiteX6" fmla="*/ 21452 w 32487"/>
                  <a:gd name="connsiteY6" fmla="*/ 1211 h 12280"/>
                  <a:gd name="connsiteX7" fmla="*/ 29684 w 32487"/>
                  <a:gd name="connsiteY7" fmla="*/ 14 h 12280"/>
                  <a:gd name="connsiteX8" fmla="*/ 32487 w 32487"/>
                  <a:gd name="connsiteY8" fmla="*/ 109 h 12280"/>
                  <a:gd name="connsiteX9" fmla="*/ 24881 w 32487"/>
                  <a:gd name="connsiteY9" fmla="*/ 1211 h 12280"/>
                  <a:gd name="connsiteX10" fmla="*/ 16669 w 32487"/>
                  <a:gd name="connsiteY10" fmla="*/ 3634 h 1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87" h="12280">
                    <a:moveTo>
                      <a:pt x="16669" y="3634"/>
                    </a:moveTo>
                    <a:cubicBezTo>
                      <a:pt x="14015" y="4532"/>
                      <a:pt x="11273" y="5804"/>
                      <a:pt x="8709" y="7301"/>
                    </a:cubicBezTo>
                    <a:cubicBezTo>
                      <a:pt x="6164" y="8702"/>
                      <a:pt x="3660" y="10437"/>
                      <a:pt x="1068" y="12281"/>
                    </a:cubicBezTo>
                    <a:cubicBezTo>
                      <a:pt x="741" y="11811"/>
                      <a:pt x="381" y="11356"/>
                      <a:pt x="0" y="10791"/>
                    </a:cubicBezTo>
                    <a:cubicBezTo>
                      <a:pt x="1640" y="9621"/>
                      <a:pt x="3449" y="8396"/>
                      <a:pt x="5246" y="7294"/>
                    </a:cubicBezTo>
                    <a:cubicBezTo>
                      <a:pt x="7817" y="5797"/>
                      <a:pt x="10559" y="4525"/>
                      <a:pt x="13124" y="3627"/>
                    </a:cubicBezTo>
                    <a:cubicBezTo>
                      <a:pt x="15873" y="2490"/>
                      <a:pt x="18615" y="1742"/>
                      <a:pt x="21452" y="1211"/>
                    </a:cubicBezTo>
                    <a:cubicBezTo>
                      <a:pt x="24200" y="504"/>
                      <a:pt x="26908" y="170"/>
                      <a:pt x="29684" y="14"/>
                    </a:cubicBezTo>
                    <a:cubicBezTo>
                      <a:pt x="30698" y="-47"/>
                      <a:pt x="31568" y="109"/>
                      <a:pt x="32487" y="109"/>
                    </a:cubicBezTo>
                    <a:cubicBezTo>
                      <a:pt x="29799" y="252"/>
                      <a:pt x="27479" y="552"/>
                      <a:pt x="24881" y="1211"/>
                    </a:cubicBezTo>
                    <a:cubicBezTo>
                      <a:pt x="22037" y="1742"/>
                      <a:pt x="19295" y="2498"/>
                      <a:pt x="16669" y="3634"/>
                    </a:cubicBezTo>
                    <a:close/>
                  </a:path>
                </a:pathLst>
              </a:custGeom>
              <a:solidFill>
                <a:srgbClr val="FFFFFF"/>
              </a:solidFill>
              <a:ln w="680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3F12D2EE-0C90-46A2-B83E-0FFCA660C215}"/>
                  </a:ext>
                </a:extLst>
              </p:cNvPr>
              <p:cNvSpPr/>
              <p:nvPr/>
            </p:nvSpPr>
            <p:spPr>
              <a:xfrm>
                <a:off x="3272573" y="5770790"/>
                <a:ext cx="96141" cy="49105"/>
              </a:xfrm>
              <a:custGeom>
                <a:avLst/>
                <a:gdLst>
                  <a:gd name="connsiteX0" fmla="*/ 23336 w 96141"/>
                  <a:gd name="connsiteY0" fmla="*/ 48908 h 49105"/>
                  <a:gd name="connsiteX1" fmla="*/ 49863 w 96141"/>
                  <a:gd name="connsiteY1" fmla="*/ 47649 h 49105"/>
                  <a:gd name="connsiteX2" fmla="*/ 53952 w 96141"/>
                  <a:gd name="connsiteY2" fmla="*/ 30252 h 49105"/>
                  <a:gd name="connsiteX3" fmla="*/ 62545 w 96141"/>
                  <a:gd name="connsiteY3" fmla="*/ 15713 h 49105"/>
                  <a:gd name="connsiteX4" fmla="*/ 74213 w 96141"/>
                  <a:gd name="connsiteY4" fmla="*/ 5365 h 49105"/>
                  <a:gd name="connsiteX5" fmla="*/ 88535 w 96141"/>
                  <a:gd name="connsiteY5" fmla="*/ 262 h 49105"/>
                  <a:gd name="connsiteX6" fmla="*/ 96141 w 96141"/>
                  <a:gd name="connsiteY6" fmla="*/ 174 h 49105"/>
                  <a:gd name="connsiteX7" fmla="*/ 91903 w 96141"/>
                  <a:gd name="connsiteY7" fmla="*/ 262 h 49105"/>
                  <a:gd name="connsiteX8" fmla="*/ 77724 w 96141"/>
                  <a:gd name="connsiteY8" fmla="*/ 5365 h 49105"/>
                  <a:gd name="connsiteX9" fmla="*/ 65947 w 96141"/>
                  <a:gd name="connsiteY9" fmla="*/ 15713 h 49105"/>
                  <a:gd name="connsiteX10" fmla="*/ 57449 w 96141"/>
                  <a:gd name="connsiteY10" fmla="*/ 30252 h 49105"/>
                  <a:gd name="connsiteX11" fmla="*/ 53292 w 96141"/>
                  <a:gd name="connsiteY11" fmla="*/ 47649 h 49105"/>
                  <a:gd name="connsiteX12" fmla="*/ 26922 w 96141"/>
                  <a:gd name="connsiteY12" fmla="*/ 48908 h 49105"/>
                  <a:gd name="connsiteX13" fmla="*/ 306 w 96141"/>
                  <a:gd name="connsiteY13" fmla="*/ 48969 h 49105"/>
                  <a:gd name="connsiteX14" fmla="*/ 0 w 96141"/>
                  <a:gd name="connsiteY14" fmla="*/ 48969 h 49105"/>
                  <a:gd name="connsiteX15" fmla="*/ 23336 w 96141"/>
                  <a:gd name="connsiteY15" fmla="*/ 48908 h 4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141" h="49105">
                    <a:moveTo>
                      <a:pt x="23336" y="48908"/>
                    </a:moveTo>
                    <a:cubicBezTo>
                      <a:pt x="32229" y="48636"/>
                      <a:pt x="41182" y="48282"/>
                      <a:pt x="49863" y="47649"/>
                    </a:cubicBezTo>
                    <a:cubicBezTo>
                      <a:pt x="50489" y="41587"/>
                      <a:pt x="51918" y="35750"/>
                      <a:pt x="53952" y="30252"/>
                    </a:cubicBezTo>
                    <a:cubicBezTo>
                      <a:pt x="56211" y="24939"/>
                      <a:pt x="58994" y="20013"/>
                      <a:pt x="62545" y="15713"/>
                    </a:cubicBezTo>
                    <a:cubicBezTo>
                      <a:pt x="65824" y="11420"/>
                      <a:pt x="69914" y="7964"/>
                      <a:pt x="74213" y="5365"/>
                    </a:cubicBezTo>
                    <a:cubicBezTo>
                      <a:pt x="78622" y="2657"/>
                      <a:pt x="83459" y="949"/>
                      <a:pt x="88535" y="262"/>
                    </a:cubicBezTo>
                    <a:cubicBezTo>
                      <a:pt x="90943" y="-71"/>
                      <a:pt x="93597" y="-71"/>
                      <a:pt x="96141" y="174"/>
                    </a:cubicBezTo>
                    <a:cubicBezTo>
                      <a:pt x="94617" y="174"/>
                      <a:pt x="93311" y="147"/>
                      <a:pt x="91903" y="262"/>
                    </a:cubicBezTo>
                    <a:cubicBezTo>
                      <a:pt x="87011" y="949"/>
                      <a:pt x="82031" y="2657"/>
                      <a:pt x="77724" y="5365"/>
                    </a:cubicBezTo>
                    <a:cubicBezTo>
                      <a:pt x="73377" y="7971"/>
                      <a:pt x="69254" y="11427"/>
                      <a:pt x="65947" y="15713"/>
                    </a:cubicBezTo>
                    <a:cubicBezTo>
                      <a:pt x="62545" y="20013"/>
                      <a:pt x="59681" y="24932"/>
                      <a:pt x="57449" y="30252"/>
                    </a:cubicBezTo>
                    <a:cubicBezTo>
                      <a:pt x="55320" y="35750"/>
                      <a:pt x="53837" y="41587"/>
                      <a:pt x="53292" y="47649"/>
                    </a:cubicBezTo>
                    <a:cubicBezTo>
                      <a:pt x="44618" y="48282"/>
                      <a:pt x="35630" y="48636"/>
                      <a:pt x="26922" y="48908"/>
                    </a:cubicBezTo>
                    <a:cubicBezTo>
                      <a:pt x="17995" y="49057"/>
                      <a:pt x="9110" y="49234"/>
                      <a:pt x="306" y="48969"/>
                    </a:cubicBezTo>
                    <a:cubicBezTo>
                      <a:pt x="306" y="48969"/>
                      <a:pt x="102" y="48969"/>
                      <a:pt x="0" y="48969"/>
                    </a:cubicBezTo>
                    <a:cubicBezTo>
                      <a:pt x="7845" y="49057"/>
                      <a:pt x="15587" y="49057"/>
                      <a:pt x="23336" y="48908"/>
                    </a:cubicBezTo>
                    <a:close/>
                  </a:path>
                </a:pathLst>
              </a:custGeom>
              <a:solidFill>
                <a:srgbClr val="FFFFFF"/>
              </a:solidFill>
              <a:ln w="6800" cap="flat">
                <a:noFill/>
                <a:prstDash val="solid"/>
                <a:miter/>
              </a:ln>
            </p:spPr>
            <p:txBody>
              <a:bodyPr rtlCol="0" anchor="ctr"/>
              <a:lstStyle/>
              <a:p>
                <a:endParaRPr lang="en-US" dirty="0"/>
              </a:p>
            </p:txBody>
          </p:sp>
        </p:grpSp>
        <p:sp>
          <p:nvSpPr>
            <p:cNvPr id="359" name="Freeform: Shape 358">
              <a:extLst>
                <a:ext uri="{FF2B5EF4-FFF2-40B4-BE49-F238E27FC236}">
                  <a16:creationId xmlns:a16="http://schemas.microsoft.com/office/drawing/2014/main" id="{EC89EC6B-7495-474E-86B6-7C3B4877261D}"/>
                </a:ext>
              </a:extLst>
            </p:cNvPr>
            <p:cNvSpPr/>
            <p:nvPr/>
          </p:nvSpPr>
          <p:spPr>
            <a:xfrm>
              <a:off x="5767631" y="2163683"/>
              <a:ext cx="570266" cy="815629"/>
            </a:xfrm>
            <a:custGeom>
              <a:avLst/>
              <a:gdLst>
                <a:gd name="connsiteX0" fmla="*/ 279409 w 279409"/>
                <a:gd name="connsiteY0" fmla="*/ 0 h 399628"/>
                <a:gd name="connsiteX1" fmla="*/ 279409 w 279409"/>
                <a:gd name="connsiteY1" fmla="*/ 1259 h 399628"/>
                <a:gd name="connsiteX2" fmla="*/ 263264 w 279409"/>
                <a:gd name="connsiteY2" fmla="*/ 4865 h 399628"/>
                <a:gd name="connsiteX3" fmla="*/ 13750 w 279409"/>
                <a:gd name="connsiteY3" fmla="*/ 384647 h 399628"/>
                <a:gd name="connsiteX4" fmla="*/ 2626 w 279409"/>
                <a:gd name="connsiteY4" fmla="*/ 399628 h 399628"/>
                <a:gd name="connsiteX5" fmla="*/ 2449 w 279409"/>
                <a:gd name="connsiteY5" fmla="*/ 399506 h 399628"/>
                <a:gd name="connsiteX6" fmla="*/ 1558 w 279409"/>
                <a:gd name="connsiteY6" fmla="*/ 398880 h 399628"/>
                <a:gd name="connsiteX7" fmla="*/ 565 w 279409"/>
                <a:gd name="connsiteY7" fmla="*/ 398138 h 399628"/>
                <a:gd name="connsiteX8" fmla="*/ 0 w 279409"/>
                <a:gd name="connsiteY8" fmla="*/ 397662 h 399628"/>
                <a:gd name="connsiteX9" fmla="*/ 258107 w 279409"/>
                <a:gd name="connsiteY9" fmla="*/ 4871 h 399628"/>
                <a:gd name="connsiteX10" fmla="*/ 279409 w 279409"/>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09" h="399628">
                  <a:moveTo>
                    <a:pt x="279409" y="0"/>
                  </a:moveTo>
                  <a:lnTo>
                    <a:pt x="279409" y="1259"/>
                  </a:lnTo>
                  <a:lnTo>
                    <a:pt x="263264" y="4865"/>
                  </a:lnTo>
                  <a:lnTo>
                    <a:pt x="13750" y="384647"/>
                  </a:lnTo>
                  <a:lnTo>
                    <a:pt x="2626" y="399628"/>
                  </a:lnTo>
                  <a:cubicBezTo>
                    <a:pt x="2449" y="399506"/>
                    <a:pt x="2449" y="399506"/>
                    <a:pt x="2449" y="399506"/>
                  </a:cubicBezTo>
                  <a:cubicBezTo>
                    <a:pt x="2150" y="399295"/>
                    <a:pt x="1817" y="399057"/>
                    <a:pt x="1558" y="398880"/>
                  </a:cubicBezTo>
                  <a:cubicBezTo>
                    <a:pt x="1218" y="398608"/>
                    <a:pt x="925" y="398376"/>
                    <a:pt x="565" y="398138"/>
                  </a:cubicBezTo>
                  <a:cubicBezTo>
                    <a:pt x="538" y="397961"/>
                    <a:pt x="218" y="397839"/>
                    <a:pt x="0" y="397662"/>
                  </a:cubicBezTo>
                  <a:lnTo>
                    <a:pt x="258107" y="4871"/>
                  </a:lnTo>
                  <a:lnTo>
                    <a:pt x="279409" y="0"/>
                  </a:lnTo>
                  <a:close/>
                </a:path>
              </a:pathLst>
            </a:custGeom>
            <a:solidFill>
              <a:srgbClr val="FFFFFF"/>
            </a:solidFill>
            <a:ln w="6800" cap="flat">
              <a:noFill/>
              <a:prstDash val="solid"/>
              <a:miter/>
            </a:ln>
          </p:spPr>
          <p:txBody>
            <a:bodyPr rtlCol="0" anchor="ctr"/>
            <a:lstStyle/>
            <a:p>
              <a:endParaRPr lang="en-US" dirty="0"/>
            </a:p>
          </p:txBody>
        </p:sp>
        <p:sp>
          <p:nvSpPr>
            <p:cNvPr id="360" name="Freeform: Shape 359">
              <a:extLst>
                <a:ext uri="{FF2B5EF4-FFF2-40B4-BE49-F238E27FC236}">
                  <a16:creationId xmlns:a16="http://schemas.microsoft.com/office/drawing/2014/main" id="{3C9573AF-B254-423B-9EB6-9B7C064DADED}"/>
                </a:ext>
              </a:extLst>
            </p:cNvPr>
            <p:cNvSpPr/>
            <p:nvPr/>
          </p:nvSpPr>
          <p:spPr>
            <a:xfrm>
              <a:off x="5753495" y="1966240"/>
              <a:ext cx="349090" cy="1003366"/>
            </a:xfrm>
            <a:custGeom>
              <a:avLst/>
              <a:gdLst>
                <a:gd name="connsiteX0" fmla="*/ 170620 w 171041"/>
                <a:gd name="connsiteY0" fmla="*/ 0 h 491612"/>
                <a:gd name="connsiteX1" fmla="*/ 171042 w 171041"/>
                <a:gd name="connsiteY1" fmla="*/ 2953 h 491612"/>
                <a:gd name="connsiteX2" fmla="*/ 156502 w 171041"/>
                <a:gd name="connsiteY2" fmla="*/ 11246 h 491612"/>
                <a:gd name="connsiteX3" fmla="*/ 15431 w 171041"/>
                <a:gd name="connsiteY3" fmla="*/ 456792 h 491612"/>
                <a:gd name="connsiteX4" fmla="*/ 2456 w 171041"/>
                <a:gd name="connsiteY4" fmla="*/ 491612 h 491612"/>
                <a:gd name="connsiteX5" fmla="*/ 2123 w 171041"/>
                <a:gd name="connsiteY5" fmla="*/ 491463 h 491612"/>
                <a:gd name="connsiteX6" fmla="*/ 1197 w 171041"/>
                <a:gd name="connsiteY6" fmla="*/ 491197 h 491612"/>
                <a:gd name="connsiteX7" fmla="*/ 0 w 171041"/>
                <a:gd name="connsiteY7" fmla="*/ 490871 h 491612"/>
                <a:gd name="connsiteX8" fmla="*/ 299 w 171041"/>
                <a:gd name="connsiteY8" fmla="*/ 488129 h 491612"/>
                <a:gd name="connsiteX9" fmla="*/ 151284 w 171041"/>
                <a:gd name="connsiteY9" fmla="*/ 11253 h 491612"/>
                <a:gd name="connsiteX10" fmla="*/ 170620 w 171041"/>
                <a:gd name="connsiteY10" fmla="*/ 0 h 49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041" h="491612">
                  <a:moveTo>
                    <a:pt x="170620" y="0"/>
                  </a:moveTo>
                  <a:lnTo>
                    <a:pt x="171042" y="2953"/>
                  </a:lnTo>
                  <a:lnTo>
                    <a:pt x="156502" y="11246"/>
                  </a:lnTo>
                  <a:lnTo>
                    <a:pt x="15431" y="456792"/>
                  </a:lnTo>
                  <a:lnTo>
                    <a:pt x="2456" y="491612"/>
                  </a:lnTo>
                  <a:cubicBezTo>
                    <a:pt x="2456" y="491612"/>
                    <a:pt x="2123" y="491612"/>
                    <a:pt x="2123" y="491463"/>
                  </a:cubicBezTo>
                  <a:cubicBezTo>
                    <a:pt x="1796" y="491463"/>
                    <a:pt x="1327" y="491347"/>
                    <a:pt x="1197" y="491197"/>
                  </a:cubicBezTo>
                  <a:cubicBezTo>
                    <a:pt x="871" y="491109"/>
                    <a:pt x="395" y="490871"/>
                    <a:pt x="0" y="490871"/>
                  </a:cubicBezTo>
                  <a:lnTo>
                    <a:pt x="299" y="488129"/>
                  </a:lnTo>
                  <a:lnTo>
                    <a:pt x="151284" y="11253"/>
                  </a:lnTo>
                  <a:lnTo>
                    <a:pt x="170620" y="0"/>
                  </a:lnTo>
                  <a:close/>
                </a:path>
              </a:pathLst>
            </a:custGeom>
            <a:solidFill>
              <a:srgbClr val="FFFFFF"/>
            </a:solidFill>
            <a:ln w="6800" cap="flat">
              <a:noFill/>
              <a:prstDash val="solid"/>
              <a:miter/>
            </a:ln>
          </p:spPr>
          <p:txBody>
            <a:bodyPr rtlCol="0" anchor="ctr"/>
            <a:lstStyle/>
            <a:p>
              <a:endParaRPr lang="en-US" dirty="0"/>
            </a:p>
          </p:txBody>
        </p:sp>
        <p:sp>
          <p:nvSpPr>
            <p:cNvPr id="361" name="Freeform: Shape 360">
              <a:extLst>
                <a:ext uri="{FF2B5EF4-FFF2-40B4-BE49-F238E27FC236}">
                  <a16:creationId xmlns:a16="http://schemas.microsoft.com/office/drawing/2014/main" id="{644B1EBA-3E5C-477E-9EDB-66A1E003FC40}"/>
                </a:ext>
              </a:extLst>
            </p:cNvPr>
            <p:cNvSpPr/>
            <p:nvPr/>
          </p:nvSpPr>
          <p:spPr>
            <a:xfrm>
              <a:off x="5779254" y="3071501"/>
              <a:ext cx="900054" cy="802797"/>
            </a:xfrm>
            <a:custGeom>
              <a:avLst/>
              <a:gdLst>
                <a:gd name="connsiteX0" fmla="*/ 0 w 440993"/>
                <a:gd name="connsiteY0" fmla="*/ 2027 h 393341"/>
                <a:gd name="connsiteX1" fmla="*/ 333 w 440993"/>
                <a:gd name="connsiteY1" fmla="*/ 1789 h 393341"/>
                <a:gd name="connsiteX2" fmla="*/ 1231 w 440993"/>
                <a:gd name="connsiteY2" fmla="*/ 1075 h 393341"/>
                <a:gd name="connsiteX3" fmla="*/ 2027 w 440993"/>
                <a:gd name="connsiteY3" fmla="*/ 388 h 393341"/>
                <a:gd name="connsiteX4" fmla="*/ 2334 w 440993"/>
                <a:gd name="connsiteY4" fmla="*/ 0 h 393341"/>
                <a:gd name="connsiteX5" fmla="*/ 11103 w 440993"/>
                <a:gd name="connsiteY5" fmla="*/ 7436 h 393341"/>
                <a:gd name="connsiteX6" fmla="*/ 421440 w 440993"/>
                <a:gd name="connsiteY6" fmla="*/ 390647 h 393341"/>
                <a:gd name="connsiteX7" fmla="*/ 440783 w 440993"/>
                <a:gd name="connsiteY7" fmla="*/ 392716 h 393341"/>
                <a:gd name="connsiteX8" fmla="*/ 440994 w 440993"/>
                <a:gd name="connsiteY8" fmla="*/ 393341 h 393341"/>
                <a:gd name="connsiteX9" fmla="*/ 416188 w 440993"/>
                <a:gd name="connsiteY9" fmla="*/ 390647 h 393341"/>
                <a:gd name="connsiteX10" fmla="*/ 0 w 440993"/>
                <a:gd name="connsiteY10" fmla="*/ 2027 h 39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0993" h="393341">
                  <a:moveTo>
                    <a:pt x="0" y="2027"/>
                  </a:moveTo>
                  <a:cubicBezTo>
                    <a:pt x="123" y="1905"/>
                    <a:pt x="299" y="1851"/>
                    <a:pt x="333" y="1789"/>
                  </a:cubicBezTo>
                  <a:cubicBezTo>
                    <a:pt x="599" y="1551"/>
                    <a:pt x="898" y="1374"/>
                    <a:pt x="1231" y="1075"/>
                  </a:cubicBezTo>
                  <a:cubicBezTo>
                    <a:pt x="1585" y="925"/>
                    <a:pt x="1619" y="626"/>
                    <a:pt x="2027" y="388"/>
                  </a:cubicBezTo>
                  <a:cubicBezTo>
                    <a:pt x="2177" y="265"/>
                    <a:pt x="2177" y="211"/>
                    <a:pt x="2334" y="0"/>
                  </a:cubicBezTo>
                  <a:lnTo>
                    <a:pt x="11103" y="7436"/>
                  </a:lnTo>
                  <a:lnTo>
                    <a:pt x="421440" y="390647"/>
                  </a:lnTo>
                  <a:lnTo>
                    <a:pt x="440783" y="392716"/>
                  </a:lnTo>
                  <a:lnTo>
                    <a:pt x="440994" y="393341"/>
                  </a:lnTo>
                  <a:lnTo>
                    <a:pt x="416188" y="390647"/>
                  </a:lnTo>
                  <a:lnTo>
                    <a:pt x="0" y="2027"/>
                  </a:lnTo>
                  <a:close/>
                </a:path>
              </a:pathLst>
            </a:custGeom>
            <a:solidFill>
              <a:srgbClr val="FFFFFF"/>
            </a:solidFill>
            <a:ln w="6800"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720CB409-8E48-4724-B9F6-EBA5B20BD609}"/>
                </a:ext>
              </a:extLst>
            </p:cNvPr>
            <p:cNvSpPr/>
            <p:nvPr/>
          </p:nvSpPr>
          <p:spPr>
            <a:xfrm>
              <a:off x="4534899" y="3044160"/>
              <a:ext cx="1161345" cy="915010"/>
            </a:xfrm>
            <a:custGeom>
              <a:avLst/>
              <a:gdLst>
                <a:gd name="connsiteX0" fmla="*/ 562757 w 569016"/>
                <a:gd name="connsiteY0" fmla="*/ 2177 h 448321"/>
                <a:gd name="connsiteX1" fmla="*/ 562553 w 569016"/>
                <a:gd name="connsiteY1" fmla="*/ 1789 h 448321"/>
                <a:gd name="connsiteX2" fmla="*/ 566996 w 569016"/>
                <a:gd name="connsiteY2" fmla="*/ 0 h 448321"/>
                <a:gd name="connsiteX3" fmla="*/ 567472 w 569016"/>
                <a:gd name="connsiteY3" fmla="*/ 1163 h 448321"/>
                <a:gd name="connsiteX4" fmla="*/ 568098 w 569016"/>
                <a:gd name="connsiteY4" fmla="*/ 2177 h 448321"/>
                <a:gd name="connsiteX5" fmla="*/ 568574 w 569016"/>
                <a:gd name="connsiteY5" fmla="*/ 3313 h 448321"/>
                <a:gd name="connsiteX6" fmla="*/ 569017 w 569016"/>
                <a:gd name="connsiteY6" fmla="*/ 4300 h 448321"/>
                <a:gd name="connsiteX7" fmla="*/ 22976 w 569016"/>
                <a:gd name="connsiteY7" fmla="*/ 406282 h 448321"/>
                <a:gd name="connsiteX8" fmla="*/ 5402 w 569016"/>
                <a:gd name="connsiteY8" fmla="*/ 447369 h 448321"/>
                <a:gd name="connsiteX9" fmla="*/ 0 w 569016"/>
                <a:gd name="connsiteY9" fmla="*/ 448321 h 448321"/>
                <a:gd name="connsiteX10" fmla="*/ 17839 w 569016"/>
                <a:gd name="connsiteY10" fmla="*/ 406282 h 448321"/>
                <a:gd name="connsiteX11" fmla="*/ 563948 w 569016"/>
                <a:gd name="connsiteY11" fmla="*/ 4300 h 448321"/>
                <a:gd name="connsiteX12" fmla="*/ 563315 w 569016"/>
                <a:gd name="connsiteY12" fmla="*/ 3313 h 448321"/>
                <a:gd name="connsiteX13" fmla="*/ 562757 w 569016"/>
                <a:gd name="connsiteY13" fmla="*/ 2177 h 44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9016" h="448321">
                  <a:moveTo>
                    <a:pt x="562757" y="2177"/>
                  </a:moveTo>
                  <a:cubicBezTo>
                    <a:pt x="562696" y="2089"/>
                    <a:pt x="562696" y="1939"/>
                    <a:pt x="562553" y="1789"/>
                  </a:cubicBezTo>
                  <a:lnTo>
                    <a:pt x="566996" y="0"/>
                  </a:lnTo>
                  <a:cubicBezTo>
                    <a:pt x="567139" y="388"/>
                    <a:pt x="567322" y="803"/>
                    <a:pt x="567472" y="1163"/>
                  </a:cubicBezTo>
                  <a:cubicBezTo>
                    <a:pt x="567710" y="1490"/>
                    <a:pt x="567792" y="1878"/>
                    <a:pt x="568098" y="2177"/>
                  </a:cubicBezTo>
                  <a:cubicBezTo>
                    <a:pt x="568098" y="2565"/>
                    <a:pt x="568336" y="2891"/>
                    <a:pt x="568574" y="3313"/>
                  </a:cubicBezTo>
                  <a:cubicBezTo>
                    <a:pt x="568690" y="3674"/>
                    <a:pt x="568962" y="4000"/>
                    <a:pt x="569017" y="4300"/>
                  </a:cubicBezTo>
                  <a:lnTo>
                    <a:pt x="22976" y="406282"/>
                  </a:lnTo>
                  <a:lnTo>
                    <a:pt x="5402" y="447369"/>
                  </a:lnTo>
                  <a:lnTo>
                    <a:pt x="0" y="448321"/>
                  </a:lnTo>
                  <a:lnTo>
                    <a:pt x="17839" y="406282"/>
                  </a:lnTo>
                  <a:lnTo>
                    <a:pt x="563948" y="4300"/>
                  </a:lnTo>
                  <a:cubicBezTo>
                    <a:pt x="563710" y="4000"/>
                    <a:pt x="563649" y="3674"/>
                    <a:pt x="563315" y="3313"/>
                  </a:cubicBezTo>
                  <a:cubicBezTo>
                    <a:pt x="563172" y="2898"/>
                    <a:pt x="563002" y="2565"/>
                    <a:pt x="562757" y="2177"/>
                  </a:cubicBezTo>
                  <a:close/>
                </a:path>
              </a:pathLst>
            </a:custGeom>
            <a:solidFill>
              <a:srgbClr val="FFFFFF"/>
            </a:solidFill>
            <a:ln w="6800"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368B0CA-4D2C-4F0B-BBA3-809E64F2FD7C}"/>
                </a:ext>
              </a:extLst>
            </p:cNvPr>
            <p:cNvSpPr/>
            <p:nvPr/>
          </p:nvSpPr>
          <p:spPr>
            <a:xfrm>
              <a:off x="4209815" y="2658853"/>
              <a:ext cx="1477541" cy="491878"/>
            </a:xfrm>
            <a:custGeom>
              <a:avLst/>
              <a:gdLst>
                <a:gd name="connsiteX0" fmla="*/ 57470 w 723940"/>
                <a:gd name="connsiteY0" fmla="*/ 653 h 241002"/>
                <a:gd name="connsiteX1" fmla="*/ 18594 w 723940"/>
                <a:gd name="connsiteY1" fmla="*/ 10893 h 241002"/>
                <a:gd name="connsiteX2" fmla="*/ 51891 w 723940"/>
                <a:gd name="connsiteY2" fmla="*/ 38998 h 241002"/>
                <a:gd name="connsiteX3" fmla="*/ 723941 w 723940"/>
                <a:gd name="connsiteY3" fmla="*/ 173301 h 241002"/>
                <a:gd name="connsiteX4" fmla="*/ 42461 w 723940"/>
                <a:gd name="connsiteY4" fmla="*/ 198637 h 241002"/>
                <a:gd name="connsiteX5" fmla="*/ 5225 w 723940"/>
                <a:gd name="connsiteY5" fmla="*/ 222082 h 241002"/>
                <a:gd name="connsiteX6" fmla="*/ 45298 w 723940"/>
                <a:gd name="connsiteY6" fmla="*/ 240622 h 241002"/>
                <a:gd name="connsiteX7" fmla="*/ 40883 w 723940"/>
                <a:gd name="connsiteY7" fmla="*/ 241003 h 241002"/>
                <a:gd name="connsiteX8" fmla="*/ 0 w 723940"/>
                <a:gd name="connsiteY8" fmla="*/ 222082 h 241002"/>
                <a:gd name="connsiteX9" fmla="*/ 37270 w 723940"/>
                <a:gd name="connsiteY9" fmla="*/ 198637 h 241002"/>
                <a:gd name="connsiteX10" fmla="*/ 718838 w 723940"/>
                <a:gd name="connsiteY10" fmla="*/ 173301 h 241002"/>
                <a:gd name="connsiteX11" fmla="*/ 46795 w 723940"/>
                <a:gd name="connsiteY11" fmla="*/ 38998 h 241002"/>
                <a:gd name="connsiteX12" fmla="*/ 13219 w 723940"/>
                <a:gd name="connsiteY12" fmla="*/ 10893 h 241002"/>
                <a:gd name="connsiteX13" fmla="*/ 54755 w 723940"/>
                <a:gd name="connsiteY13" fmla="*/ 0 h 241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40" h="241002">
                  <a:moveTo>
                    <a:pt x="57470" y="653"/>
                  </a:moveTo>
                  <a:lnTo>
                    <a:pt x="18594" y="10893"/>
                  </a:lnTo>
                  <a:lnTo>
                    <a:pt x="51891" y="38998"/>
                  </a:lnTo>
                  <a:lnTo>
                    <a:pt x="723941" y="173301"/>
                  </a:lnTo>
                  <a:lnTo>
                    <a:pt x="42461" y="198637"/>
                  </a:lnTo>
                  <a:lnTo>
                    <a:pt x="5225" y="222082"/>
                  </a:lnTo>
                  <a:lnTo>
                    <a:pt x="45298" y="240622"/>
                  </a:lnTo>
                  <a:lnTo>
                    <a:pt x="40883" y="241003"/>
                  </a:lnTo>
                  <a:lnTo>
                    <a:pt x="0" y="222082"/>
                  </a:lnTo>
                  <a:lnTo>
                    <a:pt x="37270" y="198637"/>
                  </a:lnTo>
                  <a:lnTo>
                    <a:pt x="718838" y="173301"/>
                  </a:lnTo>
                  <a:lnTo>
                    <a:pt x="46795" y="38998"/>
                  </a:lnTo>
                  <a:lnTo>
                    <a:pt x="13219" y="10893"/>
                  </a:lnTo>
                  <a:lnTo>
                    <a:pt x="54755" y="0"/>
                  </a:lnTo>
                  <a:close/>
                </a:path>
              </a:pathLst>
            </a:custGeom>
            <a:solidFill>
              <a:srgbClr val="FFFFFF"/>
            </a:solidFill>
            <a:ln w="6800"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4777B5EE-26A4-4960-B1C4-256499D26AB5}"/>
                </a:ext>
              </a:extLst>
            </p:cNvPr>
            <p:cNvSpPr/>
            <p:nvPr/>
          </p:nvSpPr>
          <p:spPr>
            <a:xfrm>
              <a:off x="5752691" y="3085692"/>
              <a:ext cx="521262" cy="1272309"/>
            </a:xfrm>
            <a:custGeom>
              <a:avLst/>
              <a:gdLst>
                <a:gd name="connsiteX0" fmla="*/ 0 w 255399"/>
                <a:gd name="connsiteY0" fmla="*/ 327 h 623384"/>
                <a:gd name="connsiteX1" fmla="*/ 966 w 255399"/>
                <a:gd name="connsiteY1" fmla="*/ 150 h 623384"/>
                <a:gd name="connsiteX2" fmla="*/ 2068 w 255399"/>
                <a:gd name="connsiteY2" fmla="*/ 88 h 623384"/>
                <a:gd name="connsiteX3" fmla="*/ 2068 w 255399"/>
                <a:gd name="connsiteY3" fmla="*/ 0 h 623384"/>
                <a:gd name="connsiteX4" fmla="*/ 19825 w 255399"/>
                <a:gd name="connsiteY4" fmla="*/ 40787 h 623384"/>
                <a:gd name="connsiteX5" fmla="*/ 235492 w 255399"/>
                <a:gd name="connsiteY5" fmla="*/ 603749 h 623384"/>
                <a:gd name="connsiteX6" fmla="*/ 255399 w 255399"/>
                <a:gd name="connsiteY6" fmla="*/ 619390 h 623384"/>
                <a:gd name="connsiteX7" fmla="*/ 255270 w 255399"/>
                <a:gd name="connsiteY7" fmla="*/ 623384 h 623384"/>
                <a:gd name="connsiteX8" fmla="*/ 230416 w 255399"/>
                <a:gd name="connsiteY8" fmla="*/ 603749 h 623384"/>
                <a:gd name="connsiteX9" fmla="*/ 687 w 255399"/>
                <a:gd name="connsiteY9" fmla="*/ 4776 h 623384"/>
                <a:gd name="connsiteX10" fmla="*/ 0 w 255399"/>
                <a:gd name="connsiteY10" fmla="*/ 327 h 6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399" h="623384">
                  <a:moveTo>
                    <a:pt x="0" y="327"/>
                  </a:moveTo>
                  <a:cubicBezTo>
                    <a:pt x="306" y="238"/>
                    <a:pt x="605" y="238"/>
                    <a:pt x="966" y="150"/>
                  </a:cubicBezTo>
                  <a:cubicBezTo>
                    <a:pt x="1327" y="150"/>
                    <a:pt x="1619" y="150"/>
                    <a:pt x="2068" y="88"/>
                  </a:cubicBezTo>
                  <a:cubicBezTo>
                    <a:pt x="2068" y="0"/>
                    <a:pt x="2068" y="0"/>
                    <a:pt x="2068" y="0"/>
                  </a:cubicBezTo>
                  <a:lnTo>
                    <a:pt x="19825" y="40787"/>
                  </a:lnTo>
                  <a:lnTo>
                    <a:pt x="235492" y="603749"/>
                  </a:lnTo>
                  <a:lnTo>
                    <a:pt x="255399" y="619390"/>
                  </a:lnTo>
                  <a:lnTo>
                    <a:pt x="255270" y="623384"/>
                  </a:lnTo>
                  <a:lnTo>
                    <a:pt x="230416" y="603749"/>
                  </a:lnTo>
                  <a:lnTo>
                    <a:pt x="687" y="4776"/>
                  </a:lnTo>
                  <a:lnTo>
                    <a:pt x="0" y="327"/>
                  </a:lnTo>
                  <a:close/>
                </a:path>
              </a:pathLst>
            </a:custGeom>
            <a:solidFill>
              <a:srgbClr val="FFFFFF"/>
            </a:solidFill>
            <a:ln w="6800"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93AFF8A9-BC50-4A73-B50A-BE0EB497AB6B}"/>
                </a:ext>
              </a:extLst>
            </p:cNvPr>
            <p:cNvSpPr/>
            <p:nvPr/>
          </p:nvSpPr>
          <p:spPr>
            <a:xfrm>
              <a:off x="5579825" y="3080096"/>
              <a:ext cx="152479" cy="1467431"/>
            </a:xfrm>
            <a:custGeom>
              <a:avLst/>
              <a:gdLst>
                <a:gd name="connsiteX0" fmla="*/ 71539 w 74709"/>
                <a:gd name="connsiteY0" fmla="*/ 476 h 718987"/>
                <a:gd name="connsiteX1" fmla="*/ 72642 w 74709"/>
                <a:gd name="connsiteY1" fmla="*/ 987 h 718987"/>
                <a:gd name="connsiteX2" fmla="*/ 73574 w 74709"/>
                <a:gd name="connsiteY2" fmla="*/ 1252 h 718987"/>
                <a:gd name="connsiteX3" fmla="*/ 74710 w 74709"/>
                <a:gd name="connsiteY3" fmla="*/ 1701 h 718987"/>
                <a:gd name="connsiteX4" fmla="*/ 73662 w 74709"/>
                <a:gd name="connsiteY4" fmla="*/ 11668 h 718987"/>
                <a:gd name="connsiteX5" fmla="*/ 72322 w 74709"/>
                <a:gd name="connsiteY5" fmla="*/ 2422 h 718987"/>
                <a:gd name="connsiteX6" fmla="*/ 69757 w 74709"/>
                <a:gd name="connsiteY6" fmla="*/ 49176 h 718987"/>
                <a:gd name="connsiteX7" fmla="*/ 5246 w 74709"/>
                <a:gd name="connsiteY7" fmla="*/ 682290 h 718987"/>
                <a:gd name="connsiteX8" fmla="*/ 18322 w 74709"/>
                <a:gd name="connsiteY8" fmla="*/ 713735 h 718987"/>
                <a:gd name="connsiteX9" fmla="*/ 15192 w 74709"/>
                <a:gd name="connsiteY9" fmla="*/ 718988 h 718987"/>
                <a:gd name="connsiteX10" fmla="*/ 0 w 74709"/>
                <a:gd name="connsiteY10" fmla="*/ 682283 h 718987"/>
                <a:gd name="connsiteX11" fmla="*/ 69138 w 74709"/>
                <a:gd name="connsiteY11" fmla="*/ 4177 h 718987"/>
                <a:gd name="connsiteX12" fmla="*/ 70539 w 74709"/>
                <a:gd name="connsiteY12" fmla="*/ 0 h 718987"/>
                <a:gd name="connsiteX13" fmla="*/ 71539 w 74709"/>
                <a:gd name="connsiteY13" fmla="*/ 476 h 71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09" h="718987">
                  <a:moveTo>
                    <a:pt x="71539" y="476"/>
                  </a:moveTo>
                  <a:cubicBezTo>
                    <a:pt x="71750" y="626"/>
                    <a:pt x="72165" y="776"/>
                    <a:pt x="72642" y="987"/>
                  </a:cubicBezTo>
                  <a:cubicBezTo>
                    <a:pt x="72948" y="987"/>
                    <a:pt x="73268" y="1197"/>
                    <a:pt x="73574" y="1252"/>
                  </a:cubicBezTo>
                  <a:cubicBezTo>
                    <a:pt x="73962" y="1436"/>
                    <a:pt x="74268" y="1646"/>
                    <a:pt x="74710" y="1701"/>
                  </a:cubicBezTo>
                  <a:lnTo>
                    <a:pt x="73662" y="11668"/>
                  </a:lnTo>
                  <a:lnTo>
                    <a:pt x="72322" y="2422"/>
                  </a:lnTo>
                  <a:lnTo>
                    <a:pt x="69757" y="49176"/>
                  </a:lnTo>
                  <a:lnTo>
                    <a:pt x="5246" y="682290"/>
                  </a:lnTo>
                  <a:lnTo>
                    <a:pt x="18322" y="713735"/>
                  </a:lnTo>
                  <a:lnTo>
                    <a:pt x="15192" y="718988"/>
                  </a:lnTo>
                  <a:lnTo>
                    <a:pt x="0" y="682283"/>
                  </a:lnTo>
                  <a:lnTo>
                    <a:pt x="69138" y="4177"/>
                  </a:lnTo>
                  <a:lnTo>
                    <a:pt x="70539" y="0"/>
                  </a:lnTo>
                  <a:cubicBezTo>
                    <a:pt x="70805" y="177"/>
                    <a:pt x="71247" y="299"/>
                    <a:pt x="71539" y="476"/>
                  </a:cubicBezTo>
                  <a:close/>
                </a:path>
              </a:pathLst>
            </a:custGeom>
            <a:solidFill>
              <a:srgbClr val="FFFFFF"/>
            </a:solidFill>
            <a:ln w="6800"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89706F94-E63B-4E81-89F2-242B78AB3C11}"/>
                </a:ext>
              </a:extLst>
            </p:cNvPr>
            <p:cNvSpPr/>
            <p:nvPr/>
          </p:nvSpPr>
          <p:spPr>
            <a:xfrm>
              <a:off x="4311155" y="3028316"/>
              <a:ext cx="1378784" cy="540659"/>
            </a:xfrm>
            <a:custGeom>
              <a:avLst/>
              <a:gdLst>
                <a:gd name="connsiteX0" fmla="*/ 29065 w 675553"/>
                <a:gd name="connsiteY0" fmla="*/ 223763 h 264903"/>
                <a:gd name="connsiteX1" fmla="*/ 670410 w 675553"/>
                <a:gd name="connsiteY1" fmla="*/ 4633 h 264903"/>
                <a:gd name="connsiteX2" fmla="*/ 670118 w 675553"/>
                <a:gd name="connsiteY2" fmla="*/ 3524 h 264903"/>
                <a:gd name="connsiteX3" fmla="*/ 669812 w 675553"/>
                <a:gd name="connsiteY3" fmla="*/ 2327 h 264903"/>
                <a:gd name="connsiteX4" fmla="*/ 669574 w 675553"/>
                <a:gd name="connsiteY4" fmla="*/ 1197 h 264903"/>
                <a:gd name="connsiteX5" fmla="*/ 669492 w 675553"/>
                <a:gd name="connsiteY5" fmla="*/ 449 h 264903"/>
                <a:gd name="connsiteX6" fmla="*/ 674588 w 675553"/>
                <a:gd name="connsiteY6" fmla="*/ 0 h 264903"/>
                <a:gd name="connsiteX7" fmla="*/ 674833 w 675553"/>
                <a:gd name="connsiteY7" fmla="*/ 1197 h 264903"/>
                <a:gd name="connsiteX8" fmla="*/ 675071 w 675553"/>
                <a:gd name="connsiteY8" fmla="*/ 2327 h 264903"/>
                <a:gd name="connsiteX9" fmla="*/ 675214 w 675553"/>
                <a:gd name="connsiteY9" fmla="*/ 3524 h 264903"/>
                <a:gd name="connsiteX10" fmla="*/ 675554 w 675553"/>
                <a:gd name="connsiteY10" fmla="*/ 4633 h 264903"/>
                <a:gd name="connsiteX11" fmla="*/ 34290 w 675553"/>
                <a:gd name="connsiteY11" fmla="*/ 223763 h 264903"/>
                <a:gd name="connsiteX12" fmla="*/ 5103 w 675553"/>
                <a:gd name="connsiteY12" fmla="*/ 258284 h 264903"/>
                <a:gd name="connsiteX13" fmla="*/ 46366 w 675553"/>
                <a:gd name="connsiteY13" fmla="*/ 264339 h 264903"/>
                <a:gd name="connsiteX14" fmla="*/ 44999 w 675553"/>
                <a:gd name="connsiteY14" fmla="*/ 264904 h 264903"/>
                <a:gd name="connsiteX15" fmla="*/ 0 w 675553"/>
                <a:gd name="connsiteY15" fmla="*/ 258277 h 264903"/>
                <a:gd name="connsiteX16" fmla="*/ 29065 w 675553"/>
                <a:gd name="connsiteY16" fmla="*/ 223763 h 26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5553" h="264903">
                  <a:moveTo>
                    <a:pt x="29065" y="223763"/>
                  </a:moveTo>
                  <a:lnTo>
                    <a:pt x="670410" y="4633"/>
                  </a:lnTo>
                  <a:cubicBezTo>
                    <a:pt x="670288" y="4212"/>
                    <a:pt x="670206" y="4001"/>
                    <a:pt x="670118" y="3524"/>
                  </a:cubicBezTo>
                  <a:cubicBezTo>
                    <a:pt x="669880" y="3198"/>
                    <a:pt x="669880" y="2776"/>
                    <a:pt x="669812" y="2327"/>
                  </a:cubicBezTo>
                  <a:cubicBezTo>
                    <a:pt x="669812" y="2034"/>
                    <a:pt x="669574" y="1551"/>
                    <a:pt x="669574" y="1197"/>
                  </a:cubicBezTo>
                  <a:cubicBezTo>
                    <a:pt x="669574" y="959"/>
                    <a:pt x="669492" y="721"/>
                    <a:pt x="669492" y="449"/>
                  </a:cubicBezTo>
                  <a:lnTo>
                    <a:pt x="674588" y="0"/>
                  </a:lnTo>
                  <a:cubicBezTo>
                    <a:pt x="674588" y="449"/>
                    <a:pt x="674765" y="810"/>
                    <a:pt x="674833" y="1197"/>
                  </a:cubicBezTo>
                  <a:cubicBezTo>
                    <a:pt x="674833" y="1551"/>
                    <a:pt x="674887" y="2034"/>
                    <a:pt x="675071" y="2327"/>
                  </a:cubicBezTo>
                  <a:cubicBezTo>
                    <a:pt x="675071" y="2776"/>
                    <a:pt x="675214" y="3191"/>
                    <a:pt x="675214" y="3524"/>
                  </a:cubicBezTo>
                  <a:cubicBezTo>
                    <a:pt x="675452" y="4001"/>
                    <a:pt x="675554" y="4212"/>
                    <a:pt x="675554" y="4633"/>
                  </a:cubicBezTo>
                  <a:lnTo>
                    <a:pt x="34290" y="223763"/>
                  </a:lnTo>
                  <a:lnTo>
                    <a:pt x="5103" y="258284"/>
                  </a:lnTo>
                  <a:lnTo>
                    <a:pt x="46366" y="264339"/>
                  </a:lnTo>
                  <a:lnTo>
                    <a:pt x="44999" y="264904"/>
                  </a:lnTo>
                  <a:lnTo>
                    <a:pt x="0" y="258277"/>
                  </a:lnTo>
                  <a:lnTo>
                    <a:pt x="29065" y="223763"/>
                  </a:lnTo>
                  <a:close/>
                </a:path>
              </a:pathLst>
            </a:custGeom>
            <a:solidFill>
              <a:srgbClr val="FFFFFF"/>
            </a:solidFill>
            <a:ln w="6800"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FE7FD8AF-08B2-4517-BD30-80A4340C109E}"/>
                </a:ext>
              </a:extLst>
            </p:cNvPr>
            <p:cNvSpPr/>
            <p:nvPr/>
          </p:nvSpPr>
          <p:spPr>
            <a:xfrm>
              <a:off x="4609951" y="2019534"/>
              <a:ext cx="1087666" cy="972192"/>
            </a:xfrm>
            <a:custGeom>
              <a:avLst/>
              <a:gdLst>
                <a:gd name="connsiteX0" fmla="*/ 532250 w 532916"/>
                <a:gd name="connsiteY0" fmla="*/ 473685 h 476338"/>
                <a:gd name="connsiteX1" fmla="*/ 531652 w 532916"/>
                <a:gd name="connsiteY1" fmla="*/ 474495 h 476338"/>
                <a:gd name="connsiteX2" fmla="*/ 531175 w 532916"/>
                <a:gd name="connsiteY2" fmla="*/ 475386 h 476338"/>
                <a:gd name="connsiteX3" fmla="*/ 530706 w 532916"/>
                <a:gd name="connsiteY3" fmla="*/ 476338 h 476338"/>
                <a:gd name="connsiteX4" fmla="*/ 526610 w 532916"/>
                <a:gd name="connsiteY4" fmla="*/ 474161 h 476338"/>
                <a:gd name="connsiteX5" fmla="*/ 527032 w 532916"/>
                <a:gd name="connsiteY5" fmla="*/ 473685 h 476338"/>
                <a:gd name="connsiteX6" fmla="*/ 527576 w 532916"/>
                <a:gd name="connsiteY6" fmla="*/ 472726 h 476338"/>
                <a:gd name="connsiteX7" fmla="*/ 13328 w 532916"/>
                <a:gd name="connsiteY7" fmla="*/ 34521 h 476338"/>
                <a:gd name="connsiteX8" fmla="*/ 0 w 532916"/>
                <a:gd name="connsiteY8" fmla="*/ 0 h 476338"/>
                <a:gd name="connsiteX9" fmla="*/ 5994 w 532916"/>
                <a:gd name="connsiteY9" fmla="*/ 1701 h 476338"/>
                <a:gd name="connsiteX10" fmla="*/ 18560 w 532916"/>
                <a:gd name="connsiteY10" fmla="*/ 34521 h 476338"/>
                <a:gd name="connsiteX11" fmla="*/ 522113 w 532916"/>
                <a:gd name="connsiteY11" fmla="*/ 463745 h 476338"/>
                <a:gd name="connsiteX12" fmla="*/ 529447 w 532916"/>
                <a:gd name="connsiteY12" fmla="*/ 470494 h 476338"/>
                <a:gd name="connsiteX13" fmla="*/ 529753 w 532916"/>
                <a:gd name="connsiteY13" fmla="*/ 470133 h 476338"/>
                <a:gd name="connsiteX14" fmla="*/ 532917 w 532916"/>
                <a:gd name="connsiteY14" fmla="*/ 472726 h 476338"/>
                <a:gd name="connsiteX15" fmla="*/ 532250 w 532916"/>
                <a:gd name="connsiteY15" fmla="*/ 473685 h 476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2916" h="476338">
                  <a:moveTo>
                    <a:pt x="532250" y="473685"/>
                  </a:moveTo>
                  <a:cubicBezTo>
                    <a:pt x="532121" y="473807"/>
                    <a:pt x="531862" y="474250"/>
                    <a:pt x="531652" y="474495"/>
                  </a:cubicBezTo>
                  <a:cubicBezTo>
                    <a:pt x="531563" y="474848"/>
                    <a:pt x="531325" y="475086"/>
                    <a:pt x="531175" y="475386"/>
                  </a:cubicBezTo>
                  <a:cubicBezTo>
                    <a:pt x="531026" y="475712"/>
                    <a:pt x="530944" y="476046"/>
                    <a:pt x="530706" y="476338"/>
                  </a:cubicBezTo>
                  <a:lnTo>
                    <a:pt x="526610" y="474161"/>
                  </a:lnTo>
                  <a:cubicBezTo>
                    <a:pt x="526882" y="474018"/>
                    <a:pt x="526882" y="473807"/>
                    <a:pt x="527032" y="473685"/>
                  </a:cubicBezTo>
                  <a:cubicBezTo>
                    <a:pt x="527181" y="473358"/>
                    <a:pt x="527474" y="473059"/>
                    <a:pt x="527576" y="472726"/>
                  </a:cubicBezTo>
                  <a:lnTo>
                    <a:pt x="13328" y="34521"/>
                  </a:lnTo>
                  <a:lnTo>
                    <a:pt x="0" y="0"/>
                  </a:lnTo>
                  <a:lnTo>
                    <a:pt x="5994" y="1701"/>
                  </a:lnTo>
                  <a:lnTo>
                    <a:pt x="18560" y="34521"/>
                  </a:lnTo>
                  <a:lnTo>
                    <a:pt x="522113" y="463745"/>
                  </a:lnTo>
                  <a:lnTo>
                    <a:pt x="529447" y="470494"/>
                  </a:lnTo>
                  <a:cubicBezTo>
                    <a:pt x="529447" y="470317"/>
                    <a:pt x="529604" y="470256"/>
                    <a:pt x="529753" y="470133"/>
                  </a:cubicBezTo>
                  <a:lnTo>
                    <a:pt x="532917" y="472726"/>
                  </a:lnTo>
                  <a:cubicBezTo>
                    <a:pt x="532597" y="473059"/>
                    <a:pt x="532427" y="473358"/>
                    <a:pt x="532250" y="473685"/>
                  </a:cubicBezTo>
                  <a:close/>
                </a:path>
              </a:pathLst>
            </a:custGeom>
            <a:solidFill>
              <a:srgbClr val="FFFFFF"/>
            </a:solidFill>
            <a:ln w="6800"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798D52C9-C1F6-4AF8-88B7-D86950F438F2}"/>
                </a:ext>
              </a:extLst>
            </p:cNvPr>
            <p:cNvSpPr/>
            <p:nvPr/>
          </p:nvSpPr>
          <p:spPr>
            <a:xfrm>
              <a:off x="5735041" y="3085027"/>
              <a:ext cx="236226" cy="1416803"/>
            </a:xfrm>
            <a:custGeom>
              <a:avLst/>
              <a:gdLst>
                <a:gd name="connsiteX0" fmla="*/ 1524 w 115742"/>
                <a:gd name="connsiteY0" fmla="*/ 0 h 694181"/>
                <a:gd name="connsiteX1" fmla="*/ 98053 w 115742"/>
                <a:gd name="connsiteY1" fmla="*/ 665457 h 694181"/>
                <a:gd name="connsiteX2" fmla="*/ 115743 w 115742"/>
                <a:gd name="connsiteY2" fmla="*/ 689059 h 694181"/>
                <a:gd name="connsiteX3" fmla="*/ 114280 w 115742"/>
                <a:gd name="connsiteY3" fmla="*/ 694182 h 694181"/>
                <a:gd name="connsiteX4" fmla="*/ 92821 w 115742"/>
                <a:gd name="connsiteY4" fmla="*/ 665457 h 694181"/>
                <a:gd name="connsiteX5" fmla="*/ 0 w 115742"/>
                <a:gd name="connsiteY5" fmla="*/ 26262 h 69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42" h="694181">
                  <a:moveTo>
                    <a:pt x="1524" y="0"/>
                  </a:moveTo>
                  <a:lnTo>
                    <a:pt x="98053" y="665457"/>
                  </a:lnTo>
                  <a:lnTo>
                    <a:pt x="115743" y="689059"/>
                  </a:lnTo>
                  <a:lnTo>
                    <a:pt x="114280" y="694182"/>
                  </a:lnTo>
                  <a:lnTo>
                    <a:pt x="92821" y="665457"/>
                  </a:lnTo>
                  <a:lnTo>
                    <a:pt x="0" y="26262"/>
                  </a:lnTo>
                  <a:close/>
                </a:path>
              </a:pathLst>
            </a:custGeom>
            <a:solidFill>
              <a:srgbClr val="FFFFFF"/>
            </a:solidFill>
            <a:ln w="6800"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C22F37F4-5DDE-490B-9A61-FFD6E3F18459}"/>
                </a:ext>
              </a:extLst>
            </p:cNvPr>
            <p:cNvSpPr/>
            <p:nvPr/>
          </p:nvSpPr>
          <p:spPr>
            <a:xfrm>
              <a:off x="5766590" y="3081055"/>
              <a:ext cx="745893" cy="1059770"/>
            </a:xfrm>
            <a:custGeom>
              <a:avLst/>
              <a:gdLst>
                <a:gd name="connsiteX0" fmla="*/ 0 w 365460"/>
                <a:gd name="connsiteY0" fmla="*/ 1170 h 519248"/>
                <a:gd name="connsiteX1" fmla="*/ 776 w 365460"/>
                <a:gd name="connsiteY1" fmla="*/ 776 h 519248"/>
                <a:gd name="connsiteX2" fmla="*/ 1728 w 365460"/>
                <a:gd name="connsiteY2" fmla="*/ 299 h 519248"/>
                <a:gd name="connsiteX3" fmla="*/ 2327 w 365460"/>
                <a:gd name="connsiteY3" fmla="*/ 0 h 519248"/>
                <a:gd name="connsiteX4" fmla="*/ 21758 w 365460"/>
                <a:gd name="connsiteY4" fmla="*/ 26473 h 519248"/>
                <a:gd name="connsiteX5" fmla="*/ 344900 w 365460"/>
                <a:gd name="connsiteY5" fmla="*/ 508370 h 519248"/>
                <a:gd name="connsiteX6" fmla="*/ 364984 w 365460"/>
                <a:gd name="connsiteY6" fmla="*/ 516840 h 519248"/>
                <a:gd name="connsiteX7" fmla="*/ 365461 w 365460"/>
                <a:gd name="connsiteY7" fmla="*/ 519249 h 519248"/>
                <a:gd name="connsiteX8" fmla="*/ 339648 w 365460"/>
                <a:gd name="connsiteY8" fmla="*/ 508363 h 519248"/>
                <a:gd name="connsiteX9" fmla="*/ 619 w 365460"/>
                <a:gd name="connsiteY9" fmla="*/ 2749 h 519248"/>
                <a:gd name="connsiteX10" fmla="*/ 0 w 365460"/>
                <a:gd name="connsiteY10" fmla="*/ 1170 h 51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460" h="519248">
                  <a:moveTo>
                    <a:pt x="0" y="1170"/>
                  </a:moveTo>
                  <a:cubicBezTo>
                    <a:pt x="0" y="1170"/>
                    <a:pt x="503" y="844"/>
                    <a:pt x="776" y="776"/>
                  </a:cubicBezTo>
                  <a:cubicBezTo>
                    <a:pt x="1068" y="633"/>
                    <a:pt x="1436" y="510"/>
                    <a:pt x="1728" y="299"/>
                  </a:cubicBezTo>
                  <a:cubicBezTo>
                    <a:pt x="1851" y="299"/>
                    <a:pt x="2068" y="157"/>
                    <a:pt x="2327" y="0"/>
                  </a:cubicBezTo>
                  <a:lnTo>
                    <a:pt x="21758" y="26473"/>
                  </a:lnTo>
                  <a:lnTo>
                    <a:pt x="344900" y="508370"/>
                  </a:lnTo>
                  <a:lnTo>
                    <a:pt x="364984" y="516840"/>
                  </a:lnTo>
                  <a:lnTo>
                    <a:pt x="365461" y="519249"/>
                  </a:lnTo>
                  <a:lnTo>
                    <a:pt x="339648" y="508363"/>
                  </a:lnTo>
                  <a:lnTo>
                    <a:pt x="619" y="2749"/>
                  </a:lnTo>
                  <a:lnTo>
                    <a:pt x="0" y="1170"/>
                  </a:lnTo>
                  <a:close/>
                </a:path>
              </a:pathLst>
            </a:custGeom>
            <a:solidFill>
              <a:srgbClr val="FFFFFF"/>
            </a:solidFill>
            <a:ln w="6800"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7BD0BF68-83A3-4D3F-AB27-F068FB54A1CF}"/>
                </a:ext>
              </a:extLst>
            </p:cNvPr>
            <p:cNvSpPr/>
            <p:nvPr/>
          </p:nvSpPr>
          <p:spPr>
            <a:xfrm>
              <a:off x="4853705" y="3058643"/>
              <a:ext cx="852342" cy="1217249"/>
            </a:xfrm>
            <a:custGeom>
              <a:avLst/>
              <a:gdLst>
                <a:gd name="connsiteX0" fmla="*/ 411589 w 417616"/>
                <a:gd name="connsiteY0" fmla="*/ 2687 h 596407"/>
                <a:gd name="connsiteX1" fmla="*/ 414725 w 417616"/>
                <a:gd name="connsiteY1" fmla="*/ 0 h 596407"/>
                <a:gd name="connsiteX2" fmla="*/ 415413 w 417616"/>
                <a:gd name="connsiteY2" fmla="*/ 864 h 596407"/>
                <a:gd name="connsiteX3" fmla="*/ 416106 w 417616"/>
                <a:gd name="connsiteY3" fmla="*/ 1878 h 596407"/>
                <a:gd name="connsiteX4" fmla="*/ 416855 w 417616"/>
                <a:gd name="connsiteY4" fmla="*/ 2742 h 596407"/>
                <a:gd name="connsiteX5" fmla="*/ 417617 w 417616"/>
                <a:gd name="connsiteY5" fmla="*/ 3694 h 596407"/>
                <a:gd name="connsiteX6" fmla="*/ 415508 w 417616"/>
                <a:gd name="connsiteY6" fmla="*/ 6559 h 596407"/>
                <a:gd name="connsiteX7" fmla="*/ 414725 w 417616"/>
                <a:gd name="connsiteY7" fmla="*/ 5967 h 596407"/>
                <a:gd name="connsiteX8" fmla="*/ 405057 w 417616"/>
                <a:gd name="connsiteY8" fmla="*/ 20526 h 596407"/>
                <a:gd name="connsiteX9" fmla="*/ 10689 w 417616"/>
                <a:gd name="connsiteY9" fmla="*/ 551824 h 596407"/>
                <a:gd name="connsiteX10" fmla="*/ 5491 w 417616"/>
                <a:gd name="connsiteY10" fmla="*/ 593577 h 596407"/>
                <a:gd name="connsiteX11" fmla="*/ 0 w 417616"/>
                <a:gd name="connsiteY11" fmla="*/ 596408 h 596407"/>
                <a:gd name="connsiteX12" fmla="*/ 5545 w 417616"/>
                <a:gd name="connsiteY12" fmla="*/ 551824 h 596407"/>
                <a:gd name="connsiteX13" fmla="*/ 412426 w 417616"/>
                <a:gd name="connsiteY13" fmla="*/ 3694 h 596407"/>
                <a:gd name="connsiteX14" fmla="*/ 411582 w 417616"/>
                <a:gd name="connsiteY14" fmla="*/ 2742 h 596407"/>
                <a:gd name="connsiteX15" fmla="*/ 411589 w 417616"/>
                <a:gd name="connsiteY15" fmla="*/ 2687 h 596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7616" h="596407">
                  <a:moveTo>
                    <a:pt x="411589" y="2687"/>
                  </a:moveTo>
                  <a:lnTo>
                    <a:pt x="414725" y="0"/>
                  </a:lnTo>
                  <a:cubicBezTo>
                    <a:pt x="414963" y="299"/>
                    <a:pt x="415168" y="714"/>
                    <a:pt x="415413" y="864"/>
                  </a:cubicBezTo>
                  <a:cubicBezTo>
                    <a:pt x="415753" y="1191"/>
                    <a:pt x="415889" y="1524"/>
                    <a:pt x="416106" y="1878"/>
                  </a:cubicBezTo>
                  <a:cubicBezTo>
                    <a:pt x="416379" y="2204"/>
                    <a:pt x="416671" y="2442"/>
                    <a:pt x="416855" y="2742"/>
                  </a:cubicBezTo>
                  <a:cubicBezTo>
                    <a:pt x="417113" y="3068"/>
                    <a:pt x="417270" y="3368"/>
                    <a:pt x="417617" y="3694"/>
                  </a:cubicBezTo>
                  <a:lnTo>
                    <a:pt x="415508" y="6559"/>
                  </a:lnTo>
                  <a:cubicBezTo>
                    <a:pt x="415270" y="6348"/>
                    <a:pt x="414997" y="6109"/>
                    <a:pt x="414725" y="5967"/>
                  </a:cubicBezTo>
                  <a:lnTo>
                    <a:pt x="405057" y="20526"/>
                  </a:lnTo>
                  <a:lnTo>
                    <a:pt x="10689" y="551824"/>
                  </a:lnTo>
                  <a:lnTo>
                    <a:pt x="5491" y="593577"/>
                  </a:lnTo>
                  <a:lnTo>
                    <a:pt x="0" y="596408"/>
                  </a:lnTo>
                  <a:lnTo>
                    <a:pt x="5545" y="551824"/>
                  </a:lnTo>
                  <a:lnTo>
                    <a:pt x="412426" y="3694"/>
                  </a:lnTo>
                  <a:cubicBezTo>
                    <a:pt x="412126" y="3368"/>
                    <a:pt x="411888" y="3075"/>
                    <a:pt x="411582" y="2742"/>
                  </a:cubicBezTo>
                  <a:cubicBezTo>
                    <a:pt x="411589" y="2755"/>
                    <a:pt x="411589" y="2755"/>
                    <a:pt x="411589" y="2687"/>
                  </a:cubicBezTo>
                  <a:close/>
                </a:path>
              </a:pathLst>
            </a:custGeom>
            <a:solidFill>
              <a:srgbClr val="FFFFFF"/>
            </a:solidFill>
            <a:ln w="6800"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9D49B596-B755-41B5-A579-024A3FD878D8}"/>
                </a:ext>
              </a:extLst>
            </p:cNvPr>
            <p:cNvSpPr/>
            <p:nvPr/>
          </p:nvSpPr>
          <p:spPr>
            <a:xfrm>
              <a:off x="5791321" y="2657937"/>
              <a:ext cx="845150" cy="348826"/>
            </a:xfrm>
            <a:custGeom>
              <a:avLst/>
              <a:gdLst>
                <a:gd name="connsiteX0" fmla="*/ 414093 w 414092"/>
                <a:gd name="connsiteY0" fmla="*/ 925 h 170912"/>
                <a:gd name="connsiteX1" fmla="*/ 708 w 414092"/>
                <a:gd name="connsiteY1" fmla="*/ 170913 h 170912"/>
                <a:gd name="connsiteX2" fmla="*/ 442 w 414092"/>
                <a:gd name="connsiteY2" fmla="*/ 169872 h 170912"/>
                <a:gd name="connsiteX3" fmla="*/ 0 w 414092"/>
                <a:gd name="connsiteY3" fmla="*/ 169184 h 170912"/>
                <a:gd name="connsiteX4" fmla="*/ 411194 w 414092"/>
                <a:gd name="connsiteY4" fmla="*/ 0 h 170912"/>
                <a:gd name="connsiteX5" fmla="*/ 414093 w 414092"/>
                <a:gd name="connsiteY5" fmla="*/ 925 h 17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92" h="170912">
                  <a:moveTo>
                    <a:pt x="414093" y="925"/>
                  </a:moveTo>
                  <a:lnTo>
                    <a:pt x="708" y="170913"/>
                  </a:lnTo>
                  <a:cubicBezTo>
                    <a:pt x="708" y="170491"/>
                    <a:pt x="442" y="170198"/>
                    <a:pt x="442" y="169872"/>
                  </a:cubicBezTo>
                  <a:cubicBezTo>
                    <a:pt x="82" y="169599"/>
                    <a:pt x="82" y="169334"/>
                    <a:pt x="0" y="169184"/>
                  </a:cubicBezTo>
                  <a:lnTo>
                    <a:pt x="411194" y="0"/>
                  </a:lnTo>
                  <a:lnTo>
                    <a:pt x="414093" y="925"/>
                  </a:lnTo>
                  <a:close/>
                </a:path>
              </a:pathLst>
            </a:custGeom>
            <a:solidFill>
              <a:srgbClr val="FFFFFF"/>
            </a:solidFill>
            <a:ln w="6800"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F83642ED-3244-414A-B7E8-14E206B2235B}"/>
                </a:ext>
              </a:extLst>
            </p:cNvPr>
            <p:cNvSpPr/>
            <p:nvPr/>
          </p:nvSpPr>
          <p:spPr>
            <a:xfrm>
              <a:off x="5796486" y="3044215"/>
              <a:ext cx="970721" cy="249249"/>
            </a:xfrm>
            <a:custGeom>
              <a:avLst/>
              <a:gdLst>
                <a:gd name="connsiteX0" fmla="*/ 0 w 475617"/>
                <a:gd name="connsiteY0" fmla="*/ 1286 h 122123"/>
                <a:gd name="connsiteX1" fmla="*/ 0 w 475617"/>
                <a:gd name="connsiteY1" fmla="*/ 1136 h 122123"/>
                <a:gd name="connsiteX2" fmla="*/ 211 w 475617"/>
                <a:gd name="connsiteY2" fmla="*/ 0 h 122123"/>
                <a:gd name="connsiteX3" fmla="*/ 475617 w 475617"/>
                <a:gd name="connsiteY3" fmla="*/ 121172 h 122123"/>
                <a:gd name="connsiteX4" fmla="*/ 474066 w 475617"/>
                <a:gd name="connsiteY4" fmla="*/ 122124 h 122123"/>
                <a:gd name="connsiteX5" fmla="*/ 0 w 475617"/>
                <a:gd name="connsiteY5" fmla="*/ 1286 h 12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617" h="122123">
                  <a:moveTo>
                    <a:pt x="0" y="1286"/>
                  </a:moveTo>
                  <a:lnTo>
                    <a:pt x="0" y="1136"/>
                  </a:lnTo>
                  <a:cubicBezTo>
                    <a:pt x="211" y="775"/>
                    <a:pt x="211" y="510"/>
                    <a:pt x="211" y="0"/>
                  </a:cubicBezTo>
                  <a:lnTo>
                    <a:pt x="475617" y="121172"/>
                  </a:lnTo>
                  <a:lnTo>
                    <a:pt x="474066" y="122124"/>
                  </a:lnTo>
                  <a:lnTo>
                    <a:pt x="0" y="1286"/>
                  </a:lnTo>
                  <a:close/>
                </a:path>
              </a:pathLst>
            </a:custGeom>
            <a:solidFill>
              <a:srgbClr val="FFFFFF"/>
            </a:solidFill>
            <a:ln w="6800"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CF2148D7-014D-45AE-B0DA-FE109875D98B}"/>
                </a:ext>
              </a:extLst>
            </p:cNvPr>
            <p:cNvSpPr/>
            <p:nvPr/>
          </p:nvSpPr>
          <p:spPr>
            <a:xfrm>
              <a:off x="5796931" y="2938989"/>
              <a:ext cx="929187" cy="83314"/>
            </a:xfrm>
            <a:custGeom>
              <a:avLst/>
              <a:gdLst>
                <a:gd name="connsiteX0" fmla="*/ 455268 w 455267"/>
                <a:gd name="connsiteY0" fmla="*/ 299 h 40821"/>
                <a:gd name="connsiteX1" fmla="*/ 0 w 455267"/>
                <a:gd name="connsiteY1" fmla="*/ 40821 h 40821"/>
                <a:gd name="connsiteX2" fmla="*/ 0 w 455267"/>
                <a:gd name="connsiteY2" fmla="*/ 40495 h 40821"/>
                <a:gd name="connsiteX3" fmla="*/ 454676 w 455267"/>
                <a:gd name="connsiteY3" fmla="*/ 0 h 40821"/>
                <a:gd name="connsiteX4" fmla="*/ 455268 w 455267"/>
                <a:gd name="connsiteY4" fmla="*/ 299 h 40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67" h="40821">
                  <a:moveTo>
                    <a:pt x="455268" y="299"/>
                  </a:moveTo>
                  <a:lnTo>
                    <a:pt x="0" y="40821"/>
                  </a:lnTo>
                  <a:cubicBezTo>
                    <a:pt x="0" y="40733"/>
                    <a:pt x="0" y="40610"/>
                    <a:pt x="0" y="40495"/>
                  </a:cubicBezTo>
                  <a:lnTo>
                    <a:pt x="454676" y="0"/>
                  </a:lnTo>
                  <a:lnTo>
                    <a:pt x="455268" y="299"/>
                  </a:lnTo>
                  <a:close/>
                </a:path>
              </a:pathLst>
            </a:custGeom>
            <a:solidFill>
              <a:srgbClr val="FFFFFF"/>
            </a:solidFill>
            <a:ln w="6800"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3EF4A643-B856-492B-939C-E4B5CE2BB8A2}"/>
                </a:ext>
              </a:extLst>
            </p:cNvPr>
            <p:cNvSpPr/>
            <p:nvPr/>
          </p:nvSpPr>
          <p:spPr>
            <a:xfrm>
              <a:off x="5781087" y="2399716"/>
              <a:ext cx="714471" cy="592982"/>
            </a:xfrm>
            <a:custGeom>
              <a:avLst/>
              <a:gdLst>
                <a:gd name="connsiteX0" fmla="*/ 350064 w 350064"/>
                <a:gd name="connsiteY0" fmla="*/ 394 h 290539"/>
                <a:gd name="connsiteX1" fmla="*/ 1905 w 350064"/>
                <a:gd name="connsiteY1" fmla="*/ 290540 h 290539"/>
                <a:gd name="connsiteX2" fmla="*/ 1279 w 350064"/>
                <a:gd name="connsiteY2" fmla="*/ 289587 h 290539"/>
                <a:gd name="connsiteX3" fmla="*/ 476 w 350064"/>
                <a:gd name="connsiteY3" fmla="*/ 288662 h 290539"/>
                <a:gd name="connsiteX4" fmla="*/ 0 w 350064"/>
                <a:gd name="connsiteY4" fmla="*/ 287879 h 290539"/>
                <a:gd name="connsiteX5" fmla="*/ 345138 w 350064"/>
                <a:gd name="connsiteY5" fmla="*/ 0 h 290539"/>
                <a:gd name="connsiteX6" fmla="*/ 350064 w 350064"/>
                <a:gd name="connsiteY6" fmla="*/ 394 h 290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64" h="290539">
                  <a:moveTo>
                    <a:pt x="350064" y="394"/>
                  </a:moveTo>
                  <a:lnTo>
                    <a:pt x="1905" y="290540"/>
                  </a:lnTo>
                  <a:cubicBezTo>
                    <a:pt x="1701" y="290213"/>
                    <a:pt x="1436" y="289914"/>
                    <a:pt x="1279" y="289587"/>
                  </a:cubicBezTo>
                  <a:cubicBezTo>
                    <a:pt x="953" y="289199"/>
                    <a:pt x="714" y="288988"/>
                    <a:pt x="476" y="288662"/>
                  </a:cubicBezTo>
                  <a:cubicBezTo>
                    <a:pt x="333" y="288329"/>
                    <a:pt x="204" y="288213"/>
                    <a:pt x="0" y="287879"/>
                  </a:cubicBezTo>
                  <a:lnTo>
                    <a:pt x="345138" y="0"/>
                  </a:lnTo>
                  <a:lnTo>
                    <a:pt x="350064" y="394"/>
                  </a:lnTo>
                  <a:close/>
                </a:path>
              </a:pathLst>
            </a:custGeom>
            <a:solidFill>
              <a:srgbClr val="FFFFFF"/>
            </a:solidFill>
            <a:ln w="6800"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C108FBF5-177D-4F2F-BC41-07F3656FDF4E}"/>
                </a:ext>
              </a:extLst>
            </p:cNvPr>
            <p:cNvSpPr/>
            <p:nvPr/>
          </p:nvSpPr>
          <p:spPr>
            <a:xfrm>
              <a:off x="5214530" y="3070834"/>
              <a:ext cx="503820" cy="1404445"/>
            </a:xfrm>
            <a:custGeom>
              <a:avLst/>
              <a:gdLst>
                <a:gd name="connsiteX0" fmla="*/ 243187 w 246853"/>
                <a:gd name="connsiteY0" fmla="*/ 0 h 688126"/>
                <a:gd name="connsiteX1" fmla="*/ 243956 w 246853"/>
                <a:gd name="connsiteY1" fmla="*/ 714 h 688126"/>
                <a:gd name="connsiteX2" fmla="*/ 244976 w 246853"/>
                <a:gd name="connsiteY2" fmla="*/ 1401 h 688126"/>
                <a:gd name="connsiteX3" fmla="*/ 245902 w 246853"/>
                <a:gd name="connsiteY3" fmla="*/ 2116 h 688126"/>
                <a:gd name="connsiteX4" fmla="*/ 246854 w 246853"/>
                <a:gd name="connsiteY4" fmla="*/ 2742 h 688126"/>
                <a:gd name="connsiteX5" fmla="*/ 245902 w 246853"/>
                <a:gd name="connsiteY5" fmla="*/ 5307 h 688126"/>
                <a:gd name="connsiteX6" fmla="*/ 245269 w 246853"/>
                <a:gd name="connsiteY6" fmla="*/ 5007 h 688126"/>
                <a:gd name="connsiteX7" fmla="*/ 244316 w 246853"/>
                <a:gd name="connsiteY7" fmla="*/ 4531 h 688126"/>
                <a:gd name="connsiteX8" fmla="*/ 233988 w 246853"/>
                <a:gd name="connsiteY8" fmla="*/ 36814 h 688126"/>
                <a:gd name="connsiteX9" fmla="*/ 5218 w 246853"/>
                <a:gd name="connsiteY9" fmla="*/ 645632 h 688126"/>
                <a:gd name="connsiteX10" fmla="*/ 10620 w 246853"/>
                <a:gd name="connsiteY10" fmla="*/ 683677 h 688126"/>
                <a:gd name="connsiteX11" fmla="*/ 5994 w 246853"/>
                <a:gd name="connsiteY11" fmla="*/ 688127 h 688126"/>
                <a:gd name="connsiteX12" fmla="*/ 0 w 246853"/>
                <a:gd name="connsiteY12" fmla="*/ 645632 h 688126"/>
                <a:gd name="connsiteX13" fmla="*/ 241479 w 246853"/>
                <a:gd name="connsiteY13" fmla="*/ 2735 h 688126"/>
                <a:gd name="connsiteX14" fmla="*/ 241425 w 246853"/>
                <a:gd name="connsiteY14" fmla="*/ 2640 h 688126"/>
                <a:gd name="connsiteX15" fmla="*/ 243187 w 246853"/>
                <a:gd name="connsiteY15" fmla="*/ 0 h 68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6853" h="688126">
                  <a:moveTo>
                    <a:pt x="243187" y="0"/>
                  </a:moveTo>
                  <a:cubicBezTo>
                    <a:pt x="243486" y="143"/>
                    <a:pt x="243779" y="538"/>
                    <a:pt x="243956" y="714"/>
                  </a:cubicBezTo>
                  <a:cubicBezTo>
                    <a:pt x="244323" y="952"/>
                    <a:pt x="244643" y="1252"/>
                    <a:pt x="244976" y="1401"/>
                  </a:cubicBezTo>
                  <a:cubicBezTo>
                    <a:pt x="245269" y="1701"/>
                    <a:pt x="245568" y="1878"/>
                    <a:pt x="245902" y="2116"/>
                  </a:cubicBezTo>
                  <a:cubicBezTo>
                    <a:pt x="246194" y="2354"/>
                    <a:pt x="246527" y="2504"/>
                    <a:pt x="246854" y="2742"/>
                  </a:cubicBezTo>
                  <a:lnTo>
                    <a:pt x="245902" y="5307"/>
                  </a:lnTo>
                  <a:cubicBezTo>
                    <a:pt x="245568" y="5164"/>
                    <a:pt x="245507" y="5164"/>
                    <a:pt x="245269" y="5007"/>
                  </a:cubicBezTo>
                  <a:cubicBezTo>
                    <a:pt x="244976" y="4830"/>
                    <a:pt x="244636" y="4715"/>
                    <a:pt x="244316" y="4531"/>
                  </a:cubicBezTo>
                  <a:lnTo>
                    <a:pt x="233988" y="36814"/>
                  </a:lnTo>
                  <a:lnTo>
                    <a:pt x="5218" y="645632"/>
                  </a:lnTo>
                  <a:lnTo>
                    <a:pt x="10620" y="683677"/>
                  </a:lnTo>
                  <a:lnTo>
                    <a:pt x="5994" y="688127"/>
                  </a:lnTo>
                  <a:lnTo>
                    <a:pt x="0" y="645632"/>
                  </a:lnTo>
                  <a:lnTo>
                    <a:pt x="241479" y="2735"/>
                  </a:lnTo>
                  <a:lnTo>
                    <a:pt x="241425" y="2640"/>
                  </a:lnTo>
                  <a:lnTo>
                    <a:pt x="243187" y="0"/>
                  </a:lnTo>
                  <a:close/>
                </a:path>
              </a:pathLst>
            </a:custGeom>
            <a:solidFill>
              <a:srgbClr val="FFFFFF"/>
            </a:solidFill>
            <a:ln w="6800"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E8A831B7-BA48-481C-82F6-A01E2C195533}"/>
                </a:ext>
              </a:extLst>
            </p:cNvPr>
            <p:cNvSpPr/>
            <p:nvPr/>
          </p:nvSpPr>
          <p:spPr>
            <a:xfrm>
              <a:off x="5504911" y="1742927"/>
              <a:ext cx="228491" cy="1223111"/>
            </a:xfrm>
            <a:custGeom>
              <a:avLst/>
              <a:gdLst>
                <a:gd name="connsiteX0" fmla="*/ 10947 w 111952"/>
                <a:gd name="connsiteY0" fmla="*/ 0 h 599279"/>
                <a:gd name="connsiteX1" fmla="*/ 14138 w 111952"/>
                <a:gd name="connsiteY1" fmla="*/ 4477 h 599279"/>
                <a:gd name="connsiteX2" fmla="*/ 5280 w 111952"/>
                <a:gd name="connsiteY2" fmla="*/ 23425 h 599279"/>
                <a:gd name="connsiteX3" fmla="*/ 111953 w 111952"/>
                <a:gd name="connsiteY3" fmla="*/ 598742 h 599279"/>
                <a:gd name="connsiteX4" fmla="*/ 110973 w 111952"/>
                <a:gd name="connsiteY4" fmla="*/ 598864 h 599279"/>
                <a:gd name="connsiteX5" fmla="*/ 109980 w 111952"/>
                <a:gd name="connsiteY5" fmla="*/ 598864 h 599279"/>
                <a:gd name="connsiteX6" fmla="*/ 108878 w 111952"/>
                <a:gd name="connsiteY6" fmla="*/ 599041 h 599279"/>
                <a:gd name="connsiteX7" fmla="*/ 107959 w 111952"/>
                <a:gd name="connsiteY7" fmla="*/ 599279 h 599279"/>
                <a:gd name="connsiteX8" fmla="*/ 105952 w 111952"/>
                <a:gd name="connsiteY8" fmla="*/ 594176 h 599279"/>
                <a:gd name="connsiteX9" fmla="*/ 0 w 111952"/>
                <a:gd name="connsiteY9" fmla="*/ 23432 h 599279"/>
                <a:gd name="connsiteX10" fmla="*/ 10947 w 111952"/>
                <a:gd name="connsiteY10" fmla="*/ 0 h 59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952" h="599279">
                  <a:moveTo>
                    <a:pt x="10947" y="0"/>
                  </a:moveTo>
                  <a:lnTo>
                    <a:pt x="14138" y="4477"/>
                  </a:lnTo>
                  <a:lnTo>
                    <a:pt x="5280" y="23425"/>
                  </a:lnTo>
                  <a:lnTo>
                    <a:pt x="111953" y="598742"/>
                  </a:lnTo>
                  <a:cubicBezTo>
                    <a:pt x="111538" y="598769"/>
                    <a:pt x="111218" y="598769"/>
                    <a:pt x="110973" y="598864"/>
                  </a:cubicBezTo>
                  <a:cubicBezTo>
                    <a:pt x="110606" y="598864"/>
                    <a:pt x="110279" y="598864"/>
                    <a:pt x="109980" y="598864"/>
                  </a:cubicBezTo>
                  <a:cubicBezTo>
                    <a:pt x="109660" y="598952"/>
                    <a:pt x="109184" y="599041"/>
                    <a:pt x="108878" y="599041"/>
                  </a:cubicBezTo>
                  <a:cubicBezTo>
                    <a:pt x="108463" y="599095"/>
                    <a:pt x="108252" y="599191"/>
                    <a:pt x="107959" y="599279"/>
                  </a:cubicBezTo>
                  <a:lnTo>
                    <a:pt x="105952" y="594176"/>
                  </a:lnTo>
                  <a:lnTo>
                    <a:pt x="0" y="23432"/>
                  </a:lnTo>
                  <a:lnTo>
                    <a:pt x="10947" y="0"/>
                  </a:lnTo>
                  <a:close/>
                </a:path>
              </a:pathLst>
            </a:custGeom>
            <a:solidFill>
              <a:srgbClr val="FFFFFF"/>
            </a:solidFill>
            <a:ln w="6800"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91B908E2-89D2-48BA-854B-709F0EDE0A48}"/>
                </a:ext>
              </a:extLst>
            </p:cNvPr>
            <p:cNvSpPr/>
            <p:nvPr/>
          </p:nvSpPr>
          <p:spPr>
            <a:xfrm>
              <a:off x="4897181" y="1831115"/>
              <a:ext cx="810131" cy="1148681"/>
            </a:xfrm>
            <a:custGeom>
              <a:avLst/>
              <a:gdLst>
                <a:gd name="connsiteX0" fmla="*/ 3504 w 396934"/>
                <a:gd name="connsiteY0" fmla="*/ 32732 h 562811"/>
                <a:gd name="connsiteX1" fmla="*/ 0 w 396934"/>
                <a:gd name="connsiteY1" fmla="*/ 0 h 562811"/>
                <a:gd name="connsiteX2" fmla="*/ 5525 w 396934"/>
                <a:gd name="connsiteY2" fmla="*/ 3313 h 562811"/>
                <a:gd name="connsiteX3" fmla="*/ 8926 w 396934"/>
                <a:gd name="connsiteY3" fmla="*/ 32732 h 562811"/>
                <a:gd name="connsiteX4" fmla="*/ 376687 w 396934"/>
                <a:gd name="connsiteY4" fmla="*/ 532495 h 562811"/>
                <a:gd name="connsiteX5" fmla="*/ 394110 w 396934"/>
                <a:gd name="connsiteY5" fmla="*/ 558573 h 562811"/>
                <a:gd name="connsiteX6" fmla="*/ 395077 w 396934"/>
                <a:gd name="connsiteY6" fmla="*/ 558036 h 562811"/>
                <a:gd name="connsiteX7" fmla="*/ 395219 w 396934"/>
                <a:gd name="connsiteY7" fmla="*/ 557832 h 562811"/>
                <a:gd name="connsiteX8" fmla="*/ 396934 w 396934"/>
                <a:gd name="connsiteY8" fmla="*/ 560131 h 562811"/>
                <a:gd name="connsiteX9" fmla="*/ 396151 w 396934"/>
                <a:gd name="connsiteY9" fmla="*/ 560784 h 562811"/>
                <a:gd name="connsiteX10" fmla="*/ 395376 w 396934"/>
                <a:gd name="connsiteY10" fmla="*/ 561349 h 562811"/>
                <a:gd name="connsiteX11" fmla="*/ 394600 w 396934"/>
                <a:gd name="connsiteY11" fmla="*/ 562097 h 562811"/>
                <a:gd name="connsiteX12" fmla="*/ 393886 w 396934"/>
                <a:gd name="connsiteY12" fmla="*/ 562812 h 562811"/>
                <a:gd name="connsiteX13" fmla="*/ 391409 w 396934"/>
                <a:gd name="connsiteY13" fmla="*/ 560424 h 562811"/>
                <a:gd name="connsiteX14" fmla="*/ 391784 w 396934"/>
                <a:gd name="connsiteY14" fmla="*/ 560124 h 562811"/>
                <a:gd name="connsiteX15" fmla="*/ 3504 w 396934"/>
                <a:gd name="connsiteY15" fmla="*/ 32732 h 56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6934" h="562811">
                  <a:moveTo>
                    <a:pt x="3504" y="32732"/>
                  </a:moveTo>
                  <a:lnTo>
                    <a:pt x="0" y="0"/>
                  </a:lnTo>
                  <a:lnTo>
                    <a:pt x="5525" y="3313"/>
                  </a:lnTo>
                  <a:lnTo>
                    <a:pt x="8926" y="32732"/>
                  </a:lnTo>
                  <a:lnTo>
                    <a:pt x="376687" y="532495"/>
                  </a:lnTo>
                  <a:lnTo>
                    <a:pt x="394110" y="558573"/>
                  </a:lnTo>
                  <a:cubicBezTo>
                    <a:pt x="394451" y="558424"/>
                    <a:pt x="394587" y="558185"/>
                    <a:pt x="395077" y="558036"/>
                  </a:cubicBezTo>
                  <a:cubicBezTo>
                    <a:pt x="395077" y="557832"/>
                    <a:pt x="395138" y="557832"/>
                    <a:pt x="395219" y="557832"/>
                  </a:cubicBezTo>
                  <a:lnTo>
                    <a:pt x="396934" y="560131"/>
                  </a:lnTo>
                  <a:cubicBezTo>
                    <a:pt x="396628" y="560308"/>
                    <a:pt x="396390" y="560546"/>
                    <a:pt x="396151" y="560784"/>
                  </a:cubicBezTo>
                  <a:cubicBezTo>
                    <a:pt x="395975" y="560907"/>
                    <a:pt x="395560" y="561084"/>
                    <a:pt x="395376" y="561349"/>
                  </a:cubicBezTo>
                  <a:cubicBezTo>
                    <a:pt x="395083" y="561703"/>
                    <a:pt x="394811" y="561825"/>
                    <a:pt x="394600" y="562097"/>
                  </a:cubicBezTo>
                  <a:cubicBezTo>
                    <a:pt x="394457" y="562336"/>
                    <a:pt x="394124" y="562451"/>
                    <a:pt x="393886" y="562812"/>
                  </a:cubicBezTo>
                  <a:lnTo>
                    <a:pt x="391409" y="560424"/>
                  </a:lnTo>
                  <a:cubicBezTo>
                    <a:pt x="391539" y="560301"/>
                    <a:pt x="391539" y="560213"/>
                    <a:pt x="391784" y="560124"/>
                  </a:cubicBezTo>
                  <a:lnTo>
                    <a:pt x="3504" y="32732"/>
                  </a:lnTo>
                  <a:close/>
                </a:path>
              </a:pathLst>
            </a:custGeom>
            <a:solidFill>
              <a:srgbClr val="FFFFFF"/>
            </a:solidFill>
            <a:ln w="6800"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3AA2D74C-E4B0-434C-80CD-EC24EB252BB3}"/>
                </a:ext>
              </a:extLst>
            </p:cNvPr>
            <p:cNvSpPr/>
            <p:nvPr/>
          </p:nvSpPr>
          <p:spPr>
            <a:xfrm>
              <a:off x="5790100" y="3058657"/>
              <a:ext cx="947100" cy="529273"/>
            </a:xfrm>
            <a:custGeom>
              <a:avLst/>
              <a:gdLst>
                <a:gd name="connsiteX0" fmla="*/ 687 w 464044"/>
                <a:gd name="connsiteY0" fmla="*/ 864 h 259324"/>
                <a:gd name="connsiteX1" fmla="*/ 1156 w 464044"/>
                <a:gd name="connsiteY1" fmla="*/ 0 h 259324"/>
                <a:gd name="connsiteX2" fmla="*/ 464044 w 464044"/>
                <a:gd name="connsiteY2" fmla="*/ 258638 h 259324"/>
                <a:gd name="connsiteX3" fmla="*/ 460105 w 464044"/>
                <a:gd name="connsiteY3" fmla="*/ 259325 h 259324"/>
                <a:gd name="connsiteX4" fmla="*/ 0 w 464044"/>
                <a:gd name="connsiteY4" fmla="*/ 2116 h 259324"/>
                <a:gd name="connsiteX5" fmla="*/ 238 w 464044"/>
                <a:gd name="connsiteY5" fmla="*/ 1817 h 259324"/>
                <a:gd name="connsiteX6" fmla="*/ 687 w 464044"/>
                <a:gd name="connsiteY6" fmla="*/ 864 h 25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044" h="259324">
                  <a:moveTo>
                    <a:pt x="687" y="864"/>
                  </a:moveTo>
                  <a:cubicBezTo>
                    <a:pt x="837" y="565"/>
                    <a:pt x="1048" y="238"/>
                    <a:pt x="1156" y="0"/>
                  </a:cubicBezTo>
                  <a:lnTo>
                    <a:pt x="464044" y="258638"/>
                  </a:lnTo>
                  <a:lnTo>
                    <a:pt x="460105" y="259325"/>
                  </a:lnTo>
                  <a:lnTo>
                    <a:pt x="0" y="2116"/>
                  </a:lnTo>
                  <a:cubicBezTo>
                    <a:pt x="54" y="1973"/>
                    <a:pt x="54" y="1973"/>
                    <a:pt x="238" y="1817"/>
                  </a:cubicBezTo>
                  <a:cubicBezTo>
                    <a:pt x="394" y="1524"/>
                    <a:pt x="530" y="1191"/>
                    <a:pt x="687" y="864"/>
                  </a:cubicBezTo>
                  <a:close/>
                </a:path>
              </a:pathLst>
            </a:custGeom>
            <a:solidFill>
              <a:srgbClr val="FFFFFF"/>
            </a:solidFill>
            <a:ln w="6800"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ACFF215E-3E29-47B7-A0CF-835A47FE337B}"/>
                </a:ext>
              </a:extLst>
            </p:cNvPr>
            <p:cNvSpPr/>
            <p:nvPr/>
          </p:nvSpPr>
          <p:spPr>
            <a:xfrm>
              <a:off x="5201866" y="1741829"/>
              <a:ext cx="517776" cy="1229318"/>
            </a:xfrm>
            <a:custGeom>
              <a:avLst/>
              <a:gdLst>
                <a:gd name="connsiteX0" fmla="*/ 4361 w 253691"/>
                <a:gd name="connsiteY0" fmla="*/ 0 h 602320"/>
                <a:gd name="connsiteX1" fmla="*/ 9015 w 253691"/>
                <a:gd name="connsiteY1" fmla="*/ 4239 h 602320"/>
                <a:gd name="connsiteX2" fmla="*/ 5259 w 253691"/>
                <a:gd name="connsiteY2" fmla="*/ 28738 h 602320"/>
                <a:gd name="connsiteX3" fmla="*/ 234356 w 253691"/>
                <a:gd name="connsiteY3" fmla="*/ 556138 h 602320"/>
                <a:gd name="connsiteX4" fmla="*/ 251195 w 253691"/>
                <a:gd name="connsiteY4" fmla="*/ 599817 h 602320"/>
                <a:gd name="connsiteX5" fmla="*/ 252120 w 253691"/>
                <a:gd name="connsiteY5" fmla="*/ 599578 h 602320"/>
                <a:gd name="connsiteX6" fmla="*/ 253188 w 253691"/>
                <a:gd name="connsiteY6" fmla="*/ 599402 h 602320"/>
                <a:gd name="connsiteX7" fmla="*/ 253188 w 253691"/>
                <a:gd name="connsiteY7" fmla="*/ 599402 h 602320"/>
                <a:gd name="connsiteX8" fmla="*/ 253692 w 253691"/>
                <a:gd name="connsiteY8" fmla="*/ 600415 h 602320"/>
                <a:gd name="connsiteX9" fmla="*/ 252739 w 253691"/>
                <a:gd name="connsiteY9" fmla="*/ 600830 h 602320"/>
                <a:gd name="connsiteX10" fmla="*/ 251780 w 253691"/>
                <a:gd name="connsiteY10" fmla="*/ 601307 h 602320"/>
                <a:gd name="connsiteX11" fmla="*/ 250848 w 253691"/>
                <a:gd name="connsiteY11" fmla="*/ 601783 h 602320"/>
                <a:gd name="connsiteX12" fmla="*/ 249984 w 253691"/>
                <a:gd name="connsiteY12" fmla="*/ 602320 h 602320"/>
                <a:gd name="connsiteX13" fmla="*/ 247813 w 253691"/>
                <a:gd name="connsiteY13" fmla="*/ 599095 h 602320"/>
                <a:gd name="connsiteX14" fmla="*/ 0 w 253691"/>
                <a:gd name="connsiteY14" fmla="*/ 28732 h 602320"/>
                <a:gd name="connsiteX15" fmla="*/ 4361 w 253691"/>
                <a:gd name="connsiteY15" fmla="*/ 0 h 60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691" h="602320">
                  <a:moveTo>
                    <a:pt x="4361" y="0"/>
                  </a:moveTo>
                  <a:lnTo>
                    <a:pt x="9015" y="4239"/>
                  </a:lnTo>
                  <a:lnTo>
                    <a:pt x="5259" y="28738"/>
                  </a:lnTo>
                  <a:lnTo>
                    <a:pt x="234356" y="556138"/>
                  </a:lnTo>
                  <a:lnTo>
                    <a:pt x="251195" y="599817"/>
                  </a:lnTo>
                  <a:cubicBezTo>
                    <a:pt x="251487" y="599728"/>
                    <a:pt x="251787" y="599640"/>
                    <a:pt x="252120" y="599578"/>
                  </a:cubicBezTo>
                  <a:cubicBezTo>
                    <a:pt x="252413" y="599578"/>
                    <a:pt x="252889" y="599490"/>
                    <a:pt x="253188" y="599402"/>
                  </a:cubicBezTo>
                  <a:lnTo>
                    <a:pt x="253188" y="599402"/>
                  </a:lnTo>
                  <a:lnTo>
                    <a:pt x="253692" y="600415"/>
                  </a:lnTo>
                  <a:cubicBezTo>
                    <a:pt x="253277" y="600653"/>
                    <a:pt x="253066" y="600653"/>
                    <a:pt x="252739" y="600830"/>
                  </a:cubicBezTo>
                  <a:cubicBezTo>
                    <a:pt x="252406" y="601068"/>
                    <a:pt x="252113" y="601157"/>
                    <a:pt x="251780" y="601307"/>
                  </a:cubicBezTo>
                  <a:cubicBezTo>
                    <a:pt x="251480" y="601422"/>
                    <a:pt x="251188" y="601579"/>
                    <a:pt x="250848" y="601783"/>
                  </a:cubicBezTo>
                  <a:cubicBezTo>
                    <a:pt x="250528" y="601933"/>
                    <a:pt x="250195" y="602171"/>
                    <a:pt x="249984" y="602320"/>
                  </a:cubicBezTo>
                  <a:lnTo>
                    <a:pt x="247813" y="599095"/>
                  </a:lnTo>
                  <a:lnTo>
                    <a:pt x="0" y="28732"/>
                  </a:lnTo>
                  <a:lnTo>
                    <a:pt x="4361" y="0"/>
                  </a:lnTo>
                  <a:close/>
                </a:path>
              </a:pathLst>
            </a:custGeom>
            <a:solidFill>
              <a:srgbClr val="FFFFFF"/>
            </a:solidFill>
            <a:ln w="6800"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6A4FBCF6-76F3-4459-9BCA-92896AD13372}"/>
                </a:ext>
              </a:extLst>
            </p:cNvPr>
            <p:cNvSpPr/>
            <p:nvPr/>
          </p:nvSpPr>
          <p:spPr>
            <a:xfrm>
              <a:off x="5740111" y="1822339"/>
              <a:ext cx="91687" cy="1124936"/>
            </a:xfrm>
            <a:custGeom>
              <a:avLst/>
              <a:gdLst>
                <a:gd name="connsiteX0" fmla="*/ 43291 w 44923"/>
                <a:gd name="connsiteY0" fmla="*/ 0 h 551177"/>
                <a:gd name="connsiteX1" fmla="*/ 44924 w 44923"/>
                <a:gd name="connsiteY1" fmla="*/ 3824 h 551177"/>
                <a:gd name="connsiteX2" fmla="*/ 32610 w 44923"/>
                <a:gd name="connsiteY2" fmla="*/ 17301 h 551177"/>
                <a:gd name="connsiteX3" fmla="*/ 6314 w 44923"/>
                <a:gd name="connsiteY3" fmla="*/ 512534 h 551177"/>
                <a:gd name="connsiteX4" fmla="*/ 2293 w 44923"/>
                <a:gd name="connsiteY4" fmla="*/ 551178 h 551177"/>
                <a:gd name="connsiteX5" fmla="*/ 0 w 44923"/>
                <a:gd name="connsiteY5" fmla="*/ 534461 h 551177"/>
                <a:gd name="connsiteX6" fmla="*/ 27357 w 44923"/>
                <a:gd name="connsiteY6" fmla="*/ 17301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23" h="551177">
                  <a:moveTo>
                    <a:pt x="43291" y="0"/>
                  </a:moveTo>
                  <a:lnTo>
                    <a:pt x="44924" y="3824"/>
                  </a:lnTo>
                  <a:lnTo>
                    <a:pt x="32610" y="17301"/>
                  </a:lnTo>
                  <a:lnTo>
                    <a:pt x="6314" y="512534"/>
                  </a:lnTo>
                  <a:lnTo>
                    <a:pt x="2293" y="551178"/>
                  </a:lnTo>
                  <a:lnTo>
                    <a:pt x="0" y="534461"/>
                  </a:lnTo>
                  <a:lnTo>
                    <a:pt x="27357" y="17301"/>
                  </a:lnTo>
                  <a:close/>
                </a:path>
              </a:pathLst>
            </a:custGeom>
            <a:solidFill>
              <a:srgbClr val="FFFFFF"/>
            </a:solidFill>
            <a:ln w="6800"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9348F31D-28A5-4A97-9F11-938C8A10F722}"/>
                </a:ext>
              </a:extLst>
            </p:cNvPr>
            <p:cNvSpPr/>
            <p:nvPr/>
          </p:nvSpPr>
          <p:spPr>
            <a:xfrm>
              <a:off x="4379724" y="2307027"/>
              <a:ext cx="1310618" cy="699126"/>
            </a:xfrm>
            <a:custGeom>
              <a:avLst/>
              <a:gdLst>
                <a:gd name="connsiteX0" fmla="*/ 641618 w 642154"/>
                <a:gd name="connsiteY0" fmla="*/ 340308 h 342546"/>
                <a:gd name="connsiteX1" fmla="*/ 641291 w 642154"/>
                <a:gd name="connsiteY1" fmla="*/ 341533 h 342546"/>
                <a:gd name="connsiteX2" fmla="*/ 641168 w 642154"/>
                <a:gd name="connsiteY2" fmla="*/ 342546 h 342546"/>
                <a:gd name="connsiteX3" fmla="*/ 636209 w 642154"/>
                <a:gd name="connsiteY3" fmla="*/ 341267 h 342546"/>
                <a:gd name="connsiteX4" fmla="*/ 636277 w 642154"/>
                <a:gd name="connsiteY4" fmla="*/ 340308 h 342546"/>
                <a:gd name="connsiteX5" fmla="*/ 636692 w 642154"/>
                <a:gd name="connsiteY5" fmla="*/ 339294 h 342546"/>
                <a:gd name="connsiteX6" fmla="*/ 636903 w 642154"/>
                <a:gd name="connsiteY6" fmla="*/ 338192 h 342546"/>
                <a:gd name="connsiteX7" fmla="*/ 23459 w 642154"/>
                <a:gd name="connsiteY7" fmla="*/ 33358 h 342546"/>
                <a:gd name="connsiteX8" fmla="*/ 0 w 642154"/>
                <a:gd name="connsiteY8" fmla="*/ 0 h 342546"/>
                <a:gd name="connsiteX9" fmla="*/ 5225 w 642154"/>
                <a:gd name="connsiteY9" fmla="*/ 123 h 342546"/>
                <a:gd name="connsiteX10" fmla="*/ 28643 w 642154"/>
                <a:gd name="connsiteY10" fmla="*/ 33365 h 342546"/>
                <a:gd name="connsiteX11" fmla="*/ 642155 w 642154"/>
                <a:gd name="connsiteY11" fmla="*/ 338199 h 342546"/>
                <a:gd name="connsiteX12" fmla="*/ 641849 w 642154"/>
                <a:gd name="connsiteY12" fmla="*/ 339301 h 342546"/>
                <a:gd name="connsiteX13" fmla="*/ 641618 w 642154"/>
                <a:gd name="connsiteY13" fmla="*/ 340308 h 3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2154" h="342546">
                  <a:moveTo>
                    <a:pt x="641618" y="340308"/>
                  </a:moveTo>
                  <a:cubicBezTo>
                    <a:pt x="641475" y="340723"/>
                    <a:pt x="641475" y="341117"/>
                    <a:pt x="641291" y="341533"/>
                  </a:cubicBezTo>
                  <a:cubicBezTo>
                    <a:pt x="641237" y="341805"/>
                    <a:pt x="641168" y="342131"/>
                    <a:pt x="641168" y="342546"/>
                  </a:cubicBezTo>
                  <a:lnTo>
                    <a:pt x="636209" y="341267"/>
                  </a:lnTo>
                  <a:cubicBezTo>
                    <a:pt x="636209" y="340968"/>
                    <a:pt x="636277" y="340580"/>
                    <a:pt x="636277" y="340308"/>
                  </a:cubicBezTo>
                  <a:cubicBezTo>
                    <a:pt x="636515" y="339947"/>
                    <a:pt x="636515" y="339655"/>
                    <a:pt x="636692" y="339294"/>
                  </a:cubicBezTo>
                  <a:cubicBezTo>
                    <a:pt x="636814" y="338879"/>
                    <a:pt x="636814" y="338553"/>
                    <a:pt x="636903" y="338192"/>
                  </a:cubicBezTo>
                  <a:lnTo>
                    <a:pt x="23459" y="33358"/>
                  </a:lnTo>
                  <a:lnTo>
                    <a:pt x="0" y="0"/>
                  </a:lnTo>
                  <a:lnTo>
                    <a:pt x="5225" y="123"/>
                  </a:lnTo>
                  <a:lnTo>
                    <a:pt x="28643" y="33365"/>
                  </a:lnTo>
                  <a:lnTo>
                    <a:pt x="642155" y="338199"/>
                  </a:lnTo>
                  <a:cubicBezTo>
                    <a:pt x="642155" y="338559"/>
                    <a:pt x="641951" y="338886"/>
                    <a:pt x="641849" y="339301"/>
                  </a:cubicBezTo>
                  <a:cubicBezTo>
                    <a:pt x="641856" y="339655"/>
                    <a:pt x="641618" y="339954"/>
                    <a:pt x="641618" y="340308"/>
                  </a:cubicBezTo>
                  <a:close/>
                </a:path>
              </a:pathLst>
            </a:custGeom>
            <a:solidFill>
              <a:srgbClr val="FFFFFF"/>
            </a:solidFill>
            <a:ln w="6800"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F6379A73-A06E-4552-A02B-2D2D9CAC2892}"/>
                </a:ext>
              </a:extLst>
            </p:cNvPr>
            <p:cNvSpPr/>
            <p:nvPr/>
          </p:nvSpPr>
          <p:spPr>
            <a:xfrm>
              <a:off x="6501530" y="2313040"/>
              <a:ext cx="153036" cy="270933"/>
            </a:xfrm>
            <a:custGeom>
              <a:avLst/>
              <a:gdLst>
                <a:gd name="connsiteX0" fmla="*/ 48224 w 74982"/>
                <a:gd name="connsiteY0" fmla="*/ 112354 h 132747"/>
                <a:gd name="connsiteX1" fmla="*/ 53469 w 74982"/>
                <a:gd name="connsiteY1" fmla="*/ 119960 h 132747"/>
                <a:gd name="connsiteX2" fmla="*/ 59497 w 74982"/>
                <a:gd name="connsiteY2" fmla="*/ 125989 h 132747"/>
                <a:gd name="connsiteX3" fmla="*/ 66124 w 74982"/>
                <a:gd name="connsiteY3" fmla="*/ 130316 h 132747"/>
                <a:gd name="connsiteX4" fmla="*/ 73132 w 74982"/>
                <a:gd name="connsiteY4" fmla="*/ 132493 h 132747"/>
                <a:gd name="connsiteX5" fmla="*/ 74982 w 74982"/>
                <a:gd name="connsiteY5" fmla="*/ 132615 h 132747"/>
                <a:gd name="connsiteX6" fmla="*/ 74356 w 74982"/>
                <a:gd name="connsiteY6" fmla="*/ 132615 h 132747"/>
                <a:gd name="connsiteX7" fmla="*/ 71941 w 74982"/>
                <a:gd name="connsiteY7" fmla="*/ 132615 h 132747"/>
                <a:gd name="connsiteX8" fmla="*/ 69519 w 74982"/>
                <a:gd name="connsiteY8" fmla="*/ 132493 h 132747"/>
                <a:gd name="connsiteX9" fmla="*/ 62695 w 74982"/>
                <a:gd name="connsiteY9" fmla="*/ 130316 h 132747"/>
                <a:gd name="connsiteX10" fmla="*/ 55953 w 74982"/>
                <a:gd name="connsiteY10" fmla="*/ 125989 h 132747"/>
                <a:gd name="connsiteX11" fmla="*/ 49925 w 74982"/>
                <a:gd name="connsiteY11" fmla="*/ 119960 h 132747"/>
                <a:gd name="connsiteX12" fmla="*/ 44795 w 74982"/>
                <a:gd name="connsiteY12" fmla="*/ 112354 h 132747"/>
                <a:gd name="connsiteX13" fmla="*/ 40400 w 74982"/>
                <a:gd name="connsiteY13" fmla="*/ 100808 h 132747"/>
                <a:gd name="connsiteX14" fmla="*/ 39420 w 74982"/>
                <a:gd name="connsiteY14" fmla="*/ 89528 h 132747"/>
                <a:gd name="connsiteX15" fmla="*/ 41686 w 74982"/>
                <a:gd name="connsiteY15" fmla="*/ 79561 h 132747"/>
                <a:gd name="connsiteX16" fmla="*/ 46965 w 74982"/>
                <a:gd name="connsiteY16" fmla="*/ 72213 h 132747"/>
                <a:gd name="connsiteX17" fmla="*/ 35678 w 74982"/>
                <a:gd name="connsiteY17" fmla="*/ 53653 h 132747"/>
                <a:gd name="connsiteX18" fmla="*/ 23928 w 74982"/>
                <a:gd name="connsiteY18" fmla="*/ 35453 h 132747"/>
                <a:gd name="connsiteX19" fmla="*/ 11573 w 74982"/>
                <a:gd name="connsiteY19" fmla="*/ 17642 h 132747"/>
                <a:gd name="connsiteX20" fmla="*/ 0 w 74982"/>
                <a:gd name="connsiteY20" fmla="*/ 1408 h 132747"/>
                <a:gd name="connsiteX21" fmla="*/ 2415 w 74982"/>
                <a:gd name="connsiteY21" fmla="*/ 0 h 132747"/>
                <a:gd name="connsiteX22" fmla="*/ 15118 w 74982"/>
                <a:gd name="connsiteY22" fmla="*/ 17642 h 132747"/>
                <a:gd name="connsiteX23" fmla="*/ 27357 w 74982"/>
                <a:gd name="connsiteY23" fmla="*/ 35453 h 132747"/>
                <a:gd name="connsiteX24" fmla="*/ 39141 w 74982"/>
                <a:gd name="connsiteY24" fmla="*/ 53653 h 132747"/>
                <a:gd name="connsiteX25" fmla="*/ 50394 w 74982"/>
                <a:gd name="connsiteY25" fmla="*/ 72213 h 132747"/>
                <a:gd name="connsiteX26" fmla="*/ 45081 w 74982"/>
                <a:gd name="connsiteY26" fmla="*/ 79561 h 132747"/>
                <a:gd name="connsiteX27" fmla="*/ 42903 w 74982"/>
                <a:gd name="connsiteY27" fmla="*/ 89528 h 132747"/>
                <a:gd name="connsiteX28" fmla="*/ 43910 w 74982"/>
                <a:gd name="connsiteY28" fmla="*/ 100808 h 132747"/>
                <a:gd name="connsiteX29" fmla="*/ 48224 w 74982"/>
                <a:gd name="connsiteY29" fmla="*/ 112354 h 13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982" h="132747">
                  <a:moveTo>
                    <a:pt x="48224" y="112354"/>
                  </a:moveTo>
                  <a:cubicBezTo>
                    <a:pt x="49687" y="115191"/>
                    <a:pt x="51585" y="117783"/>
                    <a:pt x="53469" y="119960"/>
                  </a:cubicBezTo>
                  <a:cubicBezTo>
                    <a:pt x="55340" y="122321"/>
                    <a:pt x="57402" y="124260"/>
                    <a:pt x="59497" y="125989"/>
                  </a:cubicBezTo>
                  <a:cubicBezTo>
                    <a:pt x="61702" y="127812"/>
                    <a:pt x="63940" y="129213"/>
                    <a:pt x="66124" y="130316"/>
                  </a:cubicBezTo>
                  <a:cubicBezTo>
                    <a:pt x="68485" y="131323"/>
                    <a:pt x="70750" y="132016"/>
                    <a:pt x="73132" y="132493"/>
                  </a:cubicBezTo>
                  <a:cubicBezTo>
                    <a:pt x="73730" y="132493"/>
                    <a:pt x="74363" y="132615"/>
                    <a:pt x="74982" y="132615"/>
                  </a:cubicBezTo>
                  <a:lnTo>
                    <a:pt x="74356" y="132615"/>
                  </a:lnTo>
                  <a:cubicBezTo>
                    <a:pt x="73608" y="132792"/>
                    <a:pt x="72798" y="132792"/>
                    <a:pt x="71941" y="132615"/>
                  </a:cubicBezTo>
                  <a:cubicBezTo>
                    <a:pt x="71220" y="132615"/>
                    <a:pt x="70363" y="132615"/>
                    <a:pt x="69519" y="132493"/>
                  </a:cubicBezTo>
                  <a:cubicBezTo>
                    <a:pt x="67226" y="132010"/>
                    <a:pt x="64899" y="131323"/>
                    <a:pt x="62695" y="130316"/>
                  </a:cubicBezTo>
                  <a:cubicBezTo>
                    <a:pt x="60423" y="129207"/>
                    <a:pt x="58218" y="127812"/>
                    <a:pt x="55953" y="125989"/>
                  </a:cubicBezTo>
                  <a:cubicBezTo>
                    <a:pt x="53918" y="124260"/>
                    <a:pt x="51918" y="122321"/>
                    <a:pt x="49925" y="119960"/>
                  </a:cubicBezTo>
                  <a:cubicBezTo>
                    <a:pt x="48074" y="117783"/>
                    <a:pt x="46244" y="115184"/>
                    <a:pt x="44795" y="112354"/>
                  </a:cubicBezTo>
                  <a:cubicBezTo>
                    <a:pt x="42638" y="108381"/>
                    <a:pt x="41318" y="104625"/>
                    <a:pt x="40400" y="100808"/>
                  </a:cubicBezTo>
                  <a:cubicBezTo>
                    <a:pt x="39536" y="96808"/>
                    <a:pt x="39148" y="93018"/>
                    <a:pt x="39420" y="89528"/>
                  </a:cubicBezTo>
                  <a:cubicBezTo>
                    <a:pt x="39536" y="85915"/>
                    <a:pt x="40400" y="82514"/>
                    <a:pt x="41686" y="79561"/>
                  </a:cubicBezTo>
                  <a:cubicBezTo>
                    <a:pt x="42910" y="76663"/>
                    <a:pt x="44550" y="74125"/>
                    <a:pt x="46965" y="72213"/>
                  </a:cubicBezTo>
                  <a:cubicBezTo>
                    <a:pt x="43203" y="66008"/>
                    <a:pt x="39529" y="59837"/>
                    <a:pt x="35678" y="53653"/>
                  </a:cubicBezTo>
                  <a:cubicBezTo>
                    <a:pt x="31780" y="47625"/>
                    <a:pt x="27922" y="41447"/>
                    <a:pt x="23928" y="35453"/>
                  </a:cubicBezTo>
                  <a:cubicBezTo>
                    <a:pt x="19805" y="29453"/>
                    <a:pt x="15723" y="23520"/>
                    <a:pt x="11573" y="17642"/>
                  </a:cubicBezTo>
                  <a:cubicBezTo>
                    <a:pt x="7749" y="12090"/>
                    <a:pt x="4001" y="6749"/>
                    <a:pt x="0" y="1408"/>
                  </a:cubicBezTo>
                  <a:cubicBezTo>
                    <a:pt x="769" y="1014"/>
                    <a:pt x="1701" y="565"/>
                    <a:pt x="2415" y="0"/>
                  </a:cubicBezTo>
                  <a:cubicBezTo>
                    <a:pt x="6715" y="5817"/>
                    <a:pt x="10947" y="11614"/>
                    <a:pt x="15118" y="17642"/>
                  </a:cubicBezTo>
                  <a:cubicBezTo>
                    <a:pt x="19179" y="23513"/>
                    <a:pt x="23384" y="29453"/>
                    <a:pt x="27357" y="35453"/>
                  </a:cubicBezTo>
                  <a:cubicBezTo>
                    <a:pt x="31228" y="41447"/>
                    <a:pt x="35202" y="47632"/>
                    <a:pt x="39141" y="53653"/>
                  </a:cubicBezTo>
                  <a:cubicBezTo>
                    <a:pt x="42965" y="59831"/>
                    <a:pt x="46652" y="66008"/>
                    <a:pt x="50394" y="72213"/>
                  </a:cubicBezTo>
                  <a:cubicBezTo>
                    <a:pt x="48156" y="74125"/>
                    <a:pt x="46475" y="76663"/>
                    <a:pt x="45081" y="79561"/>
                  </a:cubicBezTo>
                  <a:cubicBezTo>
                    <a:pt x="43910" y="82514"/>
                    <a:pt x="43107" y="85915"/>
                    <a:pt x="42903" y="89528"/>
                  </a:cubicBezTo>
                  <a:cubicBezTo>
                    <a:pt x="42631" y="93018"/>
                    <a:pt x="42965" y="96808"/>
                    <a:pt x="43910" y="100808"/>
                  </a:cubicBezTo>
                  <a:cubicBezTo>
                    <a:pt x="44795" y="104625"/>
                    <a:pt x="46155" y="108381"/>
                    <a:pt x="48224" y="112354"/>
                  </a:cubicBezTo>
                  <a:close/>
                </a:path>
              </a:pathLst>
            </a:custGeom>
            <a:solidFill>
              <a:srgbClr val="FFFFFF"/>
            </a:solidFill>
            <a:ln w="6800"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338E6FB7-431F-4987-847F-D99A42F62E1E}"/>
                </a:ext>
              </a:extLst>
            </p:cNvPr>
            <p:cNvSpPr/>
            <p:nvPr/>
          </p:nvSpPr>
          <p:spPr>
            <a:xfrm>
              <a:off x="6776327" y="3364625"/>
              <a:ext cx="50520" cy="314895"/>
            </a:xfrm>
            <a:custGeom>
              <a:avLst/>
              <a:gdLst>
                <a:gd name="connsiteX0" fmla="*/ 8228 w 24753"/>
                <a:gd name="connsiteY0" fmla="*/ 50690 h 154287"/>
                <a:gd name="connsiteX1" fmla="*/ 15202 w 24753"/>
                <a:gd name="connsiteY1" fmla="*/ 61160 h 154287"/>
                <a:gd name="connsiteX2" fmla="*/ 23890 w 24753"/>
                <a:gd name="connsiteY2" fmla="*/ 68529 h 154287"/>
                <a:gd name="connsiteX3" fmla="*/ 20753 w 24753"/>
                <a:gd name="connsiteY3" fmla="*/ 90198 h 154287"/>
                <a:gd name="connsiteX4" fmla="*/ 16753 w 24753"/>
                <a:gd name="connsiteY4" fmla="*/ 111704 h 154287"/>
                <a:gd name="connsiteX5" fmla="*/ 12222 w 24753"/>
                <a:gd name="connsiteY5" fmla="*/ 133074 h 154287"/>
                <a:gd name="connsiteX6" fmla="*/ 6963 w 24753"/>
                <a:gd name="connsiteY6" fmla="*/ 154288 h 154287"/>
                <a:gd name="connsiteX7" fmla="*/ 4466 w 24753"/>
                <a:gd name="connsiteY7" fmla="*/ 153097 h 154287"/>
                <a:gd name="connsiteX8" fmla="*/ 4071 w 24753"/>
                <a:gd name="connsiteY8" fmla="*/ 153063 h 154287"/>
                <a:gd name="connsiteX9" fmla="*/ 8697 w 24753"/>
                <a:gd name="connsiteY9" fmla="*/ 133074 h 154287"/>
                <a:gd name="connsiteX10" fmla="*/ 13331 w 24753"/>
                <a:gd name="connsiteY10" fmla="*/ 111704 h 154287"/>
                <a:gd name="connsiteX11" fmla="*/ 17181 w 24753"/>
                <a:gd name="connsiteY11" fmla="*/ 90198 h 154287"/>
                <a:gd name="connsiteX12" fmla="*/ 20454 w 24753"/>
                <a:gd name="connsiteY12" fmla="*/ 68529 h 154287"/>
                <a:gd name="connsiteX13" fmla="*/ 11589 w 24753"/>
                <a:gd name="connsiteY13" fmla="*/ 61160 h 154287"/>
                <a:gd name="connsiteX14" fmla="*/ 4928 w 24753"/>
                <a:gd name="connsiteY14" fmla="*/ 50690 h 154287"/>
                <a:gd name="connsiteX15" fmla="*/ 928 w 24753"/>
                <a:gd name="connsiteY15" fmla="*/ 38607 h 154287"/>
                <a:gd name="connsiteX16" fmla="*/ 186 w 24753"/>
                <a:gd name="connsiteY16" fmla="*/ 25564 h 154287"/>
                <a:gd name="connsiteX17" fmla="*/ 2928 w 24753"/>
                <a:gd name="connsiteY17" fmla="*/ 14672 h 154287"/>
                <a:gd name="connsiteX18" fmla="*/ 7826 w 24753"/>
                <a:gd name="connsiteY18" fmla="*/ 6555 h 154287"/>
                <a:gd name="connsiteX19" fmla="*/ 14957 w 24753"/>
                <a:gd name="connsiteY19" fmla="*/ 1548 h 154287"/>
                <a:gd name="connsiteX20" fmla="*/ 23257 w 24753"/>
                <a:gd name="connsiteY20" fmla="*/ 24 h 154287"/>
                <a:gd name="connsiteX21" fmla="*/ 24128 w 24753"/>
                <a:gd name="connsiteY21" fmla="*/ 24 h 154287"/>
                <a:gd name="connsiteX22" fmla="*/ 24754 w 24753"/>
                <a:gd name="connsiteY22" fmla="*/ 200 h 154287"/>
                <a:gd name="connsiteX23" fmla="*/ 24754 w 24753"/>
                <a:gd name="connsiteY23" fmla="*/ 200 h 154287"/>
                <a:gd name="connsiteX24" fmla="*/ 18311 w 24753"/>
                <a:gd name="connsiteY24" fmla="*/ 1548 h 154287"/>
                <a:gd name="connsiteX25" fmla="*/ 11439 w 24753"/>
                <a:gd name="connsiteY25" fmla="*/ 6555 h 154287"/>
                <a:gd name="connsiteX26" fmla="*/ 6248 w 24753"/>
                <a:gd name="connsiteY26" fmla="*/ 14672 h 154287"/>
                <a:gd name="connsiteX27" fmla="*/ 3751 w 24753"/>
                <a:gd name="connsiteY27" fmla="*/ 25564 h 154287"/>
                <a:gd name="connsiteX28" fmla="*/ 4404 w 24753"/>
                <a:gd name="connsiteY28" fmla="*/ 38607 h 154287"/>
                <a:gd name="connsiteX29" fmla="*/ 8228 w 24753"/>
                <a:gd name="connsiteY29" fmla="*/ 50690 h 15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753" h="154287">
                  <a:moveTo>
                    <a:pt x="8228" y="50690"/>
                  </a:moveTo>
                  <a:cubicBezTo>
                    <a:pt x="10194" y="54629"/>
                    <a:pt x="12467" y="58146"/>
                    <a:pt x="15202" y="61160"/>
                  </a:cubicBezTo>
                  <a:cubicBezTo>
                    <a:pt x="17705" y="64174"/>
                    <a:pt x="20753" y="66685"/>
                    <a:pt x="23890" y="68529"/>
                  </a:cubicBezTo>
                  <a:cubicBezTo>
                    <a:pt x="22958" y="75754"/>
                    <a:pt x="21917" y="83034"/>
                    <a:pt x="20753" y="90198"/>
                  </a:cubicBezTo>
                  <a:cubicBezTo>
                    <a:pt x="19522" y="97478"/>
                    <a:pt x="18093" y="104540"/>
                    <a:pt x="16753" y="111704"/>
                  </a:cubicBezTo>
                  <a:cubicBezTo>
                    <a:pt x="15446" y="118868"/>
                    <a:pt x="13888" y="126026"/>
                    <a:pt x="12222" y="133074"/>
                  </a:cubicBezTo>
                  <a:cubicBezTo>
                    <a:pt x="10664" y="140259"/>
                    <a:pt x="8935" y="147246"/>
                    <a:pt x="6963" y="154288"/>
                  </a:cubicBezTo>
                  <a:cubicBezTo>
                    <a:pt x="6201" y="153811"/>
                    <a:pt x="5330" y="153390"/>
                    <a:pt x="4466" y="153097"/>
                  </a:cubicBezTo>
                  <a:cubicBezTo>
                    <a:pt x="4166" y="153063"/>
                    <a:pt x="4071" y="153063"/>
                    <a:pt x="4071" y="153063"/>
                  </a:cubicBezTo>
                  <a:cubicBezTo>
                    <a:pt x="5568" y="146436"/>
                    <a:pt x="7146" y="139789"/>
                    <a:pt x="8697" y="133074"/>
                  </a:cubicBezTo>
                  <a:cubicBezTo>
                    <a:pt x="10493" y="126026"/>
                    <a:pt x="11922" y="118868"/>
                    <a:pt x="13331" y="111704"/>
                  </a:cubicBezTo>
                  <a:cubicBezTo>
                    <a:pt x="14637" y="104547"/>
                    <a:pt x="16079" y="97478"/>
                    <a:pt x="17181" y="90198"/>
                  </a:cubicBezTo>
                  <a:cubicBezTo>
                    <a:pt x="18393" y="83034"/>
                    <a:pt x="19529" y="75754"/>
                    <a:pt x="20454" y="68529"/>
                  </a:cubicBezTo>
                  <a:cubicBezTo>
                    <a:pt x="17181" y="66685"/>
                    <a:pt x="14344" y="64174"/>
                    <a:pt x="11589" y="61160"/>
                  </a:cubicBezTo>
                  <a:cubicBezTo>
                    <a:pt x="9024" y="58146"/>
                    <a:pt x="6663" y="54629"/>
                    <a:pt x="4928" y="50690"/>
                  </a:cubicBezTo>
                  <a:cubicBezTo>
                    <a:pt x="3057" y="47016"/>
                    <a:pt x="1649" y="42777"/>
                    <a:pt x="928" y="38607"/>
                  </a:cubicBezTo>
                  <a:cubicBezTo>
                    <a:pt x="64" y="34341"/>
                    <a:pt x="-229" y="29864"/>
                    <a:pt x="186" y="25564"/>
                  </a:cubicBezTo>
                  <a:cubicBezTo>
                    <a:pt x="669" y="21598"/>
                    <a:pt x="1411" y="17801"/>
                    <a:pt x="2928" y="14672"/>
                  </a:cubicBezTo>
                  <a:cubicBezTo>
                    <a:pt x="4159" y="11481"/>
                    <a:pt x="5711" y="8827"/>
                    <a:pt x="7826" y="6555"/>
                  </a:cubicBezTo>
                  <a:cubicBezTo>
                    <a:pt x="9915" y="4351"/>
                    <a:pt x="12222" y="2677"/>
                    <a:pt x="14957" y="1548"/>
                  </a:cubicBezTo>
                  <a:cubicBezTo>
                    <a:pt x="17467" y="445"/>
                    <a:pt x="20270" y="-126"/>
                    <a:pt x="23257" y="24"/>
                  </a:cubicBezTo>
                  <a:cubicBezTo>
                    <a:pt x="23257" y="24"/>
                    <a:pt x="23788" y="24"/>
                    <a:pt x="24128" y="24"/>
                  </a:cubicBezTo>
                  <a:cubicBezTo>
                    <a:pt x="24271" y="200"/>
                    <a:pt x="24516" y="200"/>
                    <a:pt x="24754" y="200"/>
                  </a:cubicBezTo>
                  <a:lnTo>
                    <a:pt x="24754" y="200"/>
                  </a:lnTo>
                  <a:cubicBezTo>
                    <a:pt x="22658" y="323"/>
                    <a:pt x="20277" y="677"/>
                    <a:pt x="18311" y="1548"/>
                  </a:cubicBezTo>
                  <a:cubicBezTo>
                    <a:pt x="15862" y="2684"/>
                    <a:pt x="13412" y="4351"/>
                    <a:pt x="11439" y="6555"/>
                  </a:cubicBezTo>
                  <a:cubicBezTo>
                    <a:pt x="9323" y="8821"/>
                    <a:pt x="7541" y="11481"/>
                    <a:pt x="6248" y="14672"/>
                  </a:cubicBezTo>
                  <a:cubicBezTo>
                    <a:pt x="4935" y="17801"/>
                    <a:pt x="4071" y="21598"/>
                    <a:pt x="3751" y="25564"/>
                  </a:cubicBezTo>
                  <a:cubicBezTo>
                    <a:pt x="3207" y="29857"/>
                    <a:pt x="3534" y="34334"/>
                    <a:pt x="4404" y="38607"/>
                  </a:cubicBezTo>
                  <a:cubicBezTo>
                    <a:pt x="5119" y="42784"/>
                    <a:pt x="6609" y="47016"/>
                    <a:pt x="8228" y="50690"/>
                  </a:cubicBezTo>
                  <a:close/>
                </a:path>
              </a:pathLst>
            </a:custGeom>
            <a:solidFill>
              <a:srgbClr val="FFFFFF"/>
            </a:solidFill>
            <a:ln w="6800"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0EC8B7D1-E8AD-4599-8DF2-82B339B94F0D}"/>
                </a:ext>
              </a:extLst>
            </p:cNvPr>
            <p:cNvSpPr/>
            <p:nvPr/>
          </p:nvSpPr>
          <p:spPr>
            <a:xfrm>
              <a:off x="5751747" y="1758882"/>
              <a:ext cx="246529" cy="158412"/>
            </a:xfrm>
            <a:custGeom>
              <a:avLst/>
              <a:gdLst>
                <a:gd name="connsiteX0" fmla="*/ 0 w 120790"/>
                <a:gd name="connsiteY0" fmla="*/ 1102 h 77616"/>
                <a:gd name="connsiteX1" fmla="*/ 204 w 120790"/>
                <a:gd name="connsiteY1" fmla="*/ 0 h 77616"/>
                <a:gd name="connsiteX2" fmla="*/ 21180 w 120790"/>
                <a:gd name="connsiteY2" fmla="*/ 7130 h 77616"/>
                <a:gd name="connsiteX3" fmla="*/ 41733 w 120790"/>
                <a:gd name="connsiteY3" fmla="*/ 14886 h 77616"/>
                <a:gd name="connsiteX4" fmla="*/ 61994 w 120790"/>
                <a:gd name="connsiteY4" fmla="*/ 23241 h 77616"/>
                <a:gd name="connsiteX5" fmla="*/ 81670 w 120790"/>
                <a:gd name="connsiteY5" fmla="*/ 32160 h 77616"/>
                <a:gd name="connsiteX6" fmla="*/ 83160 w 120790"/>
                <a:gd name="connsiteY6" fmla="*/ 43951 h 77616"/>
                <a:gd name="connsiteX7" fmla="*/ 88324 w 120790"/>
                <a:gd name="connsiteY7" fmla="*/ 55585 h 77616"/>
                <a:gd name="connsiteX8" fmla="*/ 96223 w 120790"/>
                <a:gd name="connsiteY8" fmla="*/ 65756 h 77616"/>
                <a:gd name="connsiteX9" fmla="*/ 106939 w 120790"/>
                <a:gd name="connsiteY9" fmla="*/ 73458 h 77616"/>
                <a:gd name="connsiteX10" fmla="*/ 109027 w 120790"/>
                <a:gd name="connsiteY10" fmla="*/ 74472 h 77616"/>
                <a:gd name="connsiteX11" fmla="*/ 111027 w 120790"/>
                <a:gd name="connsiteY11" fmla="*/ 75336 h 77616"/>
                <a:gd name="connsiteX12" fmla="*/ 113062 w 120790"/>
                <a:gd name="connsiteY12" fmla="*/ 75935 h 77616"/>
                <a:gd name="connsiteX13" fmla="*/ 115035 w 120790"/>
                <a:gd name="connsiteY13" fmla="*/ 76561 h 77616"/>
                <a:gd name="connsiteX14" fmla="*/ 120791 w 120790"/>
                <a:gd name="connsiteY14" fmla="*/ 77370 h 77616"/>
                <a:gd name="connsiteX15" fmla="*/ 120342 w 120790"/>
                <a:gd name="connsiteY15" fmla="*/ 77574 h 77616"/>
                <a:gd name="connsiteX16" fmla="*/ 111572 w 120790"/>
                <a:gd name="connsiteY16" fmla="*/ 76561 h 77616"/>
                <a:gd name="connsiteX17" fmla="*/ 109606 w 120790"/>
                <a:gd name="connsiteY17" fmla="*/ 75935 h 77616"/>
                <a:gd name="connsiteX18" fmla="*/ 107571 w 120790"/>
                <a:gd name="connsiteY18" fmla="*/ 75336 h 77616"/>
                <a:gd name="connsiteX19" fmla="*/ 105449 w 120790"/>
                <a:gd name="connsiteY19" fmla="*/ 74472 h 77616"/>
                <a:gd name="connsiteX20" fmla="*/ 103455 w 120790"/>
                <a:gd name="connsiteY20" fmla="*/ 73458 h 77616"/>
                <a:gd name="connsiteX21" fmla="*/ 92767 w 120790"/>
                <a:gd name="connsiteY21" fmla="*/ 65756 h 77616"/>
                <a:gd name="connsiteX22" fmla="*/ 84711 w 120790"/>
                <a:gd name="connsiteY22" fmla="*/ 55585 h 77616"/>
                <a:gd name="connsiteX23" fmla="*/ 79704 w 120790"/>
                <a:gd name="connsiteY23" fmla="*/ 43951 h 77616"/>
                <a:gd name="connsiteX24" fmla="*/ 78207 w 120790"/>
                <a:gd name="connsiteY24" fmla="*/ 32160 h 77616"/>
                <a:gd name="connsiteX25" fmla="*/ 58429 w 120790"/>
                <a:gd name="connsiteY25" fmla="*/ 23241 h 77616"/>
                <a:gd name="connsiteX26" fmla="*/ 38195 w 120790"/>
                <a:gd name="connsiteY26" fmla="*/ 14886 h 77616"/>
                <a:gd name="connsiteX27" fmla="*/ 17785 w 120790"/>
                <a:gd name="connsiteY27" fmla="*/ 7130 h 77616"/>
                <a:gd name="connsiteX28" fmla="*/ 0 w 120790"/>
                <a:gd name="connsiteY28" fmla="*/ 1102 h 77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790" h="77616">
                  <a:moveTo>
                    <a:pt x="0" y="1102"/>
                  </a:moveTo>
                  <a:cubicBezTo>
                    <a:pt x="143" y="660"/>
                    <a:pt x="143" y="326"/>
                    <a:pt x="204" y="0"/>
                  </a:cubicBezTo>
                  <a:cubicBezTo>
                    <a:pt x="7334" y="2211"/>
                    <a:pt x="14260" y="4660"/>
                    <a:pt x="21180" y="7130"/>
                  </a:cubicBezTo>
                  <a:cubicBezTo>
                    <a:pt x="28010" y="9641"/>
                    <a:pt x="34909" y="12205"/>
                    <a:pt x="41733" y="14886"/>
                  </a:cubicBezTo>
                  <a:cubicBezTo>
                    <a:pt x="48414" y="17635"/>
                    <a:pt x="55279" y="20377"/>
                    <a:pt x="61994" y="23241"/>
                  </a:cubicBezTo>
                  <a:cubicBezTo>
                    <a:pt x="68594" y="26166"/>
                    <a:pt x="75180" y="29119"/>
                    <a:pt x="81670" y="32160"/>
                  </a:cubicBezTo>
                  <a:cubicBezTo>
                    <a:pt x="81487" y="36038"/>
                    <a:pt x="81956" y="39950"/>
                    <a:pt x="83160" y="43951"/>
                  </a:cubicBezTo>
                  <a:cubicBezTo>
                    <a:pt x="84324" y="47918"/>
                    <a:pt x="85902" y="51829"/>
                    <a:pt x="88324" y="55585"/>
                  </a:cubicBezTo>
                  <a:cubicBezTo>
                    <a:pt x="90440" y="59198"/>
                    <a:pt x="93250" y="62776"/>
                    <a:pt x="96223" y="65756"/>
                  </a:cubicBezTo>
                  <a:cubicBezTo>
                    <a:pt x="99509" y="68804"/>
                    <a:pt x="103122" y="71403"/>
                    <a:pt x="106939" y="73458"/>
                  </a:cubicBezTo>
                  <a:cubicBezTo>
                    <a:pt x="107564" y="73907"/>
                    <a:pt x="108279" y="74050"/>
                    <a:pt x="109027" y="74472"/>
                  </a:cubicBezTo>
                  <a:cubicBezTo>
                    <a:pt x="109599" y="74710"/>
                    <a:pt x="110395" y="75009"/>
                    <a:pt x="111027" y="75336"/>
                  </a:cubicBezTo>
                  <a:cubicBezTo>
                    <a:pt x="111626" y="75635"/>
                    <a:pt x="112422" y="75819"/>
                    <a:pt x="113062" y="75935"/>
                  </a:cubicBezTo>
                  <a:cubicBezTo>
                    <a:pt x="113688" y="76295"/>
                    <a:pt x="114402" y="76411"/>
                    <a:pt x="115035" y="76561"/>
                  </a:cubicBezTo>
                  <a:cubicBezTo>
                    <a:pt x="117056" y="77037"/>
                    <a:pt x="118995" y="77370"/>
                    <a:pt x="120791" y="77370"/>
                  </a:cubicBezTo>
                  <a:cubicBezTo>
                    <a:pt x="120791" y="77370"/>
                    <a:pt x="120552" y="77513"/>
                    <a:pt x="120342" y="77574"/>
                  </a:cubicBezTo>
                  <a:cubicBezTo>
                    <a:pt x="117688" y="77751"/>
                    <a:pt x="114613" y="77370"/>
                    <a:pt x="111572" y="76561"/>
                  </a:cubicBezTo>
                  <a:cubicBezTo>
                    <a:pt x="110946" y="76411"/>
                    <a:pt x="110259" y="76288"/>
                    <a:pt x="109606" y="75935"/>
                  </a:cubicBezTo>
                  <a:cubicBezTo>
                    <a:pt x="108830" y="75819"/>
                    <a:pt x="108231" y="75642"/>
                    <a:pt x="107571" y="75336"/>
                  </a:cubicBezTo>
                  <a:cubicBezTo>
                    <a:pt x="106884" y="75009"/>
                    <a:pt x="106109" y="74710"/>
                    <a:pt x="105449" y="74472"/>
                  </a:cubicBezTo>
                  <a:cubicBezTo>
                    <a:pt x="104816" y="74050"/>
                    <a:pt x="104224" y="73907"/>
                    <a:pt x="103455" y="73458"/>
                  </a:cubicBezTo>
                  <a:cubicBezTo>
                    <a:pt x="99577" y="71403"/>
                    <a:pt x="95903" y="68804"/>
                    <a:pt x="92767" y="65756"/>
                  </a:cubicBezTo>
                  <a:cubicBezTo>
                    <a:pt x="89637" y="62776"/>
                    <a:pt x="86922" y="59198"/>
                    <a:pt x="84711" y="55585"/>
                  </a:cubicBezTo>
                  <a:cubicBezTo>
                    <a:pt x="82439" y="51823"/>
                    <a:pt x="80684" y="47918"/>
                    <a:pt x="79704" y="43951"/>
                  </a:cubicBezTo>
                  <a:cubicBezTo>
                    <a:pt x="78540" y="39950"/>
                    <a:pt x="77969" y="36038"/>
                    <a:pt x="78207" y="32160"/>
                  </a:cubicBezTo>
                  <a:cubicBezTo>
                    <a:pt x="71642" y="29119"/>
                    <a:pt x="64954" y="26166"/>
                    <a:pt x="58429" y="23241"/>
                  </a:cubicBezTo>
                  <a:cubicBezTo>
                    <a:pt x="51680" y="20377"/>
                    <a:pt x="45087" y="17635"/>
                    <a:pt x="38195" y="14886"/>
                  </a:cubicBezTo>
                  <a:cubicBezTo>
                    <a:pt x="31487" y="12199"/>
                    <a:pt x="24588" y="9641"/>
                    <a:pt x="17785" y="7130"/>
                  </a:cubicBezTo>
                  <a:cubicBezTo>
                    <a:pt x="11900" y="5014"/>
                    <a:pt x="5872" y="2987"/>
                    <a:pt x="0" y="1102"/>
                  </a:cubicBezTo>
                  <a:close/>
                </a:path>
              </a:pathLst>
            </a:custGeom>
            <a:solidFill>
              <a:srgbClr val="FFFFFF"/>
            </a:solidFill>
            <a:ln w="6800"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C3E1EE6D-C0ED-4F03-8C06-E9AA7F43939C}"/>
                </a:ext>
              </a:extLst>
            </p:cNvPr>
            <p:cNvSpPr/>
            <p:nvPr/>
          </p:nvSpPr>
          <p:spPr>
            <a:xfrm>
              <a:off x="6291923" y="2078953"/>
              <a:ext cx="188667" cy="240990"/>
            </a:xfrm>
            <a:custGeom>
              <a:avLst/>
              <a:gdLst>
                <a:gd name="connsiteX0" fmla="*/ 62450 w 92440"/>
                <a:gd name="connsiteY0" fmla="*/ 93345 h 118076"/>
                <a:gd name="connsiteX1" fmla="*/ 69111 w 92440"/>
                <a:gd name="connsiteY1" fmla="*/ 104115 h 118076"/>
                <a:gd name="connsiteX2" fmla="*/ 73900 w 92440"/>
                <a:gd name="connsiteY2" fmla="*/ 109068 h 118076"/>
                <a:gd name="connsiteX3" fmla="*/ 78887 w 92440"/>
                <a:gd name="connsiteY3" fmla="*/ 112980 h 118076"/>
                <a:gd name="connsiteX4" fmla="*/ 84119 w 92440"/>
                <a:gd name="connsiteY4" fmla="*/ 115906 h 118076"/>
                <a:gd name="connsiteX5" fmla="*/ 89542 w 92440"/>
                <a:gd name="connsiteY5" fmla="*/ 117545 h 118076"/>
                <a:gd name="connsiteX6" fmla="*/ 92440 w 92440"/>
                <a:gd name="connsiteY6" fmla="*/ 117933 h 118076"/>
                <a:gd name="connsiteX7" fmla="*/ 90236 w 92440"/>
                <a:gd name="connsiteY7" fmla="*/ 118076 h 118076"/>
                <a:gd name="connsiteX8" fmla="*/ 85990 w 92440"/>
                <a:gd name="connsiteY8" fmla="*/ 117539 h 118076"/>
                <a:gd name="connsiteX9" fmla="*/ 80622 w 92440"/>
                <a:gd name="connsiteY9" fmla="*/ 115899 h 118076"/>
                <a:gd name="connsiteX10" fmla="*/ 75377 w 92440"/>
                <a:gd name="connsiteY10" fmla="*/ 112973 h 118076"/>
                <a:gd name="connsiteX11" fmla="*/ 70356 w 92440"/>
                <a:gd name="connsiteY11" fmla="*/ 109061 h 118076"/>
                <a:gd name="connsiteX12" fmla="*/ 65552 w 92440"/>
                <a:gd name="connsiteY12" fmla="*/ 104108 h 118076"/>
                <a:gd name="connsiteX13" fmla="*/ 58960 w 92440"/>
                <a:gd name="connsiteY13" fmla="*/ 93338 h 118076"/>
                <a:gd name="connsiteX14" fmla="*/ 55653 w 92440"/>
                <a:gd name="connsiteY14" fmla="*/ 81881 h 118076"/>
                <a:gd name="connsiteX15" fmla="*/ 55558 w 92440"/>
                <a:gd name="connsiteY15" fmla="*/ 71077 h 118076"/>
                <a:gd name="connsiteX16" fmla="*/ 58960 w 92440"/>
                <a:gd name="connsiteY16" fmla="*/ 62008 h 118076"/>
                <a:gd name="connsiteX17" fmla="*/ 44516 w 92440"/>
                <a:gd name="connsiteY17" fmla="*/ 45897 h 118076"/>
                <a:gd name="connsiteX18" fmla="*/ 29568 w 92440"/>
                <a:gd name="connsiteY18" fmla="*/ 30201 h 118076"/>
                <a:gd name="connsiteX19" fmla="*/ 13968 w 92440"/>
                <a:gd name="connsiteY19" fmla="*/ 14893 h 118076"/>
                <a:gd name="connsiteX20" fmla="*/ 0 w 92440"/>
                <a:gd name="connsiteY20" fmla="*/ 1640 h 118076"/>
                <a:gd name="connsiteX21" fmla="*/ 1796 w 92440"/>
                <a:gd name="connsiteY21" fmla="*/ 0 h 118076"/>
                <a:gd name="connsiteX22" fmla="*/ 17574 w 92440"/>
                <a:gd name="connsiteY22" fmla="*/ 14886 h 118076"/>
                <a:gd name="connsiteX23" fmla="*/ 33031 w 92440"/>
                <a:gd name="connsiteY23" fmla="*/ 30194 h 118076"/>
                <a:gd name="connsiteX24" fmla="*/ 47938 w 92440"/>
                <a:gd name="connsiteY24" fmla="*/ 45890 h 118076"/>
                <a:gd name="connsiteX25" fmla="*/ 62450 w 92440"/>
                <a:gd name="connsiteY25" fmla="*/ 62001 h 118076"/>
                <a:gd name="connsiteX26" fmla="*/ 59076 w 92440"/>
                <a:gd name="connsiteY26" fmla="*/ 71070 h 118076"/>
                <a:gd name="connsiteX27" fmla="*/ 59076 w 92440"/>
                <a:gd name="connsiteY27" fmla="*/ 81874 h 118076"/>
                <a:gd name="connsiteX28" fmla="*/ 62450 w 92440"/>
                <a:gd name="connsiteY28" fmla="*/ 93345 h 11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2440" h="118076">
                  <a:moveTo>
                    <a:pt x="62450" y="93345"/>
                  </a:moveTo>
                  <a:cubicBezTo>
                    <a:pt x="64185" y="97073"/>
                    <a:pt x="66321" y="100775"/>
                    <a:pt x="69111" y="104115"/>
                  </a:cubicBezTo>
                  <a:cubicBezTo>
                    <a:pt x="70478" y="105966"/>
                    <a:pt x="72057" y="107578"/>
                    <a:pt x="73900" y="109068"/>
                  </a:cubicBezTo>
                  <a:cubicBezTo>
                    <a:pt x="75458" y="110558"/>
                    <a:pt x="77159" y="111871"/>
                    <a:pt x="78887" y="112980"/>
                  </a:cubicBezTo>
                  <a:cubicBezTo>
                    <a:pt x="80616" y="114171"/>
                    <a:pt x="82405" y="115103"/>
                    <a:pt x="84119" y="115906"/>
                  </a:cubicBezTo>
                  <a:cubicBezTo>
                    <a:pt x="85984" y="116566"/>
                    <a:pt x="87753" y="117130"/>
                    <a:pt x="89542" y="117545"/>
                  </a:cubicBezTo>
                  <a:cubicBezTo>
                    <a:pt x="90494" y="117756"/>
                    <a:pt x="91420" y="117756"/>
                    <a:pt x="92440" y="117933"/>
                  </a:cubicBezTo>
                  <a:cubicBezTo>
                    <a:pt x="91746" y="117933"/>
                    <a:pt x="91100" y="118076"/>
                    <a:pt x="90236" y="118076"/>
                  </a:cubicBezTo>
                  <a:cubicBezTo>
                    <a:pt x="88916" y="117933"/>
                    <a:pt x="87521" y="117749"/>
                    <a:pt x="85990" y="117539"/>
                  </a:cubicBezTo>
                  <a:cubicBezTo>
                    <a:pt x="84296" y="117117"/>
                    <a:pt x="82507" y="116552"/>
                    <a:pt x="80622" y="115899"/>
                  </a:cubicBezTo>
                  <a:cubicBezTo>
                    <a:pt x="78894" y="115096"/>
                    <a:pt x="77166" y="114171"/>
                    <a:pt x="75377" y="112973"/>
                  </a:cubicBezTo>
                  <a:cubicBezTo>
                    <a:pt x="73642" y="111864"/>
                    <a:pt x="71968" y="110558"/>
                    <a:pt x="70356" y="109061"/>
                  </a:cubicBezTo>
                  <a:cubicBezTo>
                    <a:pt x="68723" y="107571"/>
                    <a:pt x="67083" y="105959"/>
                    <a:pt x="65552" y="104108"/>
                  </a:cubicBezTo>
                  <a:cubicBezTo>
                    <a:pt x="62845" y="100768"/>
                    <a:pt x="60661" y="97067"/>
                    <a:pt x="58960" y="93338"/>
                  </a:cubicBezTo>
                  <a:cubicBezTo>
                    <a:pt x="57436" y="89487"/>
                    <a:pt x="56184" y="85759"/>
                    <a:pt x="55653" y="81881"/>
                  </a:cubicBezTo>
                  <a:cubicBezTo>
                    <a:pt x="55027" y="78241"/>
                    <a:pt x="55027" y="74628"/>
                    <a:pt x="55558" y="71077"/>
                  </a:cubicBezTo>
                  <a:cubicBezTo>
                    <a:pt x="56184" y="67736"/>
                    <a:pt x="57198" y="64695"/>
                    <a:pt x="58960" y="62008"/>
                  </a:cubicBezTo>
                  <a:cubicBezTo>
                    <a:pt x="54279" y="56517"/>
                    <a:pt x="49387" y="51265"/>
                    <a:pt x="44516" y="45897"/>
                  </a:cubicBezTo>
                  <a:cubicBezTo>
                    <a:pt x="39570" y="40645"/>
                    <a:pt x="34583" y="35419"/>
                    <a:pt x="29568" y="30201"/>
                  </a:cubicBezTo>
                  <a:cubicBezTo>
                    <a:pt x="24432" y="25037"/>
                    <a:pt x="19220" y="19941"/>
                    <a:pt x="13968" y="14893"/>
                  </a:cubicBezTo>
                  <a:cubicBezTo>
                    <a:pt x="9457" y="10382"/>
                    <a:pt x="4688" y="5939"/>
                    <a:pt x="0" y="1640"/>
                  </a:cubicBezTo>
                  <a:cubicBezTo>
                    <a:pt x="538" y="1129"/>
                    <a:pt x="1225" y="714"/>
                    <a:pt x="1796" y="0"/>
                  </a:cubicBezTo>
                  <a:cubicBezTo>
                    <a:pt x="7015" y="4858"/>
                    <a:pt x="12389" y="9872"/>
                    <a:pt x="17574" y="14886"/>
                  </a:cubicBezTo>
                  <a:cubicBezTo>
                    <a:pt x="22772" y="19928"/>
                    <a:pt x="27840" y="25030"/>
                    <a:pt x="33031" y="30194"/>
                  </a:cubicBezTo>
                  <a:cubicBezTo>
                    <a:pt x="38005" y="35419"/>
                    <a:pt x="42965" y="40638"/>
                    <a:pt x="47938" y="45890"/>
                  </a:cubicBezTo>
                  <a:cubicBezTo>
                    <a:pt x="52809" y="51265"/>
                    <a:pt x="57674" y="56510"/>
                    <a:pt x="62450" y="62001"/>
                  </a:cubicBezTo>
                  <a:cubicBezTo>
                    <a:pt x="60654" y="64688"/>
                    <a:pt x="59640" y="67729"/>
                    <a:pt x="59076" y="71070"/>
                  </a:cubicBezTo>
                  <a:cubicBezTo>
                    <a:pt x="58633" y="74621"/>
                    <a:pt x="58633" y="78234"/>
                    <a:pt x="59076" y="81874"/>
                  </a:cubicBezTo>
                  <a:cubicBezTo>
                    <a:pt x="59701" y="85766"/>
                    <a:pt x="60858" y="89494"/>
                    <a:pt x="62450" y="93345"/>
                  </a:cubicBezTo>
                  <a:close/>
                </a:path>
              </a:pathLst>
            </a:custGeom>
            <a:solidFill>
              <a:srgbClr val="FFFFFF"/>
            </a:solidFill>
            <a:ln w="6800"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72417EF0-2D0D-41F1-A1E6-9AF7C9297202}"/>
                </a:ext>
              </a:extLst>
            </p:cNvPr>
            <p:cNvSpPr/>
            <p:nvPr/>
          </p:nvSpPr>
          <p:spPr>
            <a:xfrm>
              <a:off x="6040171" y="1890257"/>
              <a:ext cx="220188" cy="203830"/>
            </a:xfrm>
            <a:custGeom>
              <a:avLst/>
              <a:gdLst>
                <a:gd name="connsiteX0" fmla="*/ 79922 w 107884"/>
                <a:gd name="connsiteY0" fmla="*/ 81867 h 99869"/>
                <a:gd name="connsiteX1" fmla="*/ 88603 w 107884"/>
                <a:gd name="connsiteY1" fmla="*/ 91358 h 99869"/>
                <a:gd name="connsiteX2" fmla="*/ 92304 w 107884"/>
                <a:gd name="connsiteY2" fmla="*/ 94100 h 99869"/>
                <a:gd name="connsiteX3" fmla="*/ 95978 w 107884"/>
                <a:gd name="connsiteY3" fmla="*/ 96311 h 99869"/>
                <a:gd name="connsiteX4" fmla="*/ 99774 w 107884"/>
                <a:gd name="connsiteY4" fmla="*/ 97951 h 99869"/>
                <a:gd name="connsiteX5" fmla="*/ 103435 w 107884"/>
                <a:gd name="connsiteY5" fmla="*/ 99087 h 99869"/>
                <a:gd name="connsiteX6" fmla="*/ 107884 w 107884"/>
                <a:gd name="connsiteY6" fmla="*/ 99597 h 99869"/>
                <a:gd name="connsiteX7" fmla="*/ 106306 w 107884"/>
                <a:gd name="connsiteY7" fmla="*/ 99870 h 99869"/>
                <a:gd name="connsiteX8" fmla="*/ 99924 w 107884"/>
                <a:gd name="connsiteY8" fmla="*/ 99094 h 99869"/>
                <a:gd name="connsiteX9" fmla="*/ 96311 w 107884"/>
                <a:gd name="connsiteY9" fmla="*/ 97958 h 99869"/>
                <a:gd name="connsiteX10" fmla="*/ 92461 w 107884"/>
                <a:gd name="connsiteY10" fmla="*/ 96318 h 99869"/>
                <a:gd name="connsiteX11" fmla="*/ 88739 w 107884"/>
                <a:gd name="connsiteY11" fmla="*/ 94107 h 99869"/>
                <a:gd name="connsiteX12" fmla="*/ 85188 w 107884"/>
                <a:gd name="connsiteY12" fmla="*/ 91365 h 99869"/>
                <a:gd name="connsiteX13" fmla="*/ 76418 w 107884"/>
                <a:gd name="connsiteY13" fmla="*/ 81874 h 99869"/>
                <a:gd name="connsiteX14" fmla="*/ 70771 w 107884"/>
                <a:gd name="connsiteY14" fmla="*/ 70805 h 99869"/>
                <a:gd name="connsiteX15" fmla="*/ 68185 w 107884"/>
                <a:gd name="connsiteY15" fmla="*/ 59348 h 99869"/>
                <a:gd name="connsiteX16" fmla="*/ 69465 w 107884"/>
                <a:gd name="connsiteY16" fmla="*/ 48727 h 99869"/>
                <a:gd name="connsiteX17" fmla="*/ 52013 w 107884"/>
                <a:gd name="connsiteY17" fmla="*/ 35862 h 99869"/>
                <a:gd name="connsiteX18" fmla="*/ 34236 w 107884"/>
                <a:gd name="connsiteY18" fmla="*/ 23479 h 99869"/>
                <a:gd name="connsiteX19" fmla="*/ 15968 w 107884"/>
                <a:gd name="connsiteY19" fmla="*/ 11457 h 99869"/>
                <a:gd name="connsiteX20" fmla="*/ 0 w 107884"/>
                <a:gd name="connsiteY20" fmla="*/ 1640 h 99869"/>
                <a:gd name="connsiteX21" fmla="*/ 783 w 107884"/>
                <a:gd name="connsiteY21" fmla="*/ 0 h 99869"/>
                <a:gd name="connsiteX22" fmla="*/ 19424 w 107884"/>
                <a:gd name="connsiteY22" fmla="*/ 11464 h 99869"/>
                <a:gd name="connsiteX23" fmla="*/ 37658 w 107884"/>
                <a:gd name="connsiteY23" fmla="*/ 23486 h 99869"/>
                <a:gd name="connsiteX24" fmla="*/ 55504 w 107884"/>
                <a:gd name="connsiteY24" fmla="*/ 35868 h 99869"/>
                <a:gd name="connsiteX25" fmla="*/ 72873 w 107884"/>
                <a:gd name="connsiteY25" fmla="*/ 48734 h 99869"/>
                <a:gd name="connsiteX26" fmla="*/ 71737 w 107884"/>
                <a:gd name="connsiteY26" fmla="*/ 59354 h 99869"/>
                <a:gd name="connsiteX27" fmla="*/ 74145 w 107884"/>
                <a:gd name="connsiteY27" fmla="*/ 70812 h 99869"/>
                <a:gd name="connsiteX28" fmla="*/ 79922 w 107884"/>
                <a:gd name="connsiteY28" fmla="*/ 81867 h 9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7884" h="99869">
                  <a:moveTo>
                    <a:pt x="79922" y="81867"/>
                  </a:moveTo>
                  <a:cubicBezTo>
                    <a:pt x="82289" y="85330"/>
                    <a:pt x="85174" y="88698"/>
                    <a:pt x="88603" y="91358"/>
                  </a:cubicBezTo>
                  <a:cubicBezTo>
                    <a:pt x="89800" y="92372"/>
                    <a:pt x="91052" y="93331"/>
                    <a:pt x="92304" y="94100"/>
                  </a:cubicBezTo>
                  <a:cubicBezTo>
                    <a:pt x="93563" y="94876"/>
                    <a:pt x="94815" y="95679"/>
                    <a:pt x="95978" y="96311"/>
                  </a:cubicBezTo>
                  <a:cubicBezTo>
                    <a:pt x="97230" y="96937"/>
                    <a:pt x="98448" y="97475"/>
                    <a:pt x="99774" y="97951"/>
                  </a:cubicBezTo>
                  <a:cubicBezTo>
                    <a:pt x="100992" y="98400"/>
                    <a:pt x="102156" y="98883"/>
                    <a:pt x="103435" y="99087"/>
                  </a:cubicBezTo>
                  <a:cubicBezTo>
                    <a:pt x="104986" y="99536"/>
                    <a:pt x="106306" y="99536"/>
                    <a:pt x="107884" y="99597"/>
                  </a:cubicBezTo>
                  <a:cubicBezTo>
                    <a:pt x="107252" y="99659"/>
                    <a:pt x="106871" y="99870"/>
                    <a:pt x="106306" y="99870"/>
                  </a:cubicBezTo>
                  <a:cubicBezTo>
                    <a:pt x="104183" y="99870"/>
                    <a:pt x="102156" y="99597"/>
                    <a:pt x="99924" y="99094"/>
                  </a:cubicBezTo>
                  <a:cubicBezTo>
                    <a:pt x="98665" y="98890"/>
                    <a:pt x="97536" y="98407"/>
                    <a:pt x="96311" y="97958"/>
                  </a:cubicBezTo>
                  <a:cubicBezTo>
                    <a:pt x="95060" y="97481"/>
                    <a:pt x="93869" y="96951"/>
                    <a:pt x="92461" y="96318"/>
                  </a:cubicBezTo>
                  <a:cubicBezTo>
                    <a:pt x="91209" y="95692"/>
                    <a:pt x="90107" y="94889"/>
                    <a:pt x="88739" y="94107"/>
                  </a:cubicBezTo>
                  <a:cubicBezTo>
                    <a:pt x="87508" y="93331"/>
                    <a:pt x="86290" y="92379"/>
                    <a:pt x="85188" y="91365"/>
                  </a:cubicBezTo>
                  <a:cubicBezTo>
                    <a:pt x="81663" y="88705"/>
                    <a:pt x="78860" y="85337"/>
                    <a:pt x="76418" y="81874"/>
                  </a:cubicBezTo>
                  <a:cubicBezTo>
                    <a:pt x="73907" y="78384"/>
                    <a:pt x="72023" y="74594"/>
                    <a:pt x="70771" y="70805"/>
                  </a:cubicBezTo>
                  <a:cubicBezTo>
                    <a:pt x="69322" y="66954"/>
                    <a:pt x="68539" y="63110"/>
                    <a:pt x="68185" y="59348"/>
                  </a:cubicBezTo>
                  <a:cubicBezTo>
                    <a:pt x="67975" y="55680"/>
                    <a:pt x="68356" y="52068"/>
                    <a:pt x="69465" y="48727"/>
                  </a:cubicBezTo>
                  <a:cubicBezTo>
                    <a:pt x="63654" y="44400"/>
                    <a:pt x="57797" y="39984"/>
                    <a:pt x="52013" y="35862"/>
                  </a:cubicBezTo>
                  <a:cubicBezTo>
                    <a:pt x="46053" y="31623"/>
                    <a:pt x="40202" y="27480"/>
                    <a:pt x="34236" y="23479"/>
                  </a:cubicBezTo>
                  <a:cubicBezTo>
                    <a:pt x="28201" y="19274"/>
                    <a:pt x="22173" y="15335"/>
                    <a:pt x="15968" y="11457"/>
                  </a:cubicBezTo>
                  <a:cubicBezTo>
                    <a:pt x="10723" y="8144"/>
                    <a:pt x="5402" y="4858"/>
                    <a:pt x="0" y="1640"/>
                  </a:cubicBezTo>
                  <a:cubicBezTo>
                    <a:pt x="150" y="1102"/>
                    <a:pt x="544" y="565"/>
                    <a:pt x="783" y="0"/>
                  </a:cubicBezTo>
                  <a:cubicBezTo>
                    <a:pt x="7015" y="3762"/>
                    <a:pt x="13281" y="7518"/>
                    <a:pt x="19424" y="11464"/>
                  </a:cubicBezTo>
                  <a:cubicBezTo>
                    <a:pt x="25602" y="15342"/>
                    <a:pt x="31718" y="19281"/>
                    <a:pt x="37658" y="23486"/>
                  </a:cubicBezTo>
                  <a:cubicBezTo>
                    <a:pt x="43591" y="27480"/>
                    <a:pt x="49652" y="31630"/>
                    <a:pt x="55504" y="35868"/>
                  </a:cubicBezTo>
                  <a:cubicBezTo>
                    <a:pt x="61375" y="39984"/>
                    <a:pt x="67104" y="44400"/>
                    <a:pt x="72873" y="48734"/>
                  </a:cubicBezTo>
                  <a:cubicBezTo>
                    <a:pt x="71859" y="52074"/>
                    <a:pt x="71410" y="55687"/>
                    <a:pt x="71737" y="59354"/>
                  </a:cubicBezTo>
                  <a:cubicBezTo>
                    <a:pt x="72029" y="63117"/>
                    <a:pt x="72805" y="66961"/>
                    <a:pt x="74145" y="70812"/>
                  </a:cubicBezTo>
                  <a:cubicBezTo>
                    <a:pt x="75445" y="74587"/>
                    <a:pt x="77513" y="78377"/>
                    <a:pt x="79922" y="81867"/>
                  </a:cubicBezTo>
                  <a:close/>
                </a:path>
              </a:pathLst>
            </a:custGeom>
            <a:solidFill>
              <a:srgbClr val="FFFFFF"/>
            </a:solidFill>
            <a:ln w="6800"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6A507322-8134-4BE5-9885-2047C4DFAC12}"/>
                </a:ext>
              </a:extLst>
            </p:cNvPr>
            <p:cNvSpPr/>
            <p:nvPr/>
          </p:nvSpPr>
          <p:spPr>
            <a:xfrm>
              <a:off x="6772584" y="2870337"/>
              <a:ext cx="65872" cy="495184"/>
            </a:xfrm>
            <a:custGeom>
              <a:avLst/>
              <a:gdLst>
                <a:gd name="connsiteX0" fmla="*/ 6952 w 32275"/>
                <a:gd name="connsiteY0" fmla="*/ 132132 h 242622"/>
                <a:gd name="connsiteX1" fmla="*/ 12769 w 32275"/>
                <a:gd name="connsiteY1" fmla="*/ 142841 h 242622"/>
                <a:gd name="connsiteX2" fmla="*/ 20852 w 32275"/>
                <a:gd name="connsiteY2" fmla="*/ 150992 h 242622"/>
                <a:gd name="connsiteX3" fmla="*/ 30064 w 32275"/>
                <a:gd name="connsiteY3" fmla="*/ 155700 h 242622"/>
                <a:gd name="connsiteX4" fmla="*/ 31540 w 32275"/>
                <a:gd name="connsiteY4" fmla="*/ 177539 h 242622"/>
                <a:gd name="connsiteX5" fmla="*/ 32132 w 32275"/>
                <a:gd name="connsiteY5" fmla="*/ 199290 h 242622"/>
                <a:gd name="connsiteX6" fmla="*/ 32228 w 32275"/>
                <a:gd name="connsiteY6" fmla="*/ 221075 h 242622"/>
                <a:gd name="connsiteX7" fmla="*/ 31656 w 32275"/>
                <a:gd name="connsiteY7" fmla="*/ 242622 h 242622"/>
                <a:gd name="connsiteX8" fmla="*/ 30962 w 32275"/>
                <a:gd name="connsiteY8" fmla="*/ 242473 h 242622"/>
                <a:gd name="connsiteX9" fmla="*/ 30064 w 32275"/>
                <a:gd name="connsiteY9" fmla="*/ 242384 h 242622"/>
                <a:gd name="connsiteX10" fmla="*/ 29302 w 32275"/>
                <a:gd name="connsiteY10" fmla="*/ 242207 h 242622"/>
                <a:gd name="connsiteX11" fmla="*/ 28554 w 32275"/>
                <a:gd name="connsiteY11" fmla="*/ 242207 h 242622"/>
                <a:gd name="connsiteX12" fmla="*/ 28220 w 32275"/>
                <a:gd name="connsiteY12" fmla="*/ 242207 h 242622"/>
                <a:gd name="connsiteX13" fmla="*/ 28792 w 32275"/>
                <a:gd name="connsiteY13" fmla="*/ 221089 h 242622"/>
                <a:gd name="connsiteX14" fmla="*/ 28703 w 32275"/>
                <a:gd name="connsiteY14" fmla="*/ 199304 h 242622"/>
                <a:gd name="connsiteX15" fmla="*/ 27894 w 32275"/>
                <a:gd name="connsiteY15" fmla="*/ 177553 h 242622"/>
                <a:gd name="connsiteX16" fmla="*/ 26669 w 32275"/>
                <a:gd name="connsiteY16" fmla="*/ 155713 h 242622"/>
                <a:gd name="connsiteX17" fmla="*/ 17423 w 32275"/>
                <a:gd name="connsiteY17" fmla="*/ 151005 h 242622"/>
                <a:gd name="connsiteX18" fmla="*/ 9245 w 32275"/>
                <a:gd name="connsiteY18" fmla="*/ 142854 h 242622"/>
                <a:gd name="connsiteX19" fmla="*/ 3401 w 32275"/>
                <a:gd name="connsiteY19" fmla="*/ 132146 h 242622"/>
                <a:gd name="connsiteX20" fmla="*/ 271 w 32275"/>
                <a:gd name="connsiteY20" fmla="*/ 119763 h 242622"/>
                <a:gd name="connsiteX21" fmla="*/ 598 w 32275"/>
                <a:gd name="connsiteY21" fmla="*/ 107734 h 242622"/>
                <a:gd name="connsiteX22" fmla="*/ 4265 w 32275"/>
                <a:gd name="connsiteY22" fmla="*/ 97951 h 242622"/>
                <a:gd name="connsiteX23" fmla="*/ 10477 w 32275"/>
                <a:gd name="connsiteY23" fmla="*/ 91032 h 242622"/>
                <a:gd name="connsiteX24" fmla="*/ 18831 w 32275"/>
                <a:gd name="connsiteY24" fmla="*/ 88079 h 242622"/>
                <a:gd name="connsiteX25" fmla="*/ 15008 w 32275"/>
                <a:gd name="connsiteY25" fmla="*/ 66444 h 242622"/>
                <a:gd name="connsiteX26" fmla="*/ 10769 w 32275"/>
                <a:gd name="connsiteY26" fmla="*/ 45108 h 242622"/>
                <a:gd name="connsiteX27" fmla="*/ 6000 w 32275"/>
                <a:gd name="connsiteY27" fmla="*/ 22465 h 242622"/>
                <a:gd name="connsiteX28" fmla="*/ 1224 w 32275"/>
                <a:gd name="connsiteY28" fmla="*/ 2742 h 242622"/>
                <a:gd name="connsiteX29" fmla="*/ 1224 w 32275"/>
                <a:gd name="connsiteY29" fmla="*/ 2742 h 242622"/>
                <a:gd name="connsiteX30" fmla="*/ 1700 w 32275"/>
                <a:gd name="connsiteY30" fmla="*/ 2415 h 242622"/>
                <a:gd name="connsiteX31" fmla="*/ 2510 w 32275"/>
                <a:gd name="connsiteY31" fmla="*/ 1728 h 242622"/>
                <a:gd name="connsiteX32" fmla="*/ 3401 w 32275"/>
                <a:gd name="connsiteY32" fmla="*/ 0 h 242622"/>
                <a:gd name="connsiteX33" fmla="*/ 4108 w 32275"/>
                <a:gd name="connsiteY33" fmla="*/ 0 h 242622"/>
                <a:gd name="connsiteX34" fmla="*/ 9449 w 32275"/>
                <a:gd name="connsiteY34" fmla="*/ 22472 h 242622"/>
                <a:gd name="connsiteX35" fmla="*/ 14293 w 32275"/>
                <a:gd name="connsiteY35" fmla="*/ 45114 h 242622"/>
                <a:gd name="connsiteX36" fmla="*/ 18587 w 32275"/>
                <a:gd name="connsiteY36" fmla="*/ 66450 h 242622"/>
                <a:gd name="connsiteX37" fmla="*/ 22288 w 32275"/>
                <a:gd name="connsiteY37" fmla="*/ 88086 h 242622"/>
                <a:gd name="connsiteX38" fmla="*/ 13906 w 32275"/>
                <a:gd name="connsiteY38" fmla="*/ 91038 h 242622"/>
                <a:gd name="connsiteX39" fmla="*/ 7762 w 32275"/>
                <a:gd name="connsiteY39" fmla="*/ 97958 h 242622"/>
                <a:gd name="connsiteX40" fmla="*/ 4115 w 32275"/>
                <a:gd name="connsiteY40" fmla="*/ 107741 h 242622"/>
                <a:gd name="connsiteX41" fmla="*/ 3795 w 32275"/>
                <a:gd name="connsiteY41" fmla="*/ 119770 h 242622"/>
                <a:gd name="connsiteX42" fmla="*/ 6952 w 32275"/>
                <a:gd name="connsiteY42" fmla="*/ 132132 h 24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275" h="242622">
                  <a:moveTo>
                    <a:pt x="6952" y="132132"/>
                  </a:moveTo>
                  <a:cubicBezTo>
                    <a:pt x="8510" y="136133"/>
                    <a:pt x="10483" y="139711"/>
                    <a:pt x="12769" y="142841"/>
                  </a:cubicBezTo>
                  <a:cubicBezTo>
                    <a:pt x="15164" y="146066"/>
                    <a:pt x="17967" y="148842"/>
                    <a:pt x="20852" y="150992"/>
                  </a:cubicBezTo>
                  <a:cubicBezTo>
                    <a:pt x="23805" y="153284"/>
                    <a:pt x="26880" y="154843"/>
                    <a:pt x="30064" y="155700"/>
                  </a:cubicBezTo>
                  <a:cubicBezTo>
                    <a:pt x="30642" y="162979"/>
                    <a:pt x="31057" y="170355"/>
                    <a:pt x="31540" y="177539"/>
                  </a:cubicBezTo>
                  <a:cubicBezTo>
                    <a:pt x="31894" y="184819"/>
                    <a:pt x="31983" y="192133"/>
                    <a:pt x="32132" y="199290"/>
                  </a:cubicBezTo>
                  <a:cubicBezTo>
                    <a:pt x="32302" y="206516"/>
                    <a:pt x="32302" y="213884"/>
                    <a:pt x="32228" y="221075"/>
                  </a:cubicBezTo>
                  <a:cubicBezTo>
                    <a:pt x="32132" y="228294"/>
                    <a:pt x="31990" y="235397"/>
                    <a:pt x="31656" y="242622"/>
                  </a:cubicBezTo>
                  <a:cubicBezTo>
                    <a:pt x="31540" y="242500"/>
                    <a:pt x="31173" y="242500"/>
                    <a:pt x="30962" y="242473"/>
                  </a:cubicBezTo>
                  <a:cubicBezTo>
                    <a:pt x="30962" y="242473"/>
                    <a:pt x="30438" y="242384"/>
                    <a:pt x="30064" y="242384"/>
                  </a:cubicBezTo>
                  <a:cubicBezTo>
                    <a:pt x="30064" y="242384"/>
                    <a:pt x="29622" y="242384"/>
                    <a:pt x="29302" y="242207"/>
                  </a:cubicBezTo>
                  <a:cubicBezTo>
                    <a:pt x="29302" y="242207"/>
                    <a:pt x="28792" y="242207"/>
                    <a:pt x="28554" y="242207"/>
                  </a:cubicBezTo>
                  <a:lnTo>
                    <a:pt x="28220" y="242207"/>
                  </a:lnTo>
                  <a:cubicBezTo>
                    <a:pt x="28554" y="235254"/>
                    <a:pt x="28703" y="228212"/>
                    <a:pt x="28792" y="221089"/>
                  </a:cubicBezTo>
                  <a:cubicBezTo>
                    <a:pt x="28792" y="213897"/>
                    <a:pt x="28792" y="206522"/>
                    <a:pt x="28703" y="199304"/>
                  </a:cubicBezTo>
                  <a:cubicBezTo>
                    <a:pt x="28554" y="192140"/>
                    <a:pt x="28370" y="184833"/>
                    <a:pt x="27894" y="177553"/>
                  </a:cubicBezTo>
                  <a:cubicBezTo>
                    <a:pt x="27622" y="170361"/>
                    <a:pt x="27207" y="162993"/>
                    <a:pt x="26669" y="155713"/>
                  </a:cubicBezTo>
                  <a:cubicBezTo>
                    <a:pt x="23478" y="154856"/>
                    <a:pt x="20219" y="153298"/>
                    <a:pt x="17423" y="151005"/>
                  </a:cubicBezTo>
                  <a:cubicBezTo>
                    <a:pt x="14552" y="148855"/>
                    <a:pt x="11688" y="146079"/>
                    <a:pt x="9245" y="142854"/>
                  </a:cubicBezTo>
                  <a:cubicBezTo>
                    <a:pt x="6946" y="139725"/>
                    <a:pt x="4973" y="136146"/>
                    <a:pt x="3401" y="132146"/>
                  </a:cubicBezTo>
                  <a:cubicBezTo>
                    <a:pt x="1822" y="128295"/>
                    <a:pt x="741" y="124179"/>
                    <a:pt x="271" y="119763"/>
                  </a:cubicBezTo>
                  <a:cubicBezTo>
                    <a:pt x="-205" y="115463"/>
                    <a:pt x="-28" y="111408"/>
                    <a:pt x="598" y="107734"/>
                  </a:cubicBezTo>
                  <a:cubicBezTo>
                    <a:pt x="1292" y="104033"/>
                    <a:pt x="2510" y="100604"/>
                    <a:pt x="4265" y="97951"/>
                  </a:cubicBezTo>
                  <a:cubicBezTo>
                    <a:pt x="5905" y="95032"/>
                    <a:pt x="8034" y="92848"/>
                    <a:pt x="10477" y="91032"/>
                  </a:cubicBezTo>
                  <a:cubicBezTo>
                    <a:pt x="12973" y="89392"/>
                    <a:pt x="15722" y="88371"/>
                    <a:pt x="18831" y="88079"/>
                  </a:cubicBezTo>
                  <a:cubicBezTo>
                    <a:pt x="17695" y="80765"/>
                    <a:pt x="16471" y="73662"/>
                    <a:pt x="15008" y="66444"/>
                  </a:cubicBezTo>
                  <a:cubicBezTo>
                    <a:pt x="13749" y="59341"/>
                    <a:pt x="12320" y="52183"/>
                    <a:pt x="10769" y="45108"/>
                  </a:cubicBezTo>
                  <a:cubicBezTo>
                    <a:pt x="9245" y="38127"/>
                    <a:pt x="7551" y="29507"/>
                    <a:pt x="6000" y="22465"/>
                  </a:cubicBezTo>
                  <a:cubicBezTo>
                    <a:pt x="4421" y="16199"/>
                    <a:pt x="2768" y="11273"/>
                    <a:pt x="1224" y="2742"/>
                  </a:cubicBezTo>
                  <a:lnTo>
                    <a:pt x="1224" y="2742"/>
                  </a:lnTo>
                  <a:cubicBezTo>
                    <a:pt x="1530" y="2830"/>
                    <a:pt x="1700" y="2415"/>
                    <a:pt x="1700" y="2415"/>
                  </a:cubicBezTo>
                  <a:cubicBezTo>
                    <a:pt x="2176" y="2504"/>
                    <a:pt x="2510" y="1728"/>
                    <a:pt x="2510" y="1728"/>
                  </a:cubicBezTo>
                  <a:cubicBezTo>
                    <a:pt x="2768" y="1817"/>
                    <a:pt x="3108" y="0"/>
                    <a:pt x="3401" y="0"/>
                  </a:cubicBezTo>
                  <a:cubicBezTo>
                    <a:pt x="3632" y="0"/>
                    <a:pt x="3972" y="0"/>
                    <a:pt x="4108" y="0"/>
                  </a:cubicBezTo>
                  <a:cubicBezTo>
                    <a:pt x="5993" y="10477"/>
                    <a:pt x="7789" y="15580"/>
                    <a:pt x="9449" y="22472"/>
                  </a:cubicBezTo>
                  <a:cubicBezTo>
                    <a:pt x="11157" y="29514"/>
                    <a:pt x="12742" y="38134"/>
                    <a:pt x="14293" y="45114"/>
                  </a:cubicBezTo>
                  <a:cubicBezTo>
                    <a:pt x="15845" y="52190"/>
                    <a:pt x="17273" y="59348"/>
                    <a:pt x="18587" y="66450"/>
                  </a:cubicBezTo>
                  <a:cubicBezTo>
                    <a:pt x="19845" y="73669"/>
                    <a:pt x="21185" y="80772"/>
                    <a:pt x="22288" y="88086"/>
                  </a:cubicBezTo>
                  <a:cubicBezTo>
                    <a:pt x="19253" y="88378"/>
                    <a:pt x="16471" y="89399"/>
                    <a:pt x="13906" y="91038"/>
                  </a:cubicBezTo>
                  <a:cubicBezTo>
                    <a:pt x="11484" y="92855"/>
                    <a:pt x="9245" y="95039"/>
                    <a:pt x="7762" y="97958"/>
                  </a:cubicBezTo>
                  <a:cubicBezTo>
                    <a:pt x="6000" y="100618"/>
                    <a:pt x="4898" y="104047"/>
                    <a:pt x="4115" y="107741"/>
                  </a:cubicBezTo>
                  <a:cubicBezTo>
                    <a:pt x="3408" y="111415"/>
                    <a:pt x="3251" y="115470"/>
                    <a:pt x="3795" y="119770"/>
                  </a:cubicBezTo>
                  <a:cubicBezTo>
                    <a:pt x="4326" y="124165"/>
                    <a:pt x="5285" y="128281"/>
                    <a:pt x="6952" y="132132"/>
                  </a:cubicBezTo>
                  <a:close/>
                </a:path>
              </a:pathLst>
            </a:custGeom>
            <a:solidFill>
              <a:srgbClr val="FFFFFF"/>
            </a:solidFill>
            <a:ln w="6800"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F05DD15F-C600-478E-80CD-C8915C26DA07}"/>
                </a:ext>
              </a:extLst>
            </p:cNvPr>
            <p:cNvSpPr/>
            <p:nvPr/>
          </p:nvSpPr>
          <p:spPr>
            <a:xfrm>
              <a:off x="6668133" y="3674386"/>
              <a:ext cx="98422" cy="303002"/>
            </a:xfrm>
            <a:custGeom>
              <a:avLst/>
              <a:gdLst>
                <a:gd name="connsiteX0" fmla="*/ 31398 w 48223"/>
                <a:gd name="connsiteY0" fmla="*/ 57925 h 148460"/>
                <a:gd name="connsiteX1" fmla="*/ 39243 w 48223"/>
                <a:gd name="connsiteY1" fmla="*/ 67954 h 148460"/>
                <a:gd name="connsiteX2" fmla="*/ 31126 w 48223"/>
                <a:gd name="connsiteY2" fmla="*/ 88630 h 148460"/>
                <a:gd name="connsiteX3" fmla="*/ 22234 w 48223"/>
                <a:gd name="connsiteY3" fmla="*/ 108898 h 148460"/>
                <a:gd name="connsiteX4" fmla="*/ 12865 w 48223"/>
                <a:gd name="connsiteY4" fmla="*/ 128710 h 148460"/>
                <a:gd name="connsiteX5" fmla="*/ 2599 w 48223"/>
                <a:gd name="connsiteY5" fmla="*/ 148461 h 148460"/>
                <a:gd name="connsiteX6" fmla="*/ 0 w 48223"/>
                <a:gd name="connsiteY6" fmla="*/ 146671 h 148460"/>
                <a:gd name="connsiteX7" fmla="*/ 9253 w 48223"/>
                <a:gd name="connsiteY7" fmla="*/ 128703 h 148460"/>
                <a:gd name="connsiteX8" fmla="*/ 18791 w 48223"/>
                <a:gd name="connsiteY8" fmla="*/ 108891 h 148460"/>
                <a:gd name="connsiteX9" fmla="*/ 27657 w 48223"/>
                <a:gd name="connsiteY9" fmla="*/ 88623 h 148460"/>
                <a:gd name="connsiteX10" fmla="*/ 35692 w 48223"/>
                <a:gd name="connsiteY10" fmla="*/ 67947 h 148460"/>
                <a:gd name="connsiteX11" fmla="*/ 27949 w 48223"/>
                <a:gd name="connsiteY11" fmla="*/ 57919 h 148460"/>
                <a:gd name="connsiteX12" fmla="*/ 23125 w 48223"/>
                <a:gd name="connsiteY12" fmla="*/ 45570 h 148460"/>
                <a:gd name="connsiteX13" fmla="*/ 21547 w 48223"/>
                <a:gd name="connsiteY13" fmla="*/ 32167 h 148460"/>
                <a:gd name="connsiteX14" fmla="*/ 23513 w 48223"/>
                <a:gd name="connsiteY14" fmla="*/ 19098 h 148460"/>
                <a:gd name="connsiteX15" fmla="*/ 27337 w 48223"/>
                <a:gd name="connsiteY15" fmla="*/ 10865 h 148460"/>
                <a:gd name="connsiteX16" fmla="*/ 32637 w 48223"/>
                <a:gd name="connsiteY16" fmla="*/ 5021 h 148460"/>
                <a:gd name="connsiteX17" fmla="*/ 38916 w 48223"/>
                <a:gd name="connsiteY17" fmla="*/ 1286 h 148460"/>
                <a:gd name="connsiteX18" fmla="*/ 46047 w 48223"/>
                <a:gd name="connsiteY18" fmla="*/ 0 h 148460"/>
                <a:gd name="connsiteX19" fmla="*/ 48224 w 48223"/>
                <a:gd name="connsiteY19" fmla="*/ 34 h 148460"/>
                <a:gd name="connsiteX20" fmla="*/ 42515 w 48223"/>
                <a:gd name="connsiteY20" fmla="*/ 1293 h 148460"/>
                <a:gd name="connsiteX21" fmla="*/ 36106 w 48223"/>
                <a:gd name="connsiteY21" fmla="*/ 5028 h 148460"/>
                <a:gd name="connsiteX22" fmla="*/ 30881 w 48223"/>
                <a:gd name="connsiteY22" fmla="*/ 10872 h 148460"/>
                <a:gd name="connsiteX23" fmla="*/ 27037 w 48223"/>
                <a:gd name="connsiteY23" fmla="*/ 19105 h 148460"/>
                <a:gd name="connsiteX24" fmla="*/ 24915 w 48223"/>
                <a:gd name="connsiteY24" fmla="*/ 32174 h 148460"/>
                <a:gd name="connsiteX25" fmla="*/ 26473 w 48223"/>
                <a:gd name="connsiteY25" fmla="*/ 45577 h 148460"/>
                <a:gd name="connsiteX26" fmla="*/ 31398 w 48223"/>
                <a:gd name="connsiteY26" fmla="*/ 57925 h 1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223" h="148460">
                  <a:moveTo>
                    <a:pt x="31398" y="57925"/>
                  </a:moveTo>
                  <a:cubicBezTo>
                    <a:pt x="33603" y="61688"/>
                    <a:pt x="36106" y="65151"/>
                    <a:pt x="39243" y="67954"/>
                  </a:cubicBezTo>
                  <a:cubicBezTo>
                    <a:pt x="36494" y="74907"/>
                    <a:pt x="33902" y="81765"/>
                    <a:pt x="31126" y="88630"/>
                  </a:cubicBezTo>
                  <a:cubicBezTo>
                    <a:pt x="28262" y="95373"/>
                    <a:pt x="25459" y="102094"/>
                    <a:pt x="22234" y="108898"/>
                  </a:cubicBezTo>
                  <a:cubicBezTo>
                    <a:pt x="19132" y="115572"/>
                    <a:pt x="16084" y="122233"/>
                    <a:pt x="12865" y="128710"/>
                  </a:cubicBezTo>
                  <a:cubicBezTo>
                    <a:pt x="9498" y="135370"/>
                    <a:pt x="6123" y="142079"/>
                    <a:pt x="2599" y="148461"/>
                  </a:cubicBezTo>
                  <a:cubicBezTo>
                    <a:pt x="1735" y="147773"/>
                    <a:pt x="864" y="147290"/>
                    <a:pt x="0" y="146671"/>
                  </a:cubicBezTo>
                  <a:cubicBezTo>
                    <a:pt x="3232" y="140786"/>
                    <a:pt x="6361" y="134908"/>
                    <a:pt x="9253" y="128703"/>
                  </a:cubicBezTo>
                  <a:cubicBezTo>
                    <a:pt x="12620" y="122226"/>
                    <a:pt x="15757" y="115566"/>
                    <a:pt x="18791" y="108891"/>
                  </a:cubicBezTo>
                  <a:cubicBezTo>
                    <a:pt x="21928" y="102088"/>
                    <a:pt x="24738" y="95373"/>
                    <a:pt x="27657" y="88623"/>
                  </a:cubicBezTo>
                  <a:cubicBezTo>
                    <a:pt x="30460" y="81759"/>
                    <a:pt x="33058" y="74900"/>
                    <a:pt x="35692" y="67947"/>
                  </a:cubicBezTo>
                  <a:cubicBezTo>
                    <a:pt x="32732" y="65144"/>
                    <a:pt x="29983" y="61681"/>
                    <a:pt x="27949" y="57919"/>
                  </a:cubicBezTo>
                  <a:cubicBezTo>
                    <a:pt x="25779" y="54095"/>
                    <a:pt x="24132" y="49891"/>
                    <a:pt x="23125" y="45570"/>
                  </a:cubicBezTo>
                  <a:cubicBezTo>
                    <a:pt x="21928" y="41155"/>
                    <a:pt x="21329" y="36624"/>
                    <a:pt x="21547" y="32167"/>
                  </a:cubicBezTo>
                  <a:cubicBezTo>
                    <a:pt x="21547" y="27691"/>
                    <a:pt x="22234" y="23282"/>
                    <a:pt x="23513" y="19098"/>
                  </a:cubicBezTo>
                  <a:cubicBezTo>
                    <a:pt x="24581" y="16057"/>
                    <a:pt x="25874" y="13253"/>
                    <a:pt x="27337" y="10865"/>
                  </a:cubicBezTo>
                  <a:cubicBezTo>
                    <a:pt x="28888" y="8532"/>
                    <a:pt x="30705" y="6565"/>
                    <a:pt x="32637" y="5021"/>
                  </a:cubicBezTo>
                  <a:cubicBezTo>
                    <a:pt x="34610" y="3375"/>
                    <a:pt x="36732" y="2034"/>
                    <a:pt x="38916" y="1286"/>
                  </a:cubicBezTo>
                  <a:cubicBezTo>
                    <a:pt x="41304" y="388"/>
                    <a:pt x="43543" y="0"/>
                    <a:pt x="46047" y="0"/>
                  </a:cubicBezTo>
                  <a:cubicBezTo>
                    <a:pt x="46815" y="0"/>
                    <a:pt x="47543" y="0"/>
                    <a:pt x="48224" y="34"/>
                  </a:cubicBezTo>
                  <a:cubicBezTo>
                    <a:pt x="46285" y="157"/>
                    <a:pt x="44339" y="544"/>
                    <a:pt x="42515" y="1293"/>
                  </a:cubicBezTo>
                  <a:cubicBezTo>
                    <a:pt x="40161" y="2034"/>
                    <a:pt x="38168" y="3381"/>
                    <a:pt x="36106" y="5028"/>
                  </a:cubicBezTo>
                  <a:cubicBezTo>
                    <a:pt x="34229" y="6579"/>
                    <a:pt x="32405" y="8545"/>
                    <a:pt x="30881" y="10872"/>
                  </a:cubicBezTo>
                  <a:cubicBezTo>
                    <a:pt x="29303" y="13260"/>
                    <a:pt x="27949" y="16063"/>
                    <a:pt x="27037" y="19105"/>
                  </a:cubicBezTo>
                  <a:cubicBezTo>
                    <a:pt x="25779" y="23289"/>
                    <a:pt x="24915" y="27697"/>
                    <a:pt x="24915" y="32174"/>
                  </a:cubicBezTo>
                  <a:cubicBezTo>
                    <a:pt x="24915" y="36624"/>
                    <a:pt x="25452" y="41155"/>
                    <a:pt x="26473" y="45577"/>
                  </a:cubicBezTo>
                  <a:cubicBezTo>
                    <a:pt x="27663" y="49904"/>
                    <a:pt x="29228" y="54109"/>
                    <a:pt x="31398" y="57925"/>
                  </a:cubicBezTo>
                  <a:close/>
                </a:path>
              </a:pathLst>
            </a:custGeom>
            <a:solidFill>
              <a:srgbClr val="FFFFFF"/>
            </a:solidFill>
            <a:ln w="6800"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E1A4F4F9-D740-45B5-9C1A-C2EDAF54F5E2}"/>
                </a:ext>
              </a:extLst>
            </p:cNvPr>
            <p:cNvSpPr/>
            <p:nvPr/>
          </p:nvSpPr>
          <p:spPr>
            <a:xfrm>
              <a:off x="5436301" y="1697075"/>
              <a:ext cx="262497" cy="103740"/>
            </a:xfrm>
            <a:custGeom>
              <a:avLst/>
              <a:gdLst>
                <a:gd name="connsiteX0" fmla="*/ 44087 w 128614"/>
                <a:gd name="connsiteY0" fmla="*/ 4626 h 50829"/>
                <a:gd name="connsiteX1" fmla="*/ 66076 w 128614"/>
                <a:gd name="connsiteY1" fmla="*/ 8055 h 50829"/>
                <a:gd name="connsiteX2" fmla="*/ 88004 w 128614"/>
                <a:gd name="connsiteY2" fmla="*/ 12383 h 50829"/>
                <a:gd name="connsiteX3" fmla="*/ 92304 w 128614"/>
                <a:gd name="connsiteY3" fmla="*/ 24711 h 50829"/>
                <a:gd name="connsiteX4" fmla="*/ 100278 w 128614"/>
                <a:gd name="connsiteY4" fmla="*/ 35841 h 50829"/>
                <a:gd name="connsiteX5" fmla="*/ 110714 w 128614"/>
                <a:gd name="connsiteY5" fmla="*/ 44550 h 50829"/>
                <a:gd name="connsiteX6" fmla="*/ 122893 w 128614"/>
                <a:gd name="connsiteY6" fmla="*/ 49863 h 50829"/>
                <a:gd name="connsiteX7" fmla="*/ 128615 w 128614"/>
                <a:gd name="connsiteY7" fmla="*/ 50816 h 50829"/>
                <a:gd name="connsiteX8" fmla="*/ 119484 w 128614"/>
                <a:gd name="connsiteY8" fmla="*/ 49863 h 50829"/>
                <a:gd name="connsiteX9" fmla="*/ 107163 w 128614"/>
                <a:gd name="connsiteY9" fmla="*/ 44550 h 50829"/>
                <a:gd name="connsiteX10" fmla="*/ 96747 w 128614"/>
                <a:gd name="connsiteY10" fmla="*/ 35841 h 50829"/>
                <a:gd name="connsiteX11" fmla="*/ 88950 w 128614"/>
                <a:gd name="connsiteY11" fmla="*/ 24711 h 50829"/>
                <a:gd name="connsiteX12" fmla="*/ 84514 w 128614"/>
                <a:gd name="connsiteY12" fmla="*/ 12383 h 50829"/>
                <a:gd name="connsiteX13" fmla="*/ 62613 w 128614"/>
                <a:gd name="connsiteY13" fmla="*/ 8055 h 50829"/>
                <a:gd name="connsiteX14" fmla="*/ 40474 w 128614"/>
                <a:gd name="connsiteY14" fmla="*/ 4626 h 50829"/>
                <a:gd name="connsiteX15" fmla="*/ 18540 w 128614"/>
                <a:gd name="connsiteY15" fmla="*/ 1878 h 50829"/>
                <a:gd name="connsiteX16" fmla="*/ 0 w 128614"/>
                <a:gd name="connsiteY16" fmla="*/ 204 h 50829"/>
                <a:gd name="connsiteX17" fmla="*/ 0 w 128614"/>
                <a:gd name="connsiteY17" fmla="*/ 0 h 50829"/>
                <a:gd name="connsiteX18" fmla="*/ 22084 w 128614"/>
                <a:gd name="connsiteY18" fmla="*/ 1878 h 50829"/>
                <a:gd name="connsiteX19" fmla="*/ 44087 w 128614"/>
                <a:gd name="connsiteY19" fmla="*/ 4626 h 5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614" h="50829">
                  <a:moveTo>
                    <a:pt x="44087" y="4626"/>
                  </a:moveTo>
                  <a:cubicBezTo>
                    <a:pt x="51278" y="5579"/>
                    <a:pt x="58654" y="6831"/>
                    <a:pt x="66076" y="8055"/>
                  </a:cubicBezTo>
                  <a:cubicBezTo>
                    <a:pt x="73268" y="9307"/>
                    <a:pt x="80717" y="10770"/>
                    <a:pt x="88004" y="12383"/>
                  </a:cubicBezTo>
                  <a:cubicBezTo>
                    <a:pt x="88848" y="16682"/>
                    <a:pt x="90242" y="20710"/>
                    <a:pt x="92304" y="24711"/>
                  </a:cubicBezTo>
                  <a:cubicBezTo>
                    <a:pt x="94427" y="28738"/>
                    <a:pt x="97230" y="32501"/>
                    <a:pt x="100278" y="35841"/>
                  </a:cubicBezTo>
                  <a:cubicBezTo>
                    <a:pt x="103258" y="39155"/>
                    <a:pt x="106864" y="42223"/>
                    <a:pt x="110714" y="44550"/>
                  </a:cubicBezTo>
                  <a:cubicBezTo>
                    <a:pt x="114504" y="46999"/>
                    <a:pt x="118593" y="48761"/>
                    <a:pt x="122893" y="49863"/>
                  </a:cubicBezTo>
                  <a:cubicBezTo>
                    <a:pt x="124859" y="50340"/>
                    <a:pt x="126921" y="50761"/>
                    <a:pt x="128615" y="50816"/>
                  </a:cubicBezTo>
                  <a:cubicBezTo>
                    <a:pt x="125818" y="50877"/>
                    <a:pt x="122689" y="50761"/>
                    <a:pt x="119484" y="49863"/>
                  </a:cubicBezTo>
                  <a:cubicBezTo>
                    <a:pt x="115253" y="48755"/>
                    <a:pt x="111191" y="46999"/>
                    <a:pt x="107163" y="44550"/>
                  </a:cubicBezTo>
                  <a:cubicBezTo>
                    <a:pt x="103401" y="42223"/>
                    <a:pt x="99788" y="39155"/>
                    <a:pt x="96747" y="35841"/>
                  </a:cubicBezTo>
                  <a:cubicBezTo>
                    <a:pt x="93794" y="32501"/>
                    <a:pt x="91052" y="28745"/>
                    <a:pt x="88950" y="24711"/>
                  </a:cubicBezTo>
                  <a:cubicBezTo>
                    <a:pt x="86813" y="20710"/>
                    <a:pt x="85228" y="16682"/>
                    <a:pt x="84514" y="12383"/>
                  </a:cubicBezTo>
                  <a:cubicBezTo>
                    <a:pt x="77112" y="10777"/>
                    <a:pt x="69981" y="9307"/>
                    <a:pt x="62613" y="8055"/>
                  </a:cubicBezTo>
                  <a:cubicBezTo>
                    <a:pt x="55245" y="6831"/>
                    <a:pt x="47809" y="5579"/>
                    <a:pt x="40474" y="4626"/>
                  </a:cubicBezTo>
                  <a:cubicBezTo>
                    <a:pt x="33161" y="3395"/>
                    <a:pt x="25819" y="2592"/>
                    <a:pt x="18540" y="1878"/>
                  </a:cubicBezTo>
                  <a:cubicBezTo>
                    <a:pt x="12362" y="1225"/>
                    <a:pt x="6157" y="687"/>
                    <a:pt x="0" y="204"/>
                  </a:cubicBezTo>
                  <a:cubicBezTo>
                    <a:pt x="0" y="150"/>
                    <a:pt x="0" y="61"/>
                    <a:pt x="0" y="0"/>
                  </a:cubicBezTo>
                  <a:cubicBezTo>
                    <a:pt x="7348" y="476"/>
                    <a:pt x="14716" y="1102"/>
                    <a:pt x="22084" y="1878"/>
                  </a:cubicBezTo>
                  <a:cubicBezTo>
                    <a:pt x="29378" y="2592"/>
                    <a:pt x="36712" y="3395"/>
                    <a:pt x="44087" y="4626"/>
                  </a:cubicBezTo>
                  <a:close/>
                </a:path>
              </a:pathLst>
            </a:custGeom>
            <a:solidFill>
              <a:srgbClr val="FFFFFF"/>
            </a:solidFill>
            <a:ln w="6800"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D564DB47-E155-4D27-9246-AB95855D5FE0}"/>
                </a:ext>
              </a:extLst>
            </p:cNvPr>
            <p:cNvSpPr/>
            <p:nvPr/>
          </p:nvSpPr>
          <p:spPr>
            <a:xfrm>
              <a:off x="5885955" y="4400900"/>
              <a:ext cx="265692" cy="173901"/>
            </a:xfrm>
            <a:custGeom>
              <a:avLst/>
              <a:gdLst>
                <a:gd name="connsiteX0" fmla="*/ 72206 w 130179"/>
                <a:gd name="connsiteY0" fmla="*/ 65094 h 85205"/>
                <a:gd name="connsiteX1" fmla="*/ 48843 w 130179"/>
                <a:gd name="connsiteY1" fmla="*/ 72673 h 85205"/>
                <a:gd name="connsiteX2" fmla="*/ 24826 w 130179"/>
                <a:gd name="connsiteY2" fmla="*/ 79416 h 85205"/>
                <a:gd name="connsiteX3" fmla="*/ 82 w 130179"/>
                <a:gd name="connsiteY3" fmla="*/ 85205 h 85205"/>
                <a:gd name="connsiteX4" fmla="*/ 0 w 130179"/>
                <a:gd name="connsiteY4" fmla="*/ 84430 h 85205"/>
                <a:gd name="connsiteX5" fmla="*/ 21275 w 130179"/>
                <a:gd name="connsiteY5" fmla="*/ 79423 h 85205"/>
                <a:gd name="connsiteX6" fmla="*/ 45414 w 130179"/>
                <a:gd name="connsiteY6" fmla="*/ 72680 h 85205"/>
                <a:gd name="connsiteX7" fmla="*/ 68750 w 130179"/>
                <a:gd name="connsiteY7" fmla="*/ 65101 h 85205"/>
                <a:gd name="connsiteX8" fmla="*/ 91365 w 130179"/>
                <a:gd name="connsiteY8" fmla="*/ 56392 h 85205"/>
                <a:gd name="connsiteX9" fmla="*/ 91066 w 130179"/>
                <a:gd name="connsiteY9" fmla="*/ 39771 h 85205"/>
                <a:gd name="connsiteX10" fmla="*/ 95536 w 130179"/>
                <a:gd name="connsiteY10" fmla="*/ 24164 h 85205"/>
                <a:gd name="connsiteX11" fmla="*/ 103741 w 130179"/>
                <a:gd name="connsiteY11" fmla="*/ 11400 h 85205"/>
                <a:gd name="connsiteX12" fmla="*/ 115171 w 130179"/>
                <a:gd name="connsiteY12" fmla="*/ 2801 h 85205"/>
                <a:gd name="connsiteX13" fmla="*/ 117436 w 130179"/>
                <a:gd name="connsiteY13" fmla="*/ 1841 h 85205"/>
                <a:gd name="connsiteX14" fmla="*/ 119804 w 130179"/>
                <a:gd name="connsiteY14" fmla="*/ 1073 h 85205"/>
                <a:gd name="connsiteX15" fmla="*/ 122219 w 130179"/>
                <a:gd name="connsiteY15" fmla="*/ 596 h 85205"/>
                <a:gd name="connsiteX16" fmla="*/ 124390 w 130179"/>
                <a:gd name="connsiteY16" fmla="*/ 147 h 85205"/>
                <a:gd name="connsiteX17" fmla="*/ 130180 w 130179"/>
                <a:gd name="connsiteY17" fmla="*/ 147 h 85205"/>
                <a:gd name="connsiteX18" fmla="*/ 127880 w 130179"/>
                <a:gd name="connsiteY18" fmla="*/ 147 h 85205"/>
                <a:gd name="connsiteX19" fmla="*/ 125676 w 130179"/>
                <a:gd name="connsiteY19" fmla="*/ 596 h 85205"/>
                <a:gd name="connsiteX20" fmla="*/ 123383 w 130179"/>
                <a:gd name="connsiteY20" fmla="*/ 1073 h 85205"/>
                <a:gd name="connsiteX21" fmla="*/ 120872 w 130179"/>
                <a:gd name="connsiteY21" fmla="*/ 1841 h 85205"/>
                <a:gd name="connsiteX22" fmla="*/ 118668 w 130179"/>
                <a:gd name="connsiteY22" fmla="*/ 2801 h 85205"/>
                <a:gd name="connsiteX23" fmla="*/ 107265 w 130179"/>
                <a:gd name="connsiteY23" fmla="*/ 11400 h 85205"/>
                <a:gd name="connsiteX24" fmla="*/ 99060 w 130179"/>
                <a:gd name="connsiteY24" fmla="*/ 24164 h 85205"/>
                <a:gd name="connsiteX25" fmla="*/ 94651 w 130179"/>
                <a:gd name="connsiteY25" fmla="*/ 39771 h 85205"/>
                <a:gd name="connsiteX26" fmla="*/ 94889 w 130179"/>
                <a:gd name="connsiteY26" fmla="*/ 56392 h 85205"/>
                <a:gd name="connsiteX27" fmla="*/ 72206 w 130179"/>
                <a:gd name="connsiteY27" fmla="*/ 65094 h 8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0179" h="85205">
                  <a:moveTo>
                    <a:pt x="72206" y="65094"/>
                  </a:moveTo>
                  <a:cubicBezTo>
                    <a:pt x="64450" y="67693"/>
                    <a:pt x="56844" y="70346"/>
                    <a:pt x="48843" y="72673"/>
                  </a:cubicBezTo>
                  <a:cubicBezTo>
                    <a:pt x="40971" y="75116"/>
                    <a:pt x="33025" y="77327"/>
                    <a:pt x="24826" y="79416"/>
                  </a:cubicBezTo>
                  <a:cubicBezTo>
                    <a:pt x="16675" y="81477"/>
                    <a:pt x="8443" y="83355"/>
                    <a:pt x="82" y="85205"/>
                  </a:cubicBezTo>
                  <a:cubicBezTo>
                    <a:pt x="82" y="84995"/>
                    <a:pt x="0" y="84668"/>
                    <a:pt x="0" y="84430"/>
                  </a:cubicBezTo>
                  <a:cubicBezTo>
                    <a:pt x="7130" y="82851"/>
                    <a:pt x="14342" y="81239"/>
                    <a:pt x="21275" y="79423"/>
                  </a:cubicBezTo>
                  <a:cubicBezTo>
                    <a:pt x="29507" y="77327"/>
                    <a:pt x="37467" y="75123"/>
                    <a:pt x="45414" y="72680"/>
                  </a:cubicBezTo>
                  <a:cubicBezTo>
                    <a:pt x="53224" y="70353"/>
                    <a:pt x="61014" y="67700"/>
                    <a:pt x="68750" y="65101"/>
                  </a:cubicBezTo>
                  <a:cubicBezTo>
                    <a:pt x="76438" y="62386"/>
                    <a:pt x="83840" y="59495"/>
                    <a:pt x="91365" y="56392"/>
                  </a:cubicBezTo>
                  <a:cubicBezTo>
                    <a:pt x="90406" y="50868"/>
                    <a:pt x="90406" y="45139"/>
                    <a:pt x="91066" y="39771"/>
                  </a:cubicBezTo>
                  <a:cubicBezTo>
                    <a:pt x="91835" y="34192"/>
                    <a:pt x="93331" y="29035"/>
                    <a:pt x="95536" y="24164"/>
                  </a:cubicBezTo>
                  <a:cubicBezTo>
                    <a:pt x="97706" y="19306"/>
                    <a:pt x="100461" y="15000"/>
                    <a:pt x="103741" y="11400"/>
                  </a:cubicBezTo>
                  <a:cubicBezTo>
                    <a:pt x="106938" y="7726"/>
                    <a:pt x="110782" y="4740"/>
                    <a:pt x="115171" y="2801"/>
                  </a:cubicBezTo>
                  <a:cubicBezTo>
                    <a:pt x="115953" y="2467"/>
                    <a:pt x="116845" y="2175"/>
                    <a:pt x="117436" y="1841"/>
                  </a:cubicBezTo>
                  <a:cubicBezTo>
                    <a:pt x="118403" y="1515"/>
                    <a:pt x="118994" y="1365"/>
                    <a:pt x="119804" y="1073"/>
                  </a:cubicBezTo>
                  <a:cubicBezTo>
                    <a:pt x="120573" y="834"/>
                    <a:pt x="121376" y="678"/>
                    <a:pt x="122219" y="596"/>
                  </a:cubicBezTo>
                  <a:cubicBezTo>
                    <a:pt x="123015" y="358"/>
                    <a:pt x="123770" y="263"/>
                    <a:pt x="124390" y="147"/>
                  </a:cubicBezTo>
                  <a:cubicBezTo>
                    <a:pt x="126295" y="-91"/>
                    <a:pt x="128125" y="-2"/>
                    <a:pt x="130180" y="147"/>
                  </a:cubicBezTo>
                  <a:cubicBezTo>
                    <a:pt x="129486" y="147"/>
                    <a:pt x="128622" y="-2"/>
                    <a:pt x="127880" y="147"/>
                  </a:cubicBezTo>
                  <a:cubicBezTo>
                    <a:pt x="127145" y="270"/>
                    <a:pt x="126301" y="358"/>
                    <a:pt x="125676" y="596"/>
                  </a:cubicBezTo>
                  <a:cubicBezTo>
                    <a:pt x="124873" y="685"/>
                    <a:pt x="124118" y="834"/>
                    <a:pt x="123383" y="1073"/>
                  </a:cubicBezTo>
                  <a:cubicBezTo>
                    <a:pt x="122546" y="1365"/>
                    <a:pt x="121825" y="1515"/>
                    <a:pt x="120872" y="1841"/>
                  </a:cubicBezTo>
                  <a:cubicBezTo>
                    <a:pt x="120253" y="2175"/>
                    <a:pt x="119355" y="2467"/>
                    <a:pt x="118668" y="2801"/>
                  </a:cubicBezTo>
                  <a:cubicBezTo>
                    <a:pt x="114368" y="4740"/>
                    <a:pt x="110490" y="7726"/>
                    <a:pt x="107265" y="11400"/>
                  </a:cubicBezTo>
                  <a:cubicBezTo>
                    <a:pt x="103741" y="15000"/>
                    <a:pt x="101087" y="19306"/>
                    <a:pt x="99060" y="24164"/>
                  </a:cubicBezTo>
                  <a:cubicBezTo>
                    <a:pt x="96856" y="29035"/>
                    <a:pt x="95366" y="34192"/>
                    <a:pt x="94651" y="39771"/>
                  </a:cubicBezTo>
                  <a:cubicBezTo>
                    <a:pt x="93957" y="45139"/>
                    <a:pt x="93957" y="50875"/>
                    <a:pt x="94889" y="56392"/>
                  </a:cubicBezTo>
                  <a:cubicBezTo>
                    <a:pt x="87487" y="59488"/>
                    <a:pt x="79847" y="62380"/>
                    <a:pt x="72206" y="65094"/>
                  </a:cubicBezTo>
                  <a:close/>
                </a:path>
              </a:pathLst>
            </a:custGeom>
            <a:solidFill>
              <a:srgbClr val="FFFFFF"/>
            </a:solidFill>
            <a:ln w="6800"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06F2F797-45A4-471E-87C1-977AA6E40A5A}"/>
                </a:ext>
              </a:extLst>
            </p:cNvPr>
            <p:cNvSpPr/>
            <p:nvPr/>
          </p:nvSpPr>
          <p:spPr>
            <a:xfrm>
              <a:off x="6478812" y="3963669"/>
              <a:ext cx="155159" cy="277829"/>
            </a:xfrm>
            <a:custGeom>
              <a:avLst/>
              <a:gdLst>
                <a:gd name="connsiteX0" fmla="*/ 58715 w 76022"/>
                <a:gd name="connsiteY0" fmla="*/ 66159 h 136126"/>
                <a:gd name="connsiteX1" fmla="*/ 45563 w 76022"/>
                <a:gd name="connsiteY1" fmla="*/ 84270 h 136126"/>
                <a:gd name="connsiteX2" fmla="*/ 31718 w 76022"/>
                <a:gd name="connsiteY2" fmla="*/ 102048 h 136126"/>
                <a:gd name="connsiteX3" fmla="*/ 16975 w 76022"/>
                <a:gd name="connsiteY3" fmla="*/ 119349 h 136126"/>
                <a:gd name="connsiteX4" fmla="*/ 1789 w 76022"/>
                <a:gd name="connsiteY4" fmla="*/ 136127 h 136126"/>
                <a:gd name="connsiteX5" fmla="*/ 0 w 76022"/>
                <a:gd name="connsiteY5" fmla="*/ 134276 h 136126"/>
                <a:gd name="connsiteX6" fmla="*/ 13546 w 76022"/>
                <a:gd name="connsiteY6" fmla="*/ 119356 h 136126"/>
                <a:gd name="connsiteX7" fmla="*/ 28248 w 76022"/>
                <a:gd name="connsiteY7" fmla="*/ 102054 h 136126"/>
                <a:gd name="connsiteX8" fmla="*/ 42039 w 76022"/>
                <a:gd name="connsiteY8" fmla="*/ 84276 h 136126"/>
                <a:gd name="connsiteX9" fmla="*/ 55252 w 76022"/>
                <a:gd name="connsiteY9" fmla="*/ 66165 h 136126"/>
                <a:gd name="connsiteX10" fmla="*/ 49162 w 76022"/>
                <a:gd name="connsiteY10" fmla="*/ 53450 h 136126"/>
                <a:gd name="connsiteX11" fmla="*/ 46795 w 76022"/>
                <a:gd name="connsiteY11" fmla="*/ 39407 h 136126"/>
                <a:gd name="connsiteX12" fmla="*/ 48060 w 76022"/>
                <a:gd name="connsiteY12" fmla="*/ 25439 h 136126"/>
                <a:gd name="connsiteX13" fmla="*/ 53129 w 76022"/>
                <a:gd name="connsiteY13" fmla="*/ 13084 h 136126"/>
                <a:gd name="connsiteX14" fmla="*/ 57497 w 76022"/>
                <a:gd name="connsiteY14" fmla="*/ 7478 h 136126"/>
                <a:gd name="connsiteX15" fmla="*/ 62389 w 76022"/>
                <a:gd name="connsiteY15" fmla="*/ 3505 h 136126"/>
                <a:gd name="connsiteX16" fmla="*/ 67723 w 76022"/>
                <a:gd name="connsiteY16" fmla="*/ 1062 h 136126"/>
                <a:gd name="connsiteX17" fmla="*/ 73424 w 76022"/>
                <a:gd name="connsiteY17" fmla="*/ 75 h 136126"/>
                <a:gd name="connsiteX18" fmla="*/ 76023 w 76022"/>
                <a:gd name="connsiteY18" fmla="*/ 75 h 136126"/>
                <a:gd name="connsiteX19" fmla="*/ 71247 w 76022"/>
                <a:gd name="connsiteY19" fmla="*/ 1062 h 136126"/>
                <a:gd name="connsiteX20" fmla="*/ 65845 w 76022"/>
                <a:gd name="connsiteY20" fmla="*/ 3505 h 136126"/>
                <a:gd name="connsiteX21" fmla="*/ 60810 w 76022"/>
                <a:gd name="connsiteY21" fmla="*/ 7478 h 136126"/>
                <a:gd name="connsiteX22" fmla="*/ 56606 w 76022"/>
                <a:gd name="connsiteY22" fmla="*/ 13084 h 136126"/>
                <a:gd name="connsiteX23" fmla="*/ 51557 w 76022"/>
                <a:gd name="connsiteY23" fmla="*/ 25439 h 136126"/>
                <a:gd name="connsiteX24" fmla="*/ 50278 w 76022"/>
                <a:gd name="connsiteY24" fmla="*/ 39407 h 136126"/>
                <a:gd name="connsiteX25" fmla="*/ 52666 w 76022"/>
                <a:gd name="connsiteY25" fmla="*/ 53450 h 136126"/>
                <a:gd name="connsiteX26" fmla="*/ 58715 w 76022"/>
                <a:gd name="connsiteY26" fmla="*/ 66159 h 1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022" h="136126">
                  <a:moveTo>
                    <a:pt x="58715" y="66159"/>
                  </a:moveTo>
                  <a:cubicBezTo>
                    <a:pt x="54429" y="72302"/>
                    <a:pt x="50006" y="78364"/>
                    <a:pt x="45563" y="84270"/>
                  </a:cubicBezTo>
                  <a:cubicBezTo>
                    <a:pt x="41087" y="90332"/>
                    <a:pt x="36399" y="96264"/>
                    <a:pt x="31718" y="102048"/>
                  </a:cubicBezTo>
                  <a:cubicBezTo>
                    <a:pt x="26854" y="107837"/>
                    <a:pt x="22078" y="113777"/>
                    <a:pt x="16975" y="119349"/>
                  </a:cubicBezTo>
                  <a:cubicBezTo>
                    <a:pt x="12206" y="125023"/>
                    <a:pt x="6946" y="130724"/>
                    <a:pt x="1789" y="136127"/>
                  </a:cubicBezTo>
                  <a:cubicBezTo>
                    <a:pt x="1191" y="135494"/>
                    <a:pt x="537" y="134963"/>
                    <a:pt x="0" y="134276"/>
                  </a:cubicBezTo>
                  <a:cubicBezTo>
                    <a:pt x="4660" y="129303"/>
                    <a:pt x="9157" y="124377"/>
                    <a:pt x="13546" y="119356"/>
                  </a:cubicBezTo>
                  <a:cubicBezTo>
                    <a:pt x="18526" y="113784"/>
                    <a:pt x="23391" y="107844"/>
                    <a:pt x="28248" y="102054"/>
                  </a:cubicBezTo>
                  <a:cubicBezTo>
                    <a:pt x="32963" y="96264"/>
                    <a:pt x="37590" y="90332"/>
                    <a:pt x="42039" y="84276"/>
                  </a:cubicBezTo>
                  <a:cubicBezTo>
                    <a:pt x="46666" y="78371"/>
                    <a:pt x="50986" y="72309"/>
                    <a:pt x="55252" y="66165"/>
                  </a:cubicBezTo>
                  <a:cubicBezTo>
                    <a:pt x="52653" y="62281"/>
                    <a:pt x="50653" y="57926"/>
                    <a:pt x="49162" y="53450"/>
                  </a:cubicBezTo>
                  <a:cubicBezTo>
                    <a:pt x="47761" y="48918"/>
                    <a:pt x="46958" y="44176"/>
                    <a:pt x="46795" y="39407"/>
                  </a:cubicBezTo>
                  <a:cubicBezTo>
                    <a:pt x="46652" y="34597"/>
                    <a:pt x="46951" y="29936"/>
                    <a:pt x="48060" y="25439"/>
                  </a:cubicBezTo>
                  <a:cubicBezTo>
                    <a:pt x="49101" y="20962"/>
                    <a:pt x="50768" y="16628"/>
                    <a:pt x="53129" y="13084"/>
                  </a:cubicBezTo>
                  <a:cubicBezTo>
                    <a:pt x="54415" y="10852"/>
                    <a:pt x="55912" y="9090"/>
                    <a:pt x="57497" y="7478"/>
                  </a:cubicBezTo>
                  <a:cubicBezTo>
                    <a:pt x="59048" y="5838"/>
                    <a:pt x="60565" y="4579"/>
                    <a:pt x="62389" y="3505"/>
                  </a:cubicBezTo>
                  <a:cubicBezTo>
                    <a:pt x="64117" y="2436"/>
                    <a:pt x="65845" y="1634"/>
                    <a:pt x="67723" y="1062"/>
                  </a:cubicBezTo>
                  <a:cubicBezTo>
                    <a:pt x="69655" y="375"/>
                    <a:pt x="71397" y="75"/>
                    <a:pt x="73424" y="75"/>
                  </a:cubicBezTo>
                  <a:cubicBezTo>
                    <a:pt x="74227" y="-94"/>
                    <a:pt x="75213" y="75"/>
                    <a:pt x="76023" y="75"/>
                  </a:cubicBezTo>
                  <a:cubicBezTo>
                    <a:pt x="74445" y="225"/>
                    <a:pt x="72825" y="552"/>
                    <a:pt x="71247" y="1062"/>
                  </a:cubicBezTo>
                  <a:cubicBezTo>
                    <a:pt x="69342" y="1634"/>
                    <a:pt x="67553" y="2436"/>
                    <a:pt x="65845" y="3505"/>
                  </a:cubicBezTo>
                  <a:cubicBezTo>
                    <a:pt x="64117" y="4579"/>
                    <a:pt x="62389" y="5838"/>
                    <a:pt x="60810" y="7478"/>
                  </a:cubicBezTo>
                  <a:cubicBezTo>
                    <a:pt x="59347" y="9090"/>
                    <a:pt x="57912" y="10852"/>
                    <a:pt x="56606" y="13084"/>
                  </a:cubicBezTo>
                  <a:cubicBezTo>
                    <a:pt x="54333" y="16628"/>
                    <a:pt x="52660" y="20962"/>
                    <a:pt x="51557" y="25439"/>
                  </a:cubicBezTo>
                  <a:cubicBezTo>
                    <a:pt x="50550" y="29936"/>
                    <a:pt x="49999" y="34597"/>
                    <a:pt x="50278" y="39407"/>
                  </a:cubicBezTo>
                  <a:cubicBezTo>
                    <a:pt x="50550" y="44176"/>
                    <a:pt x="51292" y="48918"/>
                    <a:pt x="52666" y="53450"/>
                  </a:cubicBezTo>
                  <a:cubicBezTo>
                    <a:pt x="54095" y="57920"/>
                    <a:pt x="56129" y="62274"/>
                    <a:pt x="58715" y="66159"/>
                  </a:cubicBezTo>
                  <a:close/>
                </a:path>
              </a:pathLst>
            </a:custGeom>
            <a:solidFill>
              <a:srgbClr val="FFFFFF"/>
            </a:solidFill>
            <a:ln w="680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53A0898E-80AD-40BF-98DC-010AB4FBD38D}"/>
                </a:ext>
              </a:extLst>
            </p:cNvPr>
            <p:cNvSpPr/>
            <p:nvPr/>
          </p:nvSpPr>
          <p:spPr>
            <a:xfrm>
              <a:off x="6216078" y="4213559"/>
              <a:ext cx="209981" cy="235850"/>
            </a:xfrm>
            <a:custGeom>
              <a:avLst/>
              <a:gdLst>
                <a:gd name="connsiteX0" fmla="*/ 77833 w 102883"/>
                <a:gd name="connsiteY0" fmla="*/ 62566 h 115558"/>
                <a:gd name="connsiteX1" fmla="*/ 59749 w 102883"/>
                <a:gd name="connsiteY1" fmla="*/ 76799 h 115558"/>
                <a:gd name="connsiteX2" fmla="*/ 40896 w 102883"/>
                <a:gd name="connsiteY2" fmla="*/ 90433 h 115558"/>
                <a:gd name="connsiteX3" fmla="*/ 21227 w 102883"/>
                <a:gd name="connsiteY3" fmla="*/ 103414 h 115558"/>
                <a:gd name="connsiteX4" fmla="*/ 694 w 102883"/>
                <a:gd name="connsiteY4" fmla="*/ 115559 h 115558"/>
                <a:gd name="connsiteX5" fmla="*/ 0 w 102883"/>
                <a:gd name="connsiteY5" fmla="*/ 113926 h 115558"/>
                <a:gd name="connsiteX6" fmla="*/ 17615 w 102883"/>
                <a:gd name="connsiteY6" fmla="*/ 103414 h 115558"/>
                <a:gd name="connsiteX7" fmla="*/ 37365 w 102883"/>
                <a:gd name="connsiteY7" fmla="*/ 90433 h 115558"/>
                <a:gd name="connsiteX8" fmla="*/ 56245 w 102883"/>
                <a:gd name="connsiteY8" fmla="*/ 76799 h 115558"/>
                <a:gd name="connsiteX9" fmla="*/ 74329 w 102883"/>
                <a:gd name="connsiteY9" fmla="*/ 62566 h 115558"/>
                <a:gd name="connsiteX10" fmla="*/ 70866 w 102883"/>
                <a:gd name="connsiteY10" fmla="*/ 47435 h 115558"/>
                <a:gd name="connsiteX11" fmla="*/ 71404 w 102883"/>
                <a:gd name="connsiteY11" fmla="*/ 32249 h 115558"/>
                <a:gd name="connsiteX12" fmla="*/ 75873 w 102883"/>
                <a:gd name="connsiteY12" fmla="*/ 18431 h 115558"/>
                <a:gd name="connsiteX13" fmla="*/ 84378 w 102883"/>
                <a:gd name="connsiteY13" fmla="*/ 7362 h 115558"/>
                <a:gd name="connsiteX14" fmla="*/ 88079 w 102883"/>
                <a:gd name="connsiteY14" fmla="*/ 4470 h 115558"/>
                <a:gd name="connsiteX15" fmla="*/ 92107 w 102883"/>
                <a:gd name="connsiteY15" fmla="*/ 2300 h 115558"/>
                <a:gd name="connsiteX16" fmla="*/ 96073 w 102883"/>
                <a:gd name="connsiteY16" fmla="*/ 687 h 115558"/>
                <a:gd name="connsiteX17" fmla="*/ 100230 w 102883"/>
                <a:gd name="connsiteY17" fmla="*/ 61 h 115558"/>
                <a:gd name="connsiteX18" fmla="*/ 102884 w 102883"/>
                <a:gd name="connsiteY18" fmla="*/ 238 h 115558"/>
                <a:gd name="connsiteX19" fmla="*/ 99604 w 102883"/>
                <a:gd name="connsiteY19" fmla="*/ 681 h 115558"/>
                <a:gd name="connsiteX20" fmla="*/ 95536 w 102883"/>
                <a:gd name="connsiteY20" fmla="*/ 2293 h 115558"/>
                <a:gd name="connsiteX21" fmla="*/ 91542 w 102883"/>
                <a:gd name="connsiteY21" fmla="*/ 4463 h 115558"/>
                <a:gd name="connsiteX22" fmla="*/ 87841 w 102883"/>
                <a:gd name="connsiteY22" fmla="*/ 7355 h 115558"/>
                <a:gd name="connsiteX23" fmla="*/ 79371 w 102883"/>
                <a:gd name="connsiteY23" fmla="*/ 18424 h 115558"/>
                <a:gd name="connsiteX24" fmla="*/ 74928 w 102883"/>
                <a:gd name="connsiteY24" fmla="*/ 32242 h 115558"/>
                <a:gd name="connsiteX25" fmla="*/ 74329 w 102883"/>
                <a:gd name="connsiteY25" fmla="*/ 47428 h 115558"/>
                <a:gd name="connsiteX26" fmla="*/ 77833 w 102883"/>
                <a:gd name="connsiteY26" fmla="*/ 62566 h 11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2883" h="115558">
                  <a:moveTo>
                    <a:pt x="77833" y="62566"/>
                  </a:moveTo>
                  <a:cubicBezTo>
                    <a:pt x="71825" y="67458"/>
                    <a:pt x="65859" y="72234"/>
                    <a:pt x="59749" y="76799"/>
                  </a:cubicBezTo>
                  <a:cubicBezTo>
                    <a:pt x="53571" y="81432"/>
                    <a:pt x="47305" y="86045"/>
                    <a:pt x="40896" y="90433"/>
                  </a:cubicBezTo>
                  <a:cubicBezTo>
                    <a:pt x="34392" y="94910"/>
                    <a:pt x="27786" y="99210"/>
                    <a:pt x="21227" y="103414"/>
                  </a:cubicBezTo>
                  <a:cubicBezTo>
                    <a:pt x="14492" y="107558"/>
                    <a:pt x="7681" y="111531"/>
                    <a:pt x="694" y="115559"/>
                  </a:cubicBezTo>
                  <a:cubicBezTo>
                    <a:pt x="578" y="115083"/>
                    <a:pt x="218" y="114456"/>
                    <a:pt x="0" y="113926"/>
                  </a:cubicBezTo>
                  <a:cubicBezTo>
                    <a:pt x="5946" y="110517"/>
                    <a:pt x="11818" y="106973"/>
                    <a:pt x="17615" y="103414"/>
                  </a:cubicBezTo>
                  <a:cubicBezTo>
                    <a:pt x="24438" y="99210"/>
                    <a:pt x="30950" y="94910"/>
                    <a:pt x="37365" y="90433"/>
                  </a:cubicBezTo>
                  <a:cubicBezTo>
                    <a:pt x="43686" y="86045"/>
                    <a:pt x="50013" y="81432"/>
                    <a:pt x="56245" y="76799"/>
                  </a:cubicBezTo>
                  <a:cubicBezTo>
                    <a:pt x="62396" y="72234"/>
                    <a:pt x="68424" y="67458"/>
                    <a:pt x="74329" y="62566"/>
                  </a:cubicBezTo>
                  <a:cubicBezTo>
                    <a:pt x="72424" y="57763"/>
                    <a:pt x="71404" y="52687"/>
                    <a:pt x="70866" y="47435"/>
                  </a:cubicBezTo>
                  <a:cubicBezTo>
                    <a:pt x="70390" y="42427"/>
                    <a:pt x="70567" y="37168"/>
                    <a:pt x="71404" y="32249"/>
                  </a:cubicBezTo>
                  <a:cubicBezTo>
                    <a:pt x="72417" y="27289"/>
                    <a:pt x="73812" y="22554"/>
                    <a:pt x="75873" y="18431"/>
                  </a:cubicBezTo>
                  <a:cubicBezTo>
                    <a:pt x="78139" y="14165"/>
                    <a:pt x="80949" y="10498"/>
                    <a:pt x="84378" y="7362"/>
                  </a:cubicBezTo>
                  <a:cubicBezTo>
                    <a:pt x="85569" y="6260"/>
                    <a:pt x="86671" y="5246"/>
                    <a:pt x="88079" y="4470"/>
                  </a:cubicBezTo>
                  <a:cubicBezTo>
                    <a:pt x="89419" y="3518"/>
                    <a:pt x="90590" y="2708"/>
                    <a:pt x="92107" y="2300"/>
                  </a:cubicBezTo>
                  <a:cubicBezTo>
                    <a:pt x="93332" y="1585"/>
                    <a:pt x="94679" y="1102"/>
                    <a:pt x="96073" y="687"/>
                  </a:cubicBezTo>
                  <a:cubicBezTo>
                    <a:pt x="97482" y="327"/>
                    <a:pt x="98727" y="61"/>
                    <a:pt x="100230" y="61"/>
                  </a:cubicBezTo>
                  <a:cubicBezTo>
                    <a:pt x="101087" y="-88"/>
                    <a:pt x="102047" y="61"/>
                    <a:pt x="102884" y="238"/>
                  </a:cubicBezTo>
                  <a:cubicBezTo>
                    <a:pt x="101782" y="327"/>
                    <a:pt x="100679" y="381"/>
                    <a:pt x="99604" y="681"/>
                  </a:cubicBezTo>
                  <a:cubicBezTo>
                    <a:pt x="98108" y="1102"/>
                    <a:pt x="96862" y="1578"/>
                    <a:pt x="95536" y="2293"/>
                  </a:cubicBezTo>
                  <a:cubicBezTo>
                    <a:pt x="94195" y="2708"/>
                    <a:pt x="92848" y="3518"/>
                    <a:pt x="91542" y="4463"/>
                  </a:cubicBezTo>
                  <a:cubicBezTo>
                    <a:pt x="90284" y="5239"/>
                    <a:pt x="89045" y="6253"/>
                    <a:pt x="87841" y="7355"/>
                  </a:cubicBezTo>
                  <a:cubicBezTo>
                    <a:pt x="84466" y="10491"/>
                    <a:pt x="81663" y="14158"/>
                    <a:pt x="79371" y="18424"/>
                  </a:cubicBezTo>
                  <a:cubicBezTo>
                    <a:pt x="77370" y="22547"/>
                    <a:pt x="75826" y="27289"/>
                    <a:pt x="74928" y="32242"/>
                  </a:cubicBezTo>
                  <a:cubicBezTo>
                    <a:pt x="74003" y="37168"/>
                    <a:pt x="73819" y="42421"/>
                    <a:pt x="74329" y="47428"/>
                  </a:cubicBezTo>
                  <a:cubicBezTo>
                    <a:pt x="74805" y="52687"/>
                    <a:pt x="75880" y="57763"/>
                    <a:pt x="77833" y="62566"/>
                  </a:cubicBezTo>
                  <a:close/>
                </a:path>
              </a:pathLst>
            </a:custGeom>
            <a:solidFill>
              <a:srgbClr val="FFFFFF"/>
            </a:solidFill>
            <a:ln w="680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1BD81359-B67D-483B-8E4B-81D386F7BCEF}"/>
                </a:ext>
              </a:extLst>
            </p:cNvPr>
            <p:cNvSpPr/>
            <p:nvPr/>
          </p:nvSpPr>
          <p:spPr>
            <a:xfrm>
              <a:off x="6663759" y="2582191"/>
              <a:ext cx="37435" cy="73122"/>
            </a:xfrm>
            <a:custGeom>
              <a:avLst/>
              <a:gdLst>
                <a:gd name="connsiteX0" fmla="*/ 15934 w 18342"/>
                <a:gd name="connsiteY0" fmla="*/ 35828 h 35827"/>
                <a:gd name="connsiteX1" fmla="*/ 8824 w 18342"/>
                <a:gd name="connsiteY1" fmla="*/ 19506 h 35827"/>
                <a:gd name="connsiteX2" fmla="*/ 0 w 18342"/>
                <a:gd name="connsiteY2" fmla="*/ 626 h 35827"/>
                <a:gd name="connsiteX3" fmla="*/ 803 w 18342"/>
                <a:gd name="connsiteY3" fmla="*/ 626 h 35827"/>
                <a:gd name="connsiteX4" fmla="*/ 3007 w 18342"/>
                <a:gd name="connsiteY4" fmla="*/ 0 h 35827"/>
                <a:gd name="connsiteX5" fmla="*/ 12226 w 18342"/>
                <a:gd name="connsiteY5" fmla="*/ 19513 h 35827"/>
                <a:gd name="connsiteX6" fmla="*/ 18342 w 18342"/>
                <a:gd name="connsiteY6" fmla="*/ 33453 h 35827"/>
                <a:gd name="connsiteX7" fmla="*/ 15934 w 18342"/>
                <a:gd name="connsiteY7" fmla="*/ 35828 h 35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2" h="35827">
                  <a:moveTo>
                    <a:pt x="15934" y="35828"/>
                  </a:moveTo>
                  <a:cubicBezTo>
                    <a:pt x="13607" y="30310"/>
                    <a:pt x="11253" y="24874"/>
                    <a:pt x="8824" y="19506"/>
                  </a:cubicBezTo>
                  <a:cubicBezTo>
                    <a:pt x="5824" y="13151"/>
                    <a:pt x="2953" y="6974"/>
                    <a:pt x="0" y="626"/>
                  </a:cubicBezTo>
                  <a:cubicBezTo>
                    <a:pt x="211" y="626"/>
                    <a:pt x="449" y="626"/>
                    <a:pt x="803" y="626"/>
                  </a:cubicBezTo>
                  <a:cubicBezTo>
                    <a:pt x="1517" y="476"/>
                    <a:pt x="2299" y="299"/>
                    <a:pt x="3007" y="0"/>
                  </a:cubicBezTo>
                  <a:cubicBezTo>
                    <a:pt x="6286" y="6504"/>
                    <a:pt x="9192" y="13042"/>
                    <a:pt x="12226" y="19513"/>
                  </a:cubicBezTo>
                  <a:cubicBezTo>
                    <a:pt x="14369" y="24112"/>
                    <a:pt x="16322" y="28800"/>
                    <a:pt x="18342" y="33453"/>
                  </a:cubicBezTo>
                  <a:cubicBezTo>
                    <a:pt x="17519" y="34222"/>
                    <a:pt x="16771" y="35025"/>
                    <a:pt x="15934" y="35828"/>
                  </a:cubicBezTo>
                  <a:close/>
                </a:path>
              </a:pathLst>
            </a:custGeom>
            <a:solidFill>
              <a:srgbClr val="FFFFFF"/>
            </a:solidFill>
            <a:ln w="6800"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C2623C0D-DEE6-48BF-8787-5A9A1C78083C}"/>
                </a:ext>
              </a:extLst>
            </p:cNvPr>
            <p:cNvSpPr/>
            <p:nvPr/>
          </p:nvSpPr>
          <p:spPr>
            <a:xfrm>
              <a:off x="6705889" y="2739239"/>
              <a:ext cx="64042" cy="136690"/>
            </a:xfrm>
            <a:custGeom>
              <a:avLst/>
              <a:gdLst>
                <a:gd name="connsiteX0" fmla="*/ 3436 w 31378"/>
                <a:gd name="connsiteY0" fmla="*/ 11607 h 66973"/>
                <a:gd name="connsiteX1" fmla="*/ 11729 w 31378"/>
                <a:gd name="connsiteY1" fmla="*/ 3279 h 66973"/>
                <a:gd name="connsiteX2" fmla="*/ 12627 w 31378"/>
                <a:gd name="connsiteY2" fmla="*/ 2837 h 66973"/>
                <a:gd name="connsiteX3" fmla="*/ 12627 w 31378"/>
                <a:gd name="connsiteY3" fmla="*/ 2510 h 66973"/>
                <a:gd name="connsiteX4" fmla="*/ 15104 w 31378"/>
                <a:gd name="connsiteY4" fmla="*/ 0 h 66973"/>
                <a:gd name="connsiteX5" fmla="*/ 16111 w 31378"/>
                <a:gd name="connsiteY5" fmla="*/ 2837 h 66973"/>
                <a:gd name="connsiteX6" fmla="*/ 9164 w 31378"/>
                <a:gd name="connsiteY6" fmla="*/ 8083 h 66973"/>
                <a:gd name="connsiteX7" fmla="*/ 4871 w 31378"/>
                <a:gd name="connsiteY7" fmla="*/ 16710 h 66973"/>
                <a:gd name="connsiteX8" fmla="*/ 3436 w 31378"/>
                <a:gd name="connsiteY8" fmla="*/ 27418 h 66973"/>
                <a:gd name="connsiteX9" fmla="*/ 5640 w 31378"/>
                <a:gd name="connsiteY9" fmla="*/ 39474 h 66973"/>
                <a:gd name="connsiteX10" fmla="*/ 10382 w 31378"/>
                <a:gd name="connsiteY10" fmla="*/ 50095 h 66973"/>
                <a:gd name="connsiteX11" fmla="*/ 17193 w 31378"/>
                <a:gd name="connsiteY11" fmla="*/ 58572 h 66973"/>
                <a:gd name="connsiteX12" fmla="*/ 25275 w 31378"/>
                <a:gd name="connsiteY12" fmla="*/ 64450 h 66973"/>
                <a:gd name="connsiteX13" fmla="*/ 31378 w 31378"/>
                <a:gd name="connsiteY13" fmla="*/ 66512 h 66973"/>
                <a:gd name="connsiteX14" fmla="*/ 31092 w 31378"/>
                <a:gd name="connsiteY14" fmla="*/ 66634 h 66973"/>
                <a:gd name="connsiteX15" fmla="*/ 30378 w 31378"/>
                <a:gd name="connsiteY15" fmla="*/ 66961 h 66973"/>
                <a:gd name="connsiteX16" fmla="*/ 21839 w 31378"/>
                <a:gd name="connsiteY16" fmla="*/ 64457 h 66973"/>
                <a:gd name="connsiteX17" fmla="*/ 13777 w 31378"/>
                <a:gd name="connsiteY17" fmla="*/ 58579 h 66973"/>
                <a:gd name="connsiteX18" fmla="*/ 7035 w 31378"/>
                <a:gd name="connsiteY18" fmla="*/ 50102 h 66973"/>
                <a:gd name="connsiteX19" fmla="*/ 2143 w 31378"/>
                <a:gd name="connsiteY19" fmla="*/ 39481 h 66973"/>
                <a:gd name="connsiteX20" fmla="*/ 0 w 31378"/>
                <a:gd name="connsiteY20" fmla="*/ 27425 h 66973"/>
                <a:gd name="connsiteX21" fmla="*/ 1367 w 31378"/>
                <a:gd name="connsiteY21" fmla="*/ 16716 h 66973"/>
                <a:gd name="connsiteX22" fmla="*/ 3436 w 31378"/>
                <a:gd name="connsiteY22" fmla="*/ 11607 h 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378" h="66973">
                  <a:moveTo>
                    <a:pt x="3436" y="11607"/>
                  </a:moveTo>
                  <a:cubicBezTo>
                    <a:pt x="6144" y="8892"/>
                    <a:pt x="8899" y="6117"/>
                    <a:pt x="11729" y="3279"/>
                  </a:cubicBezTo>
                  <a:cubicBezTo>
                    <a:pt x="12069" y="3157"/>
                    <a:pt x="12389" y="2891"/>
                    <a:pt x="12627" y="2837"/>
                  </a:cubicBezTo>
                  <a:cubicBezTo>
                    <a:pt x="12627" y="2626"/>
                    <a:pt x="12627" y="2510"/>
                    <a:pt x="12627" y="2510"/>
                  </a:cubicBezTo>
                  <a:cubicBezTo>
                    <a:pt x="13430" y="1585"/>
                    <a:pt x="14240" y="776"/>
                    <a:pt x="15104" y="0"/>
                  </a:cubicBezTo>
                  <a:cubicBezTo>
                    <a:pt x="15485" y="864"/>
                    <a:pt x="15818" y="1735"/>
                    <a:pt x="16111" y="2837"/>
                  </a:cubicBezTo>
                  <a:cubicBezTo>
                    <a:pt x="13519" y="3973"/>
                    <a:pt x="11008" y="5729"/>
                    <a:pt x="9164" y="8083"/>
                  </a:cubicBezTo>
                  <a:cubicBezTo>
                    <a:pt x="7287" y="10444"/>
                    <a:pt x="5803" y="13301"/>
                    <a:pt x="4871" y="16710"/>
                  </a:cubicBezTo>
                  <a:cubicBezTo>
                    <a:pt x="3912" y="19934"/>
                    <a:pt x="3436" y="23574"/>
                    <a:pt x="3436" y="27418"/>
                  </a:cubicBezTo>
                  <a:cubicBezTo>
                    <a:pt x="3674" y="31215"/>
                    <a:pt x="4293" y="35297"/>
                    <a:pt x="5640" y="39474"/>
                  </a:cubicBezTo>
                  <a:cubicBezTo>
                    <a:pt x="6953" y="43271"/>
                    <a:pt x="8539" y="46815"/>
                    <a:pt x="10382" y="50095"/>
                  </a:cubicBezTo>
                  <a:cubicBezTo>
                    <a:pt x="12512" y="53320"/>
                    <a:pt x="14682" y="56129"/>
                    <a:pt x="17193" y="58572"/>
                  </a:cubicBezTo>
                  <a:cubicBezTo>
                    <a:pt x="19689" y="61048"/>
                    <a:pt x="22438" y="62899"/>
                    <a:pt x="25275" y="64450"/>
                  </a:cubicBezTo>
                  <a:cubicBezTo>
                    <a:pt x="27207" y="65376"/>
                    <a:pt x="29276" y="66063"/>
                    <a:pt x="31378" y="66512"/>
                  </a:cubicBezTo>
                  <a:cubicBezTo>
                    <a:pt x="31174" y="66573"/>
                    <a:pt x="31174" y="66716"/>
                    <a:pt x="31092" y="66634"/>
                  </a:cubicBezTo>
                  <a:cubicBezTo>
                    <a:pt x="30820" y="66634"/>
                    <a:pt x="30725" y="67049"/>
                    <a:pt x="30378" y="66961"/>
                  </a:cubicBezTo>
                  <a:cubicBezTo>
                    <a:pt x="27541" y="66634"/>
                    <a:pt x="24561" y="65859"/>
                    <a:pt x="21839" y="64457"/>
                  </a:cubicBezTo>
                  <a:cubicBezTo>
                    <a:pt x="19002" y="62906"/>
                    <a:pt x="16260" y="61055"/>
                    <a:pt x="13777" y="58579"/>
                  </a:cubicBezTo>
                  <a:cubicBezTo>
                    <a:pt x="11335" y="56136"/>
                    <a:pt x="8885" y="53326"/>
                    <a:pt x="7035" y="50102"/>
                  </a:cubicBezTo>
                  <a:cubicBezTo>
                    <a:pt x="5007" y="46822"/>
                    <a:pt x="3429" y="43277"/>
                    <a:pt x="2143" y="39481"/>
                  </a:cubicBezTo>
                  <a:cubicBezTo>
                    <a:pt x="919" y="35304"/>
                    <a:pt x="238" y="31222"/>
                    <a:pt x="0" y="27425"/>
                  </a:cubicBezTo>
                  <a:cubicBezTo>
                    <a:pt x="0" y="23581"/>
                    <a:pt x="442" y="19934"/>
                    <a:pt x="1367" y="16716"/>
                  </a:cubicBezTo>
                  <a:cubicBezTo>
                    <a:pt x="1885" y="14886"/>
                    <a:pt x="2633" y="13158"/>
                    <a:pt x="3436" y="11607"/>
                  </a:cubicBezTo>
                  <a:close/>
                </a:path>
              </a:pathLst>
            </a:custGeom>
            <a:solidFill>
              <a:srgbClr val="FFFFFF"/>
            </a:solidFill>
            <a:ln w="6800"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47D0125E-C19A-4B08-9FFE-B9512AEB7330}"/>
                </a:ext>
              </a:extLst>
            </p:cNvPr>
            <p:cNvSpPr/>
            <p:nvPr/>
          </p:nvSpPr>
          <p:spPr>
            <a:xfrm>
              <a:off x="4654262" y="1922680"/>
              <a:ext cx="73650" cy="29743"/>
            </a:xfrm>
            <a:custGeom>
              <a:avLst/>
              <a:gdLst>
                <a:gd name="connsiteX0" fmla="*/ 7940 w 36086"/>
                <a:gd name="connsiteY0" fmla="*/ 4783 h 14573"/>
                <a:gd name="connsiteX1" fmla="*/ 14471 w 36086"/>
                <a:gd name="connsiteY1" fmla="*/ 8511 h 14573"/>
                <a:gd name="connsiteX2" fmla="*/ 21370 w 36086"/>
                <a:gd name="connsiteY2" fmla="*/ 11587 h 14573"/>
                <a:gd name="connsiteX3" fmla="*/ 28500 w 36086"/>
                <a:gd name="connsiteY3" fmla="*/ 13559 h 14573"/>
                <a:gd name="connsiteX4" fmla="*/ 36086 w 36086"/>
                <a:gd name="connsiteY4" fmla="*/ 14424 h 14573"/>
                <a:gd name="connsiteX5" fmla="*/ 33664 w 36086"/>
                <a:gd name="connsiteY5" fmla="*/ 14573 h 14573"/>
                <a:gd name="connsiteX6" fmla="*/ 25037 w 36086"/>
                <a:gd name="connsiteY6" fmla="*/ 13559 h 14573"/>
                <a:gd name="connsiteX7" fmla="*/ 17846 w 36086"/>
                <a:gd name="connsiteY7" fmla="*/ 11587 h 14573"/>
                <a:gd name="connsiteX8" fmla="*/ 11042 w 36086"/>
                <a:gd name="connsiteY8" fmla="*/ 8511 h 14573"/>
                <a:gd name="connsiteX9" fmla="*/ 4381 w 36086"/>
                <a:gd name="connsiteY9" fmla="*/ 4783 h 14573"/>
                <a:gd name="connsiteX10" fmla="*/ 0 w 36086"/>
                <a:gd name="connsiteY10" fmla="*/ 1408 h 14573"/>
                <a:gd name="connsiteX11" fmla="*/ 1606 w 36086"/>
                <a:gd name="connsiteY11" fmla="*/ 0 h 14573"/>
                <a:gd name="connsiteX12" fmla="*/ 7940 w 36086"/>
                <a:gd name="connsiteY12" fmla="*/ 4783 h 1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86" h="14573">
                  <a:moveTo>
                    <a:pt x="7940" y="4783"/>
                  </a:moveTo>
                  <a:cubicBezTo>
                    <a:pt x="10124" y="6184"/>
                    <a:pt x="12294" y="7586"/>
                    <a:pt x="14471" y="8511"/>
                  </a:cubicBezTo>
                  <a:cubicBezTo>
                    <a:pt x="16737" y="9790"/>
                    <a:pt x="19132" y="10845"/>
                    <a:pt x="21370" y="11587"/>
                  </a:cubicBezTo>
                  <a:cubicBezTo>
                    <a:pt x="23812" y="12396"/>
                    <a:pt x="26051" y="12988"/>
                    <a:pt x="28500" y="13559"/>
                  </a:cubicBezTo>
                  <a:cubicBezTo>
                    <a:pt x="31011" y="14104"/>
                    <a:pt x="33399" y="14247"/>
                    <a:pt x="36086" y="14424"/>
                  </a:cubicBezTo>
                  <a:cubicBezTo>
                    <a:pt x="35304" y="14512"/>
                    <a:pt x="34378" y="14573"/>
                    <a:pt x="33664" y="14573"/>
                  </a:cubicBezTo>
                  <a:cubicBezTo>
                    <a:pt x="30827" y="14512"/>
                    <a:pt x="27874" y="14097"/>
                    <a:pt x="25037" y="13559"/>
                  </a:cubicBezTo>
                  <a:cubicBezTo>
                    <a:pt x="22595" y="12995"/>
                    <a:pt x="20254" y="12396"/>
                    <a:pt x="17846" y="11587"/>
                  </a:cubicBezTo>
                  <a:cubicBezTo>
                    <a:pt x="15641" y="10845"/>
                    <a:pt x="13226" y="9797"/>
                    <a:pt x="11042" y="8511"/>
                  </a:cubicBezTo>
                  <a:cubicBezTo>
                    <a:pt x="8838" y="7586"/>
                    <a:pt x="6511" y="6184"/>
                    <a:pt x="4381" y="4783"/>
                  </a:cubicBezTo>
                  <a:cubicBezTo>
                    <a:pt x="2953" y="3796"/>
                    <a:pt x="1340" y="2572"/>
                    <a:pt x="0" y="1408"/>
                  </a:cubicBezTo>
                  <a:cubicBezTo>
                    <a:pt x="537" y="1020"/>
                    <a:pt x="1136" y="483"/>
                    <a:pt x="1606" y="0"/>
                  </a:cubicBezTo>
                  <a:cubicBezTo>
                    <a:pt x="3674" y="1830"/>
                    <a:pt x="5790" y="3381"/>
                    <a:pt x="7940" y="4783"/>
                  </a:cubicBezTo>
                  <a:close/>
                </a:path>
              </a:pathLst>
            </a:custGeom>
            <a:solidFill>
              <a:srgbClr val="FFFFFF"/>
            </a:solidFill>
            <a:ln w="6800"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28332384-2690-4E0D-A353-FE60BDEBB80D}"/>
                </a:ext>
              </a:extLst>
            </p:cNvPr>
            <p:cNvSpPr/>
            <p:nvPr/>
          </p:nvSpPr>
          <p:spPr>
            <a:xfrm>
              <a:off x="4960403" y="1758868"/>
              <a:ext cx="88674" cy="47391"/>
            </a:xfrm>
            <a:custGeom>
              <a:avLst/>
              <a:gdLst>
                <a:gd name="connsiteX0" fmla="*/ 9334 w 43447"/>
                <a:gd name="connsiteY0" fmla="*/ 7763 h 23220"/>
                <a:gd name="connsiteX1" fmla="*/ 17247 w 43447"/>
                <a:gd name="connsiteY1" fmla="*/ 14124 h 23220"/>
                <a:gd name="connsiteX2" fmla="*/ 25840 w 43447"/>
                <a:gd name="connsiteY2" fmla="*/ 18900 h 23220"/>
                <a:gd name="connsiteX3" fmla="*/ 34909 w 43447"/>
                <a:gd name="connsiteY3" fmla="*/ 21853 h 23220"/>
                <a:gd name="connsiteX4" fmla="*/ 40107 w 43447"/>
                <a:gd name="connsiteY4" fmla="*/ 22867 h 23220"/>
                <a:gd name="connsiteX5" fmla="*/ 43448 w 43447"/>
                <a:gd name="connsiteY5" fmla="*/ 23010 h 23220"/>
                <a:gd name="connsiteX6" fmla="*/ 41924 w 43447"/>
                <a:gd name="connsiteY6" fmla="*/ 23221 h 23220"/>
                <a:gd name="connsiteX7" fmla="*/ 36637 w 43447"/>
                <a:gd name="connsiteY7" fmla="*/ 22867 h 23220"/>
                <a:gd name="connsiteX8" fmla="*/ 31446 w 43447"/>
                <a:gd name="connsiteY8" fmla="*/ 21853 h 23220"/>
                <a:gd name="connsiteX9" fmla="*/ 22465 w 43447"/>
                <a:gd name="connsiteY9" fmla="*/ 18900 h 23220"/>
                <a:gd name="connsiteX10" fmla="*/ 13791 w 43447"/>
                <a:gd name="connsiteY10" fmla="*/ 14124 h 23220"/>
                <a:gd name="connsiteX11" fmla="*/ 5851 w 43447"/>
                <a:gd name="connsiteY11" fmla="*/ 7763 h 23220"/>
                <a:gd name="connsiteX12" fmla="*/ 0 w 43447"/>
                <a:gd name="connsiteY12" fmla="*/ 959 h 23220"/>
                <a:gd name="connsiteX13" fmla="*/ 2653 w 43447"/>
                <a:gd name="connsiteY13" fmla="*/ 0 h 23220"/>
                <a:gd name="connsiteX14" fmla="*/ 9334 w 43447"/>
                <a:gd name="connsiteY14" fmla="*/ 7763 h 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447" h="23220">
                  <a:moveTo>
                    <a:pt x="9334" y="7763"/>
                  </a:moveTo>
                  <a:cubicBezTo>
                    <a:pt x="11757" y="10028"/>
                    <a:pt x="14383" y="12212"/>
                    <a:pt x="17247" y="14124"/>
                  </a:cubicBezTo>
                  <a:cubicBezTo>
                    <a:pt x="19962" y="15852"/>
                    <a:pt x="22894" y="17465"/>
                    <a:pt x="25840" y="18900"/>
                  </a:cubicBezTo>
                  <a:cubicBezTo>
                    <a:pt x="28881" y="20125"/>
                    <a:pt x="31895" y="21166"/>
                    <a:pt x="34909" y="21853"/>
                  </a:cubicBezTo>
                  <a:cubicBezTo>
                    <a:pt x="36698" y="22452"/>
                    <a:pt x="38372" y="22656"/>
                    <a:pt x="40107" y="22867"/>
                  </a:cubicBezTo>
                  <a:cubicBezTo>
                    <a:pt x="41270" y="23010"/>
                    <a:pt x="42373" y="23010"/>
                    <a:pt x="43448" y="23010"/>
                  </a:cubicBezTo>
                  <a:cubicBezTo>
                    <a:pt x="42849" y="23010"/>
                    <a:pt x="42373" y="23221"/>
                    <a:pt x="41924" y="23221"/>
                  </a:cubicBezTo>
                  <a:cubicBezTo>
                    <a:pt x="40100" y="23221"/>
                    <a:pt x="38372" y="23010"/>
                    <a:pt x="36637" y="22867"/>
                  </a:cubicBezTo>
                  <a:cubicBezTo>
                    <a:pt x="34909" y="22656"/>
                    <a:pt x="33297" y="22445"/>
                    <a:pt x="31446" y="21853"/>
                  </a:cubicBezTo>
                  <a:cubicBezTo>
                    <a:pt x="28405" y="21166"/>
                    <a:pt x="25364" y="20125"/>
                    <a:pt x="22465" y="18900"/>
                  </a:cubicBezTo>
                  <a:cubicBezTo>
                    <a:pt x="19390" y="17472"/>
                    <a:pt x="16526" y="15859"/>
                    <a:pt x="13791" y="14124"/>
                  </a:cubicBezTo>
                  <a:cubicBezTo>
                    <a:pt x="10981" y="12212"/>
                    <a:pt x="8334" y="10035"/>
                    <a:pt x="5851" y="7763"/>
                  </a:cubicBezTo>
                  <a:cubicBezTo>
                    <a:pt x="3667" y="5674"/>
                    <a:pt x="1728" y="3442"/>
                    <a:pt x="0" y="959"/>
                  </a:cubicBezTo>
                  <a:cubicBezTo>
                    <a:pt x="864" y="660"/>
                    <a:pt x="1721" y="333"/>
                    <a:pt x="2653" y="0"/>
                  </a:cubicBezTo>
                  <a:cubicBezTo>
                    <a:pt x="4620" y="2810"/>
                    <a:pt x="6838" y="5436"/>
                    <a:pt x="9334" y="7763"/>
                  </a:cubicBezTo>
                  <a:close/>
                </a:path>
              </a:pathLst>
            </a:custGeom>
            <a:solidFill>
              <a:srgbClr val="FFFFFF"/>
            </a:solidFill>
            <a:ln w="6800"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6153B1F7-BAC4-4CC2-9695-516B90603220}"/>
                </a:ext>
              </a:extLst>
            </p:cNvPr>
            <p:cNvSpPr/>
            <p:nvPr/>
          </p:nvSpPr>
          <p:spPr>
            <a:xfrm>
              <a:off x="4395971" y="2190845"/>
              <a:ext cx="57361" cy="14128"/>
            </a:xfrm>
            <a:custGeom>
              <a:avLst/>
              <a:gdLst>
                <a:gd name="connsiteX0" fmla="*/ 5110 w 28105"/>
                <a:gd name="connsiteY0" fmla="*/ 2027 h 6922"/>
                <a:gd name="connsiteX1" fmla="*/ 9709 w 28105"/>
                <a:gd name="connsiteY1" fmla="*/ 3728 h 6922"/>
                <a:gd name="connsiteX2" fmla="*/ 14260 w 28105"/>
                <a:gd name="connsiteY2" fmla="*/ 5008 h 6922"/>
                <a:gd name="connsiteX3" fmla="*/ 18887 w 28105"/>
                <a:gd name="connsiteY3" fmla="*/ 6021 h 6922"/>
                <a:gd name="connsiteX4" fmla="*/ 28106 w 28105"/>
                <a:gd name="connsiteY4" fmla="*/ 6797 h 6922"/>
                <a:gd name="connsiteX5" fmla="*/ 27956 w 28105"/>
                <a:gd name="connsiteY5" fmla="*/ 6797 h 6922"/>
                <a:gd name="connsiteX6" fmla="*/ 15424 w 28105"/>
                <a:gd name="connsiteY6" fmla="*/ 6021 h 6922"/>
                <a:gd name="connsiteX7" fmla="*/ 10804 w 28105"/>
                <a:gd name="connsiteY7" fmla="*/ 5008 h 6922"/>
                <a:gd name="connsiteX8" fmla="*/ 6266 w 28105"/>
                <a:gd name="connsiteY8" fmla="*/ 3728 h 6922"/>
                <a:gd name="connsiteX9" fmla="*/ 1823 w 28105"/>
                <a:gd name="connsiteY9" fmla="*/ 2027 h 6922"/>
                <a:gd name="connsiteX10" fmla="*/ 0 w 28105"/>
                <a:gd name="connsiteY10" fmla="*/ 1252 h 6922"/>
                <a:gd name="connsiteX11" fmla="*/ 925 w 28105"/>
                <a:gd name="connsiteY11" fmla="*/ 0 h 6922"/>
                <a:gd name="connsiteX12" fmla="*/ 5110 w 28105"/>
                <a:gd name="connsiteY12" fmla="*/ 2027 h 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05" h="6922">
                  <a:moveTo>
                    <a:pt x="5110" y="2027"/>
                  </a:moveTo>
                  <a:cubicBezTo>
                    <a:pt x="6661" y="2653"/>
                    <a:pt x="8300" y="3191"/>
                    <a:pt x="9709" y="3728"/>
                  </a:cubicBezTo>
                  <a:cubicBezTo>
                    <a:pt x="11280" y="4205"/>
                    <a:pt x="12777" y="4681"/>
                    <a:pt x="14260" y="5008"/>
                  </a:cubicBezTo>
                  <a:cubicBezTo>
                    <a:pt x="15846" y="5545"/>
                    <a:pt x="17390" y="5695"/>
                    <a:pt x="18887" y="6021"/>
                  </a:cubicBezTo>
                  <a:cubicBezTo>
                    <a:pt x="22016" y="6498"/>
                    <a:pt x="25064" y="6797"/>
                    <a:pt x="28106" y="6797"/>
                  </a:cubicBezTo>
                  <a:lnTo>
                    <a:pt x="27956" y="6797"/>
                  </a:lnTo>
                  <a:cubicBezTo>
                    <a:pt x="23806" y="7124"/>
                    <a:pt x="19601" y="6797"/>
                    <a:pt x="15424" y="6021"/>
                  </a:cubicBezTo>
                  <a:cubicBezTo>
                    <a:pt x="13941" y="5695"/>
                    <a:pt x="12226" y="5545"/>
                    <a:pt x="10804" y="5008"/>
                  </a:cubicBezTo>
                  <a:cubicBezTo>
                    <a:pt x="9307" y="4681"/>
                    <a:pt x="7756" y="4198"/>
                    <a:pt x="6266" y="3728"/>
                  </a:cubicBezTo>
                  <a:cubicBezTo>
                    <a:pt x="4688" y="3191"/>
                    <a:pt x="3225" y="2653"/>
                    <a:pt x="1823" y="2027"/>
                  </a:cubicBezTo>
                  <a:cubicBezTo>
                    <a:pt x="1197" y="1701"/>
                    <a:pt x="660" y="1402"/>
                    <a:pt x="0" y="1252"/>
                  </a:cubicBezTo>
                  <a:cubicBezTo>
                    <a:pt x="327" y="810"/>
                    <a:pt x="660" y="388"/>
                    <a:pt x="925" y="0"/>
                  </a:cubicBezTo>
                  <a:cubicBezTo>
                    <a:pt x="2306" y="803"/>
                    <a:pt x="3858" y="1402"/>
                    <a:pt x="5110" y="2027"/>
                  </a:cubicBezTo>
                  <a:close/>
                </a:path>
              </a:pathLst>
            </a:custGeom>
            <a:solidFill>
              <a:srgbClr val="FFFFFF"/>
            </a:solidFill>
            <a:ln w="6800"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65AA8B8F-61CF-43EA-8907-B2318B328C42}"/>
                </a:ext>
              </a:extLst>
            </p:cNvPr>
            <p:cNvSpPr/>
            <p:nvPr/>
          </p:nvSpPr>
          <p:spPr>
            <a:xfrm>
              <a:off x="5285903" y="1695548"/>
              <a:ext cx="92270" cy="64193"/>
            </a:xfrm>
            <a:custGeom>
              <a:avLst/>
              <a:gdLst>
                <a:gd name="connsiteX0" fmla="*/ 9484 w 45209"/>
                <a:gd name="connsiteY0" fmla="*/ 10382 h 31452"/>
                <a:gd name="connsiteX1" fmla="*/ 17635 w 45209"/>
                <a:gd name="connsiteY1" fmla="*/ 19152 h 31452"/>
                <a:gd name="connsiteX2" fmla="*/ 27418 w 45209"/>
                <a:gd name="connsiteY2" fmla="*/ 25928 h 31452"/>
                <a:gd name="connsiteX3" fmla="*/ 38154 w 45209"/>
                <a:gd name="connsiteY3" fmla="*/ 30228 h 31452"/>
                <a:gd name="connsiteX4" fmla="*/ 40549 w 45209"/>
                <a:gd name="connsiteY4" fmla="*/ 30705 h 31452"/>
                <a:gd name="connsiteX5" fmla="*/ 42910 w 45209"/>
                <a:gd name="connsiteY5" fmla="*/ 31031 h 31452"/>
                <a:gd name="connsiteX6" fmla="*/ 45210 w 45209"/>
                <a:gd name="connsiteY6" fmla="*/ 31358 h 31452"/>
                <a:gd name="connsiteX7" fmla="*/ 44169 w 45209"/>
                <a:gd name="connsiteY7" fmla="*/ 31453 h 31452"/>
                <a:gd name="connsiteX8" fmla="*/ 41808 w 45209"/>
                <a:gd name="connsiteY8" fmla="*/ 31358 h 31452"/>
                <a:gd name="connsiteX9" fmla="*/ 39447 w 45209"/>
                <a:gd name="connsiteY9" fmla="*/ 31031 h 31452"/>
                <a:gd name="connsiteX10" fmla="*/ 37052 w 45209"/>
                <a:gd name="connsiteY10" fmla="*/ 30705 h 31452"/>
                <a:gd name="connsiteX11" fmla="*/ 34705 w 45209"/>
                <a:gd name="connsiteY11" fmla="*/ 30228 h 31452"/>
                <a:gd name="connsiteX12" fmla="*/ 23860 w 45209"/>
                <a:gd name="connsiteY12" fmla="*/ 25928 h 31452"/>
                <a:gd name="connsiteX13" fmla="*/ 14165 w 45209"/>
                <a:gd name="connsiteY13" fmla="*/ 19152 h 31452"/>
                <a:gd name="connsiteX14" fmla="*/ 5892 w 45209"/>
                <a:gd name="connsiteY14" fmla="*/ 10382 h 31452"/>
                <a:gd name="connsiteX15" fmla="*/ 0 w 45209"/>
                <a:gd name="connsiteY15" fmla="*/ 265 h 31452"/>
                <a:gd name="connsiteX16" fmla="*/ 3361 w 45209"/>
                <a:gd name="connsiteY16" fmla="*/ 0 h 31452"/>
                <a:gd name="connsiteX17" fmla="*/ 9484 w 45209"/>
                <a:gd name="connsiteY17" fmla="*/ 10382 h 3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09" h="31452">
                  <a:moveTo>
                    <a:pt x="9484" y="10382"/>
                  </a:moveTo>
                  <a:cubicBezTo>
                    <a:pt x="11723" y="13573"/>
                    <a:pt x="14567" y="16526"/>
                    <a:pt x="17635" y="19152"/>
                  </a:cubicBezTo>
                  <a:cubicBezTo>
                    <a:pt x="20533" y="21778"/>
                    <a:pt x="23867" y="24078"/>
                    <a:pt x="27418" y="25928"/>
                  </a:cubicBezTo>
                  <a:cubicBezTo>
                    <a:pt x="30854" y="27840"/>
                    <a:pt x="34521" y="29303"/>
                    <a:pt x="38154" y="30228"/>
                  </a:cubicBezTo>
                  <a:cubicBezTo>
                    <a:pt x="38903" y="30432"/>
                    <a:pt x="39767" y="30582"/>
                    <a:pt x="40549" y="30705"/>
                  </a:cubicBezTo>
                  <a:cubicBezTo>
                    <a:pt x="41352" y="30881"/>
                    <a:pt x="42107" y="31031"/>
                    <a:pt x="42910" y="31031"/>
                  </a:cubicBezTo>
                  <a:cubicBezTo>
                    <a:pt x="43625" y="31208"/>
                    <a:pt x="44312" y="31269"/>
                    <a:pt x="45210" y="31358"/>
                  </a:cubicBezTo>
                  <a:cubicBezTo>
                    <a:pt x="44849" y="31358"/>
                    <a:pt x="44557" y="31453"/>
                    <a:pt x="44169" y="31453"/>
                  </a:cubicBezTo>
                  <a:cubicBezTo>
                    <a:pt x="43393" y="31453"/>
                    <a:pt x="42672" y="31358"/>
                    <a:pt x="41808" y="31358"/>
                  </a:cubicBezTo>
                  <a:cubicBezTo>
                    <a:pt x="40876" y="31269"/>
                    <a:pt x="40250" y="31208"/>
                    <a:pt x="39447" y="31031"/>
                  </a:cubicBezTo>
                  <a:cubicBezTo>
                    <a:pt x="38638" y="31031"/>
                    <a:pt x="37746" y="30888"/>
                    <a:pt x="37052" y="30705"/>
                  </a:cubicBezTo>
                  <a:cubicBezTo>
                    <a:pt x="36256" y="30582"/>
                    <a:pt x="35474" y="30432"/>
                    <a:pt x="34705" y="30228"/>
                  </a:cubicBezTo>
                  <a:cubicBezTo>
                    <a:pt x="30990" y="29296"/>
                    <a:pt x="27418" y="27833"/>
                    <a:pt x="23860" y="25928"/>
                  </a:cubicBezTo>
                  <a:cubicBezTo>
                    <a:pt x="20526" y="24078"/>
                    <a:pt x="17064" y="21785"/>
                    <a:pt x="14165" y="19152"/>
                  </a:cubicBezTo>
                  <a:cubicBezTo>
                    <a:pt x="11035" y="16526"/>
                    <a:pt x="8403" y="13573"/>
                    <a:pt x="5892" y="10382"/>
                  </a:cubicBezTo>
                  <a:cubicBezTo>
                    <a:pt x="3599" y="7219"/>
                    <a:pt x="1483" y="3789"/>
                    <a:pt x="0" y="265"/>
                  </a:cubicBezTo>
                  <a:cubicBezTo>
                    <a:pt x="1157" y="211"/>
                    <a:pt x="2136" y="122"/>
                    <a:pt x="3361" y="0"/>
                  </a:cubicBezTo>
                  <a:cubicBezTo>
                    <a:pt x="4933" y="3667"/>
                    <a:pt x="6899" y="7164"/>
                    <a:pt x="9484" y="10382"/>
                  </a:cubicBezTo>
                  <a:close/>
                </a:path>
              </a:pathLst>
            </a:custGeom>
            <a:solidFill>
              <a:srgbClr val="FFFFFF"/>
            </a:solidFill>
            <a:ln w="6800"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38195F22-AFD8-4BA7-9852-82E9C7AC2EB3}"/>
                </a:ext>
              </a:extLst>
            </p:cNvPr>
            <p:cNvSpPr/>
            <p:nvPr/>
          </p:nvSpPr>
          <p:spPr>
            <a:xfrm>
              <a:off x="4219329" y="2554585"/>
              <a:ext cx="25508" cy="2990"/>
            </a:xfrm>
            <a:custGeom>
              <a:avLst/>
              <a:gdLst>
                <a:gd name="connsiteX0" fmla="*/ 1545 w 12498"/>
                <a:gd name="connsiteY0" fmla="*/ 272 h 1465"/>
                <a:gd name="connsiteX1" fmla="*/ 3103 w 12498"/>
                <a:gd name="connsiteY1" fmla="*/ 687 h 1465"/>
                <a:gd name="connsiteX2" fmla="*/ 4593 w 12498"/>
                <a:gd name="connsiteY2" fmla="*/ 810 h 1465"/>
                <a:gd name="connsiteX3" fmla="*/ 6021 w 12498"/>
                <a:gd name="connsiteY3" fmla="*/ 993 h 1465"/>
                <a:gd name="connsiteX4" fmla="*/ 12498 w 12498"/>
                <a:gd name="connsiteY4" fmla="*/ 1381 h 1465"/>
                <a:gd name="connsiteX5" fmla="*/ 2565 w 12498"/>
                <a:gd name="connsiteY5" fmla="*/ 993 h 1465"/>
                <a:gd name="connsiteX6" fmla="*/ 1014 w 12498"/>
                <a:gd name="connsiteY6" fmla="*/ 810 h 1465"/>
                <a:gd name="connsiteX7" fmla="*/ 0 w 12498"/>
                <a:gd name="connsiteY7" fmla="*/ 687 h 1465"/>
                <a:gd name="connsiteX8" fmla="*/ 61 w 12498"/>
                <a:gd name="connsiteY8" fmla="*/ 0 h 1465"/>
                <a:gd name="connsiteX9" fmla="*/ 1545 w 12498"/>
                <a:gd name="connsiteY9" fmla="*/ 272 h 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98" h="1465">
                  <a:moveTo>
                    <a:pt x="1545" y="272"/>
                  </a:moveTo>
                  <a:cubicBezTo>
                    <a:pt x="2143" y="327"/>
                    <a:pt x="2558" y="510"/>
                    <a:pt x="3103" y="687"/>
                  </a:cubicBezTo>
                  <a:cubicBezTo>
                    <a:pt x="3667" y="687"/>
                    <a:pt x="4116" y="810"/>
                    <a:pt x="4593" y="810"/>
                  </a:cubicBezTo>
                  <a:cubicBezTo>
                    <a:pt x="5069" y="810"/>
                    <a:pt x="5545" y="993"/>
                    <a:pt x="6021" y="993"/>
                  </a:cubicBezTo>
                  <a:cubicBezTo>
                    <a:pt x="8205" y="1293"/>
                    <a:pt x="10471" y="1381"/>
                    <a:pt x="12498" y="1381"/>
                  </a:cubicBezTo>
                  <a:cubicBezTo>
                    <a:pt x="9307" y="1558"/>
                    <a:pt x="5906" y="1470"/>
                    <a:pt x="2565" y="993"/>
                  </a:cubicBezTo>
                  <a:cubicBezTo>
                    <a:pt x="2027" y="993"/>
                    <a:pt x="1551" y="810"/>
                    <a:pt x="1014" y="810"/>
                  </a:cubicBezTo>
                  <a:cubicBezTo>
                    <a:pt x="653" y="810"/>
                    <a:pt x="299" y="687"/>
                    <a:pt x="0" y="687"/>
                  </a:cubicBezTo>
                  <a:cubicBezTo>
                    <a:pt x="0" y="510"/>
                    <a:pt x="0" y="211"/>
                    <a:pt x="61" y="0"/>
                  </a:cubicBezTo>
                  <a:cubicBezTo>
                    <a:pt x="565" y="34"/>
                    <a:pt x="1068" y="211"/>
                    <a:pt x="1545" y="272"/>
                  </a:cubicBezTo>
                  <a:close/>
                </a:path>
              </a:pathLst>
            </a:custGeom>
            <a:solidFill>
              <a:srgbClr val="FFFFFF"/>
            </a:solidFill>
            <a:ln w="6800"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75831393-9E13-490D-B792-51A3C350FDF8}"/>
                </a:ext>
              </a:extLst>
            </p:cNvPr>
            <p:cNvSpPr/>
            <p:nvPr/>
          </p:nvSpPr>
          <p:spPr>
            <a:xfrm>
              <a:off x="4959001" y="4514649"/>
              <a:ext cx="649247" cy="169476"/>
            </a:xfrm>
            <a:custGeom>
              <a:avLst/>
              <a:gdLst>
                <a:gd name="connsiteX0" fmla="*/ 1170 w 318107"/>
                <a:gd name="connsiteY0" fmla="*/ 0 h 83037"/>
                <a:gd name="connsiteX1" fmla="*/ 106796 w 318107"/>
                <a:gd name="connsiteY1" fmla="*/ 46216 h 83037"/>
                <a:gd name="connsiteX2" fmla="*/ 318108 w 318107"/>
                <a:gd name="connsiteY2" fmla="*/ 83037 h 83037"/>
                <a:gd name="connsiteX3" fmla="*/ 103571 w 318107"/>
                <a:gd name="connsiteY3" fmla="*/ 46216 h 83037"/>
                <a:gd name="connsiteX4" fmla="*/ 0 w 318107"/>
                <a:gd name="connsiteY4" fmla="*/ 1122 h 83037"/>
                <a:gd name="connsiteX5" fmla="*/ 1170 w 318107"/>
                <a:gd name="connsiteY5" fmla="*/ 0 h 8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107" h="83037">
                  <a:moveTo>
                    <a:pt x="1170" y="0"/>
                  </a:moveTo>
                  <a:cubicBezTo>
                    <a:pt x="35460" y="18131"/>
                    <a:pt x="70778" y="33616"/>
                    <a:pt x="106796" y="46216"/>
                  </a:cubicBezTo>
                  <a:cubicBezTo>
                    <a:pt x="176022" y="69961"/>
                    <a:pt x="247010" y="82432"/>
                    <a:pt x="318108" y="83037"/>
                  </a:cubicBezTo>
                  <a:cubicBezTo>
                    <a:pt x="245718" y="82793"/>
                    <a:pt x="173478" y="70383"/>
                    <a:pt x="103571" y="46216"/>
                  </a:cubicBezTo>
                  <a:cubicBezTo>
                    <a:pt x="68131" y="33943"/>
                    <a:pt x="33514" y="18907"/>
                    <a:pt x="0" y="1122"/>
                  </a:cubicBezTo>
                  <a:cubicBezTo>
                    <a:pt x="361" y="653"/>
                    <a:pt x="830" y="320"/>
                    <a:pt x="1170" y="0"/>
                  </a:cubicBezTo>
                  <a:close/>
                </a:path>
              </a:pathLst>
            </a:custGeom>
            <a:solidFill>
              <a:srgbClr val="FFFFFF"/>
            </a:solidFill>
            <a:ln w="6800"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B5EA380C-CCDF-4AA8-AD80-AA48598BC0E5}"/>
                </a:ext>
              </a:extLst>
            </p:cNvPr>
            <p:cNvSpPr/>
            <p:nvPr/>
          </p:nvSpPr>
          <p:spPr>
            <a:xfrm>
              <a:off x="4055559" y="1634950"/>
              <a:ext cx="1237243" cy="2836984"/>
            </a:xfrm>
            <a:custGeom>
              <a:avLst/>
              <a:gdLst>
                <a:gd name="connsiteX0" fmla="*/ 301880 w 606203"/>
                <a:gd name="connsiteY0" fmla="*/ 91039 h 1390017"/>
                <a:gd name="connsiteX1" fmla="*/ 104046 w 606203"/>
                <a:gd name="connsiteY1" fmla="*/ 293397 h 1390017"/>
                <a:gd name="connsiteX2" fmla="*/ 5673 w 606203"/>
                <a:gd name="connsiteY2" fmla="*/ 610818 h 1390017"/>
                <a:gd name="connsiteX3" fmla="*/ 61802 w 606203"/>
                <a:gd name="connsiteY3" fmla="*/ 974428 h 1390017"/>
                <a:gd name="connsiteX4" fmla="*/ 261991 w 606203"/>
                <a:gd name="connsiteY4" fmla="*/ 1277112 h 1390017"/>
                <a:gd name="connsiteX5" fmla="*/ 405131 w 606203"/>
                <a:gd name="connsiteY5" fmla="*/ 1388772 h 1390017"/>
                <a:gd name="connsiteX6" fmla="*/ 403723 w 606203"/>
                <a:gd name="connsiteY6" fmla="*/ 1390017 h 1390017"/>
                <a:gd name="connsiteX7" fmla="*/ 258521 w 606203"/>
                <a:gd name="connsiteY7" fmla="*/ 1277112 h 1390017"/>
                <a:gd name="connsiteX8" fmla="*/ 58373 w 606203"/>
                <a:gd name="connsiteY8" fmla="*/ 974428 h 1390017"/>
                <a:gd name="connsiteX9" fmla="*/ 2156 w 606203"/>
                <a:gd name="connsiteY9" fmla="*/ 610818 h 1390017"/>
                <a:gd name="connsiteX10" fmla="*/ 100501 w 606203"/>
                <a:gd name="connsiteY10" fmla="*/ 293397 h 1390017"/>
                <a:gd name="connsiteX11" fmla="*/ 298485 w 606203"/>
                <a:gd name="connsiteY11" fmla="*/ 91039 h 1390017"/>
                <a:gd name="connsiteX12" fmla="*/ 541012 w 606203"/>
                <a:gd name="connsiteY12" fmla="*/ 4681 h 1390017"/>
                <a:gd name="connsiteX13" fmla="*/ 606204 w 606203"/>
                <a:gd name="connsiteY13" fmla="*/ 0 h 1390017"/>
                <a:gd name="connsiteX14" fmla="*/ 544591 w 606203"/>
                <a:gd name="connsiteY14" fmla="*/ 4681 h 1390017"/>
                <a:gd name="connsiteX15" fmla="*/ 301880 w 606203"/>
                <a:gd name="connsiteY15" fmla="*/ 91039 h 13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6203" h="1390017">
                  <a:moveTo>
                    <a:pt x="301880" y="91039"/>
                  </a:moveTo>
                  <a:cubicBezTo>
                    <a:pt x="223734" y="140086"/>
                    <a:pt x="155753" y="208332"/>
                    <a:pt x="104046" y="293397"/>
                  </a:cubicBezTo>
                  <a:cubicBezTo>
                    <a:pt x="49740" y="383062"/>
                    <a:pt x="14443" y="490327"/>
                    <a:pt x="5673" y="610818"/>
                  </a:cubicBezTo>
                  <a:cubicBezTo>
                    <a:pt x="-3573" y="735718"/>
                    <a:pt x="16804" y="859550"/>
                    <a:pt x="61802" y="974428"/>
                  </a:cubicBezTo>
                  <a:cubicBezTo>
                    <a:pt x="107128" y="1090082"/>
                    <a:pt x="176116" y="1193170"/>
                    <a:pt x="261991" y="1277112"/>
                  </a:cubicBezTo>
                  <a:cubicBezTo>
                    <a:pt x="306126" y="1320254"/>
                    <a:pt x="354254" y="1357585"/>
                    <a:pt x="405131" y="1388772"/>
                  </a:cubicBezTo>
                  <a:lnTo>
                    <a:pt x="403723" y="1390017"/>
                  </a:lnTo>
                  <a:cubicBezTo>
                    <a:pt x="352124" y="1358775"/>
                    <a:pt x="303288" y="1320859"/>
                    <a:pt x="258521" y="1277112"/>
                  </a:cubicBezTo>
                  <a:cubicBezTo>
                    <a:pt x="172707" y="1193170"/>
                    <a:pt x="103692" y="1090082"/>
                    <a:pt x="58373" y="974428"/>
                  </a:cubicBezTo>
                  <a:cubicBezTo>
                    <a:pt x="13259" y="859550"/>
                    <a:pt x="-7002" y="735725"/>
                    <a:pt x="2156" y="610818"/>
                  </a:cubicBezTo>
                  <a:cubicBezTo>
                    <a:pt x="10925" y="490327"/>
                    <a:pt x="46290" y="383062"/>
                    <a:pt x="100501" y="293397"/>
                  </a:cubicBezTo>
                  <a:cubicBezTo>
                    <a:pt x="152242" y="208332"/>
                    <a:pt x="220305" y="140086"/>
                    <a:pt x="298485" y="91039"/>
                  </a:cubicBezTo>
                  <a:cubicBezTo>
                    <a:pt x="372188" y="44604"/>
                    <a:pt x="454716" y="15485"/>
                    <a:pt x="541012" y="4681"/>
                  </a:cubicBezTo>
                  <a:cubicBezTo>
                    <a:pt x="562430" y="1905"/>
                    <a:pt x="584276" y="442"/>
                    <a:pt x="606204" y="0"/>
                  </a:cubicBezTo>
                  <a:cubicBezTo>
                    <a:pt x="585405" y="538"/>
                    <a:pt x="564879" y="2027"/>
                    <a:pt x="544591" y="4681"/>
                  </a:cubicBezTo>
                  <a:cubicBezTo>
                    <a:pt x="458144" y="15485"/>
                    <a:pt x="375631" y="44611"/>
                    <a:pt x="301880" y="91039"/>
                  </a:cubicBezTo>
                  <a:close/>
                </a:path>
              </a:pathLst>
            </a:custGeom>
            <a:solidFill>
              <a:srgbClr val="FFFFFF"/>
            </a:solidFill>
            <a:ln w="6800"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0C6BFD05-04D4-4AE7-8F58-F96A42F2903D}"/>
                </a:ext>
              </a:extLst>
            </p:cNvPr>
            <p:cNvSpPr/>
            <p:nvPr/>
          </p:nvSpPr>
          <p:spPr>
            <a:xfrm>
              <a:off x="4317056" y="3694214"/>
              <a:ext cx="39393" cy="7858"/>
            </a:xfrm>
            <a:custGeom>
              <a:avLst/>
              <a:gdLst>
                <a:gd name="connsiteX0" fmla="*/ 10804 w 19301"/>
                <a:gd name="connsiteY0" fmla="*/ 1041 h 3850"/>
                <a:gd name="connsiteX1" fmla="*/ 5640 w 19301"/>
                <a:gd name="connsiteY1" fmla="*/ 2265 h 3850"/>
                <a:gd name="connsiteX2" fmla="*/ 449 w 19301"/>
                <a:gd name="connsiteY2" fmla="*/ 3851 h 3850"/>
                <a:gd name="connsiteX3" fmla="*/ 0 w 19301"/>
                <a:gd name="connsiteY3" fmla="*/ 2857 h 3850"/>
                <a:gd name="connsiteX4" fmla="*/ 2204 w 19301"/>
                <a:gd name="connsiteY4" fmla="*/ 2265 h 3850"/>
                <a:gd name="connsiteX5" fmla="*/ 7246 w 19301"/>
                <a:gd name="connsiteY5" fmla="*/ 1041 h 3850"/>
                <a:gd name="connsiteX6" fmla="*/ 12437 w 19301"/>
                <a:gd name="connsiteY6" fmla="*/ 238 h 3850"/>
                <a:gd name="connsiteX7" fmla="*/ 17601 w 19301"/>
                <a:gd name="connsiteY7" fmla="*/ 0 h 3850"/>
                <a:gd name="connsiteX8" fmla="*/ 19302 w 19301"/>
                <a:gd name="connsiteY8" fmla="*/ 150 h 3850"/>
                <a:gd name="connsiteX9" fmla="*/ 15873 w 19301"/>
                <a:gd name="connsiteY9" fmla="*/ 238 h 3850"/>
                <a:gd name="connsiteX10" fmla="*/ 10804 w 19301"/>
                <a:gd name="connsiteY10" fmla="*/ 1041 h 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01" h="3850">
                  <a:moveTo>
                    <a:pt x="10804" y="1041"/>
                  </a:moveTo>
                  <a:cubicBezTo>
                    <a:pt x="9015" y="1306"/>
                    <a:pt x="7252" y="1817"/>
                    <a:pt x="5640" y="2265"/>
                  </a:cubicBezTo>
                  <a:cubicBezTo>
                    <a:pt x="3817" y="2735"/>
                    <a:pt x="2211" y="3191"/>
                    <a:pt x="449" y="3851"/>
                  </a:cubicBezTo>
                  <a:cubicBezTo>
                    <a:pt x="299" y="3545"/>
                    <a:pt x="149" y="3184"/>
                    <a:pt x="0" y="2857"/>
                  </a:cubicBezTo>
                  <a:cubicBezTo>
                    <a:pt x="714" y="2735"/>
                    <a:pt x="1313" y="2388"/>
                    <a:pt x="2204" y="2265"/>
                  </a:cubicBezTo>
                  <a:cubicBezTo>
                    <a:pt x="3817" y="1823"/>
                    <a:pt x="5552" y="1306"/>
                    <a:pt x="7246" y="1041"/>
                  </a:cubicBezTo>
                  <a:cubicBezTo>
                    <a:pt x="9008" y="714"/>
                    <a:pt x="10797" y="565"/>
                    <a:pt x="12437" y="238"/>
                  </a:cubicBezTo>
                  <a:cubicBezTo>
                    <a:pt x="14049" y="238"/>
                    <a:pt x="15866" y="88"/>
                    <a:pt x="17601" y="0"/>
                  </a:cubicBezTo>
                  <a:cubicBezTo>
                    <a:pt x="18077" y="0"/>
                    <a:pt x="18703" y="88"/>
                    <a:pt x="19302" y="150"/>
                  </a:cubicBezTo>
                  <a:cubicBezTo>
                    <a:pt x="18077" y="238"/>
                    <a:pt x="17063" y="238"/>
                    <a:pt x="15873" y="238"/>
                  </a:cubicBezTo>
                  <a:cubicBezTo>
                    <a:pt x="14063" y="558"/>
                    <a:pt x="12444" y="714"/>
                    <a:pt x="10804" y="1041"/>
                  </a:cubicBezTo>
                  <a:close/>
                </a:path>
              </a:pathLst>
            </a:custGeom>
            <a:solidFill>
              <a:srgbClr val="FFFFFF"/>
            </a:solidFill>
            <a:ln w="6800"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76D7C622-8E14-4CD1-8754-774E23276132}"/>
                </a:ext>
              </a:extLst>
            </p:cNvPr>
            <p:cNvSpPr/>
            <p:nvPr/>
          </p:nvSpPr>
          <p:spPr>
            <a:xfrm>
              <a:off x="4930493" y="4346004"/>
              <a:ext cx="75079" cy="48628"/>
            </a:xfrm>
            <a:custGeom>
              <a:avLst/>
              <a:gdLst>
                <a:gd name="connsiteX0" fmla="*/ 36052 w 36786"/>
                <a:gd name="connsiteY0" fmla="*/ 633 h 23826"/>
                <a:gd name="connsiteX1" fmla="*/ 30385 w 36786"/>
                <a:gd name="connsiteY1" fmla="*/ 2123 h 23826"/>
                <a:gd name="connsiteX2" fmla="*/ 20057 w 36786"/>
                <a:gd name="connsiteY2" fmla="*/ 7083 h 23826"/>
                <a:gd name="connsiteX3" fmla="*/ 10355 w 36786"/>
                <a:gd name="connsiteY3" fmla="*/ 14355 h 23826"/>
                <a:gd name="connsiteX4" fmla="*/ 2266 w 36786"/>
                <a:gd name="connsiteY4" fmla="*/ 23826 h 23826"/>
                <a:gd name="connsiteX5" fmla="*/ 0 w 36786"/>
                <a:gd name="connsiteY5" fmla="*/ 22418 h 23826"/>
                <a:gd name="connsiteX6" fmla="*/ 6892 w 36786"/>
                <a:gd name="connsiteY6" fmla="*/ 14355 h 23826"/>
                <a:gd name="connsiteX7" fmla="*/ 16472 w 36786"/>
                <a:gd name="connsiteY7" fmla="*/ 7083 h 23826"/>
                <a:gd name="connsiteX8" fmla="*/ 26854 w 36786"/>
                <a:gd name="connsiteY8" fmla="*/ 2123 h 23826"/>
                <a:gd name="connsiteX9" fmla="*/ 36787 w 36786"/>
                <a:gd name="connsiteY9" fmla="*/ 0 h 23826"/>
                <a:gd name="connsiteX10" fmla="*/ 36052 w 36786"/>
                <a:gd name="connsiteY10" fmla="*/ 633 h 2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86" h="23826">
                  <a:moveTo>
                    <a:pt x="36052" y="633"/>
                  </a:moveTo>
                  <a:cubicBezTo>
                    <a:pt x="34140" y="1021"/>
                    <a:pt x="32290" y="1646"/>
                    <a:pt x="30385" y="2123"/>
                  </a:cubicBezTo>
                  <a:cubicBezTo>
                    <a:pt x="26861" y="3374"/>
                    <a:pt x="23336" y="4960"/>
                    <a:pt x="20057" y="7083"/>
                  </a:cubicBezTo>
                  <a:cubicBezTo>
                    <a:pt x="16716" y="9110"/>
                    <a:pt x="13553" y="11518"/>
                    <a:pt x="10355" y="14355"/>
                  </a:cubicBezTo>
                  <a:cubicBezTo>
                    <a:pt x="7464" y="17165"/>
                    <a:pt x="4708" y="20363"/>
                    <a:pt x="2266" y="23826"/>
                  </a:cubicBezTo>
                  <a:cubicBezTo>
                    <a:pt x="1497" y="23377"/>
                    <a:pt x="714" y="22860"/>
                    <a:pt x="0" y="22418"/>
                  </a:cubicBezTo>
                  <a:cubicBezTo>
                    <a:pt x="2123" y="19404"/>
                    <a:pt x="4388" y="16784"/>
                    <a:pt x="6892" y="14355"/>
                  </a:cubicBezTo>
                  <a:cubicBezTo>
                    <a:pt x="9967" y="11518"/>
                    <a:pt x="13213" y="9110"/>
                    <a:pt x="16472" y="7083"/>
                  </a:cubicBezTo>
                  <a:cubicBezTo>
                    <a:pt x="19901" y="4960"/>
                    <a:pt x="23330" y="3374"/>
                    <a:pt x="26854" y="2123"/>
                  </a:cubicBezTo>
                  <a:cubicBezTo>
                    <a:pt x="30045" y="1082"/>
                    <a:pt x="33446" y="394"/>
                    <a:pt x="36787" y="0"/>
                  </a:cubicBezTo>
                  <a:cubicBezTo>
                    <a:pt x="36522" y="238"/>
                    <a:pt x="36345" y="388"/>
                    <a:pt x="36052" y="633"/>
                  </a:cubicBezTo>
                  <a:close/>
                </a:path>
              </a:pathLst>
            </a:custGeom>
            <a:solidFill>
              <a:srgbClr val="FFFFFF"/>
            </a:solidFill>
            <a:ln w="6800"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54B4FC40-43D3-4FA0-A281-11A2C7B40129}"/>
                </a:ext>
              </a:extLst>
            </p:cNvPr>
            <p:cNvSpPr/>
            <p:nvPr/>
          </p:nvSpPr>
          <p:spPr>
            <a:xfrm>
              <a:off x="5323978" y="4487237"/>
              <a:ext cx="95256" cy="74663"/>
            </a:xfrm>
            <a:custGeom>
              <a:avLst/>
              <a:gdLst>
                <a:gd name="connsiteX0" fmla="*/ 31147 w 46672"/>
                <a:gd name="connsiteY0" fmla="*/ 3932 h 36582"/>
                <a:gd name="connsiteX1" fmla="*/ 19506 w 46672"/>
                <a:gd name="connsiteY1" fmla="*/ 11695 h 36582"/>
                <a:gd name="connsiteX2" fmla="*/ 10049 w 46672"/>
                <a:gd name="connsiteY2" fmla="*/ 22676 h 36582"/>
                <a:gd name="connsiteX3" fmla="*/ 3007 w 46672"/>
                <a:gd name="connsiteY3" fmla="*/ 36582 h 36582"/>
                <a:gd name="connsiteX4" fmla="*/ 0 w 46672"/>
                <a:gd name="connsiteY4" fmla="*/ 35746 h 36582"/>
                <a:gd name="connsiteX5" fmla="*/ 6416 w 46672"/>
                <a:gd name="connsiteY5" fmla="*/ 22676 h 36582"/>
                <a:gd name="connsiteX6" fmla="*/ 16057 w 46672"/>
                <a:gd name="connsiteY6" fmla="*/ 11695 h 36582"/>
                <a:gd name="connsiteX7" fmla="*/ 27691 w 46672"/>
                <a:gd name="connsiteY7" fmla="*/ 3932 h 36582"/>
                <a:gd name="connsiteX8" fmla="*/ 40400 w 46672"/>
                <a:gd name="connsiteY8" fmla="*/ 326 h 36582"/>
                <a:gd name="connsiteX9" fmla="*/ 43291 w 46672"/>
                <a:gd name="connsiteY9" fmla="*/ 0 h 36582"/>
                <a:gd name="connsiteX10" fmla="*/ 46251 w 46672"/>
                <a:gd name="connsiteY10" fmla="*/ 0 h 36582"/>
                <a:gd name="connsiteX11" fmla="*/ 46673 w 46672"/>
                <a:gd name="connsiteY11" fmla="*/ 0 h 36582"/>
                <a:gd name="connsiteX12" fmla="*/ 43897 w 46672"/>
                <a:gd name="connsiteY12" fmla="*/ 326 h 36582"/>
                <a:gd name="connsiteX13" fmla="*/ 31147 w 46672"/>
                <a:gd name="connsiteY13" fmla="*/ 3932 h 36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36582">
                  <a:moveTo>
                    <a:pt x="31147" y="3932"/>
                  </a:moveTo>
                  <a:cubicBezTo>
                    <a:pt x="27058" y="5912"/>
                    <a:pt x="23153" y="8497"/>
                    <a:pt x="19506" y="11695"/>
                  </a:cubicBezTo>
                  <a:cubicBezTo>
                    <a:pt x="16057" y="14777"/>
                    <a:pt x="12832" y="18533"/>
                    <a:pt x="10049" y="22676"/>
                  </a:cubicBezTo>
                  <a:cubicBezTo>
                    <a:pt x="7123" y="26881"/>
                    <a:pt x="4803" y="31568"/>
                    <a:pt x="3007" y="36582"/>
                  </a:cubicBezTo>
                  <a:cubicBezTo>
                    <a:pt x="1878" y="36345"/>
                    <a:pt x="912" y="36038"/>
                    <a:pt x="0" y="35746"/>
                  </a:cubicBezTo>
                  <a:cubicBezTo>
                    <a:pt x="1524" y="31065"/>
                    <a:pt x="3817" y="26554"/>
                    <a:pt x="6416" y="22676"/>
                  </a:cubicBezTo>
                  <a:cubicBezTo>
                    <a:pt x="9246" y="18533"/>
                    <a:pt x="12498" y="14777"/>
                    <a:pt x="16057" y="11695"/>
                  </a:cubicBezTo>
                  <a:cubicBezTo>
                    <a:pt x="19628" y="8497"/>
                    <a:pt x="23663" y="5912"/>
                    <a:pt x="27691" y="3932"/>
                  </a:cubicBezTo>
                  <a:cubicBezTo>
                    <a:pt x="31684" y="2027"/>
                    <a:pt x="36066" y="741"/>
                    <a:pt x="40400" y="326"/>
                  </a:cubicBezTo>
                  <a:cubicBezTo>
                    <a:pt x="41386" y="184"/>
                    <a:pt x="42332" y="0"/>
                    <a:pt x="43291" y="0"/>
                  </a:cubicBezTo>
                  <a:cubicBezTo>
                    <a:pt x="44223" y="0"/>
                    <a:pt x="45230" y="0"/>
                    <a:pt x="46251" y="0"/>
                  </a:cubicBezTo>
                  <a:lnTo>
                    <a:pt x="46673" y="0"/>
                  </a:lnTo>
                  <a:cubicBezTo>
                    <a:pt x="45707" y="0"/>
                    <a:pt x="44795" y="177"/>
                    <a:pt x="43897" y="326"/>
                  </a:cubicBezTo>
                  <a:cubicBezTo>
                    <a:pt x="39536" y="741"/>
                    <a:pt x="35243" y="2027"/>
                    <a:pt x="31147" y="3932"/>
                  </a:cubicBezTo>
                  <a:close/>
                </a:path>
              </a:pathLst>
            </a:custGeom>
            <a:solidFill>
              <a:srgbClr val="FFFFFF"/>
            </a:solidFill>
            <a:ln w="6800"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2CAEE1C3-31DC-4B92-8474-45148E1F86E5}"/>
                </a:ext>
              </a:extLst>
            </p:cNvPr>
            <p:cNvSpPr/>
            <p:nvPr/>
          </p:nvSpPr>
          <p:spPr>
            <a:xfrm>
              <a:off x="4180101" y="3250796"/>
              <a:ext cx="7733" cy="2874"/>
            </a:xfrm>
            <a:custGeom>
              <a:avLst/>
              <a:gdLst>
                <a:gd name="connsiteX0" fmla="*/ 775 w 3789"/>
                <a:gd name="connsiteY0" fmla="*/ 1401 h 1408"/>
                <a:gd name="connsiteX1" fmla="*/ 0 w 3789"/>
                <a:gd name="connsiteY1" fmla="*/ 538 h 1408"/>
                <a:gd name="connsiteX2" fmla="*/ 476 w 3789"/>
                <a:gd name="connsiteY2" fmla="*/ 0 h 1408"/>
                <a:gd name="connsiteX3" fmla="*/ 3790 w 3789"/>
                <a:gd name="connsiteY3" fmla="*/ 211 h 1408"/>
                <a:gd name="connsiteX4" fmla="*/ 2354 w 3789"/>
                <a:gd name="connsiteY4" fmla="*/ 1408 h 1408"/>
                <a:gd name="connsiteX5" fmla="*/ 775 w 3789"/>
                <a:gd name="connsiteY5" fmla="*/ 1401 h 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9" h="1408">
                  <a:moveTo>
                    <a:pt x="775" y="1401"/>
                  </a:moveTo>
                  <a:cubicBezTo>
                    <a:pt x="775" y="1401"/>
                    <a:pt x="177" y="919"/>
                    <a:pt x="0" y="538"/>
                  </a:cubicBezTo>
                  <a:cubicBezTo>
                    <a:pt x="177" y="265"/>
                    <a:pt x="476" y="0"/>
                    <a:pt x="476" y="0"/>
                  </a:cubicBezTo>
                  <a:cubicBezTo>
                    <a:pt x="1735" y="0"/>
                    <a:pt x="2653" y="211"/>
                    <a:pt x="3790" y="211"/>
                  </a:cubicBezTo>
                  <a:cubicBezTo>
                    <a:pt x="3279" y="633"/>
                    <a:pt x="2925" y="1408"/>
                    <a:pt x="2354" y="1408"/>
                  </a:cubicBezTo>
                  <a:cubicBezTo>
                    <a:pt x="1973" y="1401"/>
                    <a:pt x="1436" y="1401"/>
                    <a:pt x="775" y="1401"/>
                  </a:cubicBezTo>
                  <a:close/>
                </a:path>
              </a:pathLst>
            </a:custGeom>
            <a:solidFill>
              <a:srgbClr val="FFFFFF"/>
            </a:solidFill>
            <a:ln w="6800"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5E4DF6E3-9418-4630-AC06-5805F325C3B0}"/>
                </a:ext>
              </a:extLst>
            </p:cNvPr>
            <p:cNvSpPr/>
            <p:nvPr/>
          </p:nvSpPr>
          <p:spPr>
            <a:xfrm>
              <a:off x="4580293" y="4074173"/>
              <a:ext cx="66305" cy="25063"/>
            </a:xfrm>
            <a:custGeom>
              <a:avLst/>
              <a:gdLst>
                <a:gd name="connsiteX0" fmla="*/ 16669 w 32487"/>
                <a:gd name="connsiteY0" fmla="*/ 3634 h 12280"/>
                <a:gd name="connsiteX1" fmla="*/ 8709 w 32487"/>
                <a:gd name="connsiteY1" fmla="*/ 7301 h 12280"/>
                <a:gd name="connsiteX2" fmla="*/ 1068 w 32487"/>
                <a:gd name="connsiteY2" fmla="*/ 12281 h 12280"/>
                <a:gd name="connsiteX3" fmla="*/ 0 w 32487"/>
                <a:gd name="connsiteY3" fmla="*/ 10791 h 12280"/>
                <a:gd name="connsiteX4" fmla="*/ 5246 w 32487"/>
                <a:gd name="connsiteY4" fmla="*/ 7294 h 12280"/>
                <a:gd name="connsiteX5" fmla="*/ 13124 w 32487"/>
                <a:gd name="connsiteY5" fmla="*/ 3627 h 12280"/>
                <a:gd name="connsiteX6" fmla="*/ 21452 w 32487"/>
                <a:gd name="connsiteY6" fmla="*/ 1211 h 12280"/>
                <a:gd name="connsiteX7" fmla="*/ 29684 w 32487"/>
                <a:gd name="connsiteY7" fmla="*/ 14 h 12280"/>
                <a:gd name="connsiteX8" fmla="*/ 32487 w 32487"/>
                <a:gd name="connsiteY8" fmla="*/ 109 h 12280"/>
                <a:gd name="connsiteX9" fmla="*/ 24881 w 32487"/>
                <a:gd name="connsiteY9" fmla="*/ 1211 h 12280"/>
                <a:gd name="connsiteX10" fmla="*/ 16669 w 32487"/>
                <a:gd name="connsiteY10" fmla="*/ 3634 h 1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87" h="12280">
                  <a:moveTo>
                    <a:pt x="16669" y="3634"/>
                  </a:moveTo>
                  <a:cubicBezTo>
                    <a:pt x="14015" y="4532"/>
                    <a:pt x="11273" y="5804"/>
                    <a:pt x="8709" y="7301"/>
                  </a:cubicBezTo>
                  <a:cubicBezTo>
                    <a:pt x="6164" y="8702"/>
                    <a:pt x="3660" y="10437"/>
                    <a:pt x="1068" y="12281"/>
                  </a:cubicBezTo>
                  <a:cubicBezTo>
                    <a:pt x="741" y="11811"/>
                    <a:pt x="381" y="11356"/>
                    <a:pt x="0" y="10791"/>
                  </a:cubicBezTo>
                  <a:cubicBezTo>
                    <a:pt x="1640" y="9621"/>
                    <a:pt x="3449" y="8396"/>
                    <a:pt x="5246" y="7294"/>
                  </a:cubicBezTo>
                  <a:cubicBezTo>
                    <a:pt x="7817" y="5797"/>
                    <a:pt x="10559" y="4525"/>
                    <a:pt x="13124" y="3627"/>
                  </a:cubicBezTo>
                  <a:cubicBezTo>
                    <a:pt x="15873" y="2490"/>
                    <a:pt x="18615" y="1742"/>
                    <a:pt x="21452" y="1211"/>
                  </a:cubicBezTo>
                  <a:cubicBezTo>
                    <a:pt x="24200" y="504"/>
                    <a:pt x="26908" y="170"/>
                    <a:pt x="29684" y="14"/>
                  </a:cubicBezTo>
                  <a:cubicBezTo>
                    <a:pt x="30698" y="-47"/>
                    <a:pt x="31568" y="109"/>
                    <a:pt x="32487" y="109"/>
                  </a:cubicBezTo>
                  <a:cubicBezTo>
                    <a:pt x="29799" y="252"/>
                    <a:pt x="27479" y="552"/>
                    <a:pt x="24881" y="1211"/>
                  </a:cubicBezTo>
                  <a:cubicBezTo>
                    <a:pt x="22037" y="1742"/>
                    <a:pt x="19295" y="2498"/>
                    <a:pt x="16669" y="3634"/>
                  </a:cubicBezTo>
                  <a:close/>
                </a:path>
              </a:pathLst>
            </a:custGeom>
            <a:solidFill>
              <a:srgbClr val="FFFFFF"/>
            </a:solidFill>
            <a:ln w="6800"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1373A8F4-5D7E-467A-9351-CFEAA0A41B3B}"/>
                </a:ext>
              </a:extLst>
            </p:cNvPr>
            <p:cNvSpPr/>
            <p:nvPr/>
          </p:nvSpPr>
          <p:spPr>
            <a:xfrm>
              <a:off x="5614639" y="4500144"/>
              <a:ext cx="196221" cy="100222"/>
            </a:xfrm>
            <a:custGeom>
              <a:avLst/>
              <a:gdLst>
                <a:gd name="connsiteX0" fmla="*/ 23336 w 96141"/>
                <a:gd name="connsiteY0" fmla="*/ 48908 h 49105"/>
                <a:gd name="connsiteX1" fmla="*/ 49863 w 96141"/>
                <a:gd name="connsiteY1" fmla="*/ 47649 h 49105"/>
                <a:gd name="connsiteX2" fmla="*/ 53952 w 96141"/>
                <a:gd name="connsiteY2" fmla="*/ 30252 h 49105"/>
                <a:gd name="connsiteX3" fmla="*/ 62545 w 96141"/>
                <a:gd name="connsiteY3" fmla="*/ 15713 h 49105"/>
                <a:gd name="connsiteX4" fmla="*/ 74213 w 96141"/>
                <a:gd name="connsiteY4" fmla="*/ 5365 h 49105"/>
                <a:gd name="connsiteX5" fmla="*/ 88535 w 96141"/>
                <a:gd name="connsiteY5" fmla="*/ 262 h 49105"/>
                <a:gd name="connsiteX6" fmla="*/ 96141 w 96141"/>
                <a:gd name="connsiteY6" fmla="*/ 174 h 49105"/>
                <a:gd name="connsiteX7" fmla="*/ 91903 w 96141"/>
                <a:gd name="connsiteY7" fmla="*/ 262 h 49105"/>
                <a:gd name="connsiteX8" fmla="*/ 77724 w 96141"/>
                <a:gd name="connsiteY8" fmla="*/ 5365 h 49105"/>
                <a:gd name="connsiteX9" fmla="*/ 65947 w 96141"/>
                <a:gd name="connsiteY9" fmla="*/ 15713 h 49105"/>
                <a:gd name="connsiteX10" fmla="*/ 57449 w 96141"/>
                <a:gd name="connsiteY10" fmla="*/ 30252 h 49105"/>
                <a:gd name="connsiteX11" fmla="*/ 53292 w 96141"/>
                <a:gd name="connsiteY11" fmla="*/ 47649 h 49105"/>
                <a:gd name="connsiteX12" fmla="*/ 26922 w 96141"/>
                <a:gd name="connsiteY12" fmla="*/ 48908 h 49105"/>
                <a:gd name="connsiteX13" fmla="*/ 306 w 96141"/>
                <a:gd name="connsiteY13" fmla="*/ 48969 h 49105"/>
                <a:gd name="connsiteX14" fmla="*/ 0 w 96141"/>
                <a:gd name="connsiteY14" fmla="*/ 48969 h 49105"/>
                <a:gd name="connsiteX15" fmla="*/ 23336 w 96141"/>
                <a:gd name="connsiteY15" fmla="*/ 48908 h 4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141" h="49105">
                  <a:moveTo>
                    <a:pt x="23336" y="48908"/>
                  </a:moveTo>
                  <a:cubicBezTo>
                    <a:pt x="32229" y="48636"/>
                    <a:pt x="41182" y="48282"/>
                    <a:pt x="49863" y="47649"/>
                  </a:cubicBezTo>
                  <a:cubicBezTo>
                    <a:pt x="50489" y="41587"/>
                    <a:pt x="51918" y="35750"/>
                    <a:pt x="53952" y="30252"/>
                  </a:cubicBezTo>
                  <a:cubicBezTo>
                    <a:pt x="56211" y="24939"/>
                    <a:pt x="58994" y="20013"/>
                    <a:pt x="62545" y="15713"/>
                  </a:cubicBezTo>
                  <a:cubicBezTo>
                    <a:pt x="65824" y="11420"/>
                    <a:pt x="69914" y="7964"/>
                    <a:pt x="74213" y="5365"/>
                  </a:cubicBezTo>
                  <a:cubicBezTo>
                    <a:pt x="78622" y="2657"/>
                    <a:pt x="83459" y="949"/>
                    <a:pt x="88535" y="262"/>
                  </a:cubicBezTo>
                  <a:cubicBezTo>
                    <a:pt x="90943" y="-71"/>
                    <a:pt x="93597" y="-71"/>
                    <a:pt x="96141" y="174"/>
                  </a:cubicBezTo>
                  <a:cubicBezTo>
                    <a:pt x="94617" y="174"/>
                    <a:pt x="93311" y="147"/>
                    <a:pt x="91903" y="262"/>
                  </a:cubicBezTo>
                  <a:cubicBezTo>
                    <a:pt x="87011" y="949"/>
                    <a:pt x="82031" y="2657"/>
                    <a:pt x="77724" y="5365"/>
                  </a:cubicBezTo>
                  <a:cubicBezTo>
                    <a:pt x="73377" y="7971"/>
                    <a:pt x="69254" y="11427"/>
                    <a:pt x="65947" y="15713"/>
                  </a:cubicBezTo>
                  <a:cubicBezTo>
                    <a:pt x="62545" y="20013"/>
                    <a:pt x="59681" y="24932"/>
                    <a:pt x="57449" y="30252"/>
                  </a:cubicBezTo>
                  <a:cubicBezTo>
                    <a:pt x="55320" y="35750"/>
                    <a:pt x="53837" y="41587"/>
                    <a:pt x="53292" y="47649"/>
                  </a:cubicBezTo>
                  <a:cubicBezTo>
                    <a:pt x="44618" y="48282"/>
                    <a:pt x="35630" y="48636"/>
                    <a:pt x="26922" y="48908"/>
                  </a:cubicBezTo>
                  <a:cubicBezTo>
                    <a:pt x="17995" y="49057"/>
                    <a:pt x="9110" y="49234"/>
                    <a:pt x="306" y="48969"/>
                  </a:cubicBezTo>
                  <a:cubicBezTo>
                    <a:pt x="306" y="48969"/>
                    <a:pt x="102" y="48969"/>
                    <a:pt x="0" y="48969"/>
                  </a:cubicBezTo>
                  <a:cubicBezTo>
                    <a:pt x="7845" y="49057"/>
                    <a:pt x="15587" y="49057"/>
                    <a:pt x="23336" y="48908"/>
                  </a:cubicBezTo>
                  <a:close/>
                </a:path>
              </a:pathLst>
            </a:custGeom>
            <a:solidFill>
              <a:srgbClr val="FFFFFF"/>
            </a:solidFill>
            <a:ln w="6800"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EC1CB895-A8F4-4487-9A7D-7809997E2A4B}"/>
                </a:ext>
              </a:extLst>
            </p:cNvPr>
            <p:cNvSpPr/>
            <p:nvPr/>
          </p:nvSpPr>
          <p:spPr>
            <a:xfrm>
              <a:off x="4054155" y="2615614"/>
              <a:ext cx="3145985" cy="1420317"/>
            </a:xfrm>
            <a:custGeom>
              <a:avLst/>
              <a:gdLst>
                <a:gd name="connsiteX0" fmla="*/ 1439643 w 1541416"/>
                <a:gd name="connsiteY0" fmla="*/ 231185 h 695903"/>
                <a:gd name="connsiteX1" fmla="*/ 1268077 w 1541416"/>
                <a:gd name="connsiteY1" fmla="*/ 417528 h 695903"/>
                <a:gd name="connsiteX2" fmla="*/ 1056159 w 1541416"/>
                <a:gd name="connsiteY2" fmla="*/ 556131 h 695903"/>
                <a:gd name="connsiteX3" fmla="*/ 819844 w 1541416"/>
                <a:gd name="connsiteY3" fmla="*/ 647741 h 695903"/>
                <a:gd name="connsiteX4" fmla="*/ 569826 w 1541416"/>
                <a:gd name="connsiteY4" fmla="*/ 686711 h 695903"/>
                <a:gd name="connsiteX5" fmla="*/ 319686 w 1541416"/>
                <a:gd name="connsiteY5" fmla="*/ 658157 h 695903"/>
                <a:gd name="connsiteX6" fmla="*/ 202808 w 1541416"/>
                <a:gd name="connsiteY6" fmla="*/ 611308 h 695903"/>
                <a:gd name="connsiteX7" fmla="*/ 95985 w 1541416"/>
                <a:gd name="connsiteY7" fmla="*/ 544075 h 695903"/>
                <a:gd name="connsiteX8" fmla="*/ 48094 w 1541416"/>
                <a:gd name="connsiteY8" fmla="*/ 503825 h 695903"/>
                <a:gd name="connsiteX9" fmla="*/ 14288 w 1541416"/>
                <a:gd name="connsiteY9" fmla="*/ 454322 h 695903"/>
                <a:gd name="connsiteX10" fmla="*/ 12709 w 1541416"/>
                <a:gd name="connsiteY10" fmla="*/ 444777 h 695903"/>
                <a:gd name="connsiteX11" fmla="*/ 0 w 1541416"/>
                <a:gd name="connsiteY11" fmla="*/ 444777 h 695903"/>
                <a:gd name="connsiteX12" fmla="*/ 2089 w 1541416"/>
                <a:gd name="connsiteY12" fmla="*/ 457867 h 695903"/>
                <a:gd name="connsiteX13" fmla="*/ 17785 w 1541416"/>
                <a:gd name="connsiteY13" fmla="*/ 487830 h 695903"/>
                <a:gd name="connsiteX14" fmla="*/ 39331 w 1541416"/>
                <a:gd name="connsiteY14" fmla="*/ 512499 h 695903"/>
                <a:gd name="connsiteX15" fmla="*/ 88950 w 1541416"/>
                <a:gd name="connsiteY15" fmla="*/ 553620 h 695903"/>
                <a:gd name="connsiteX16" fmla="*/ 197651 w 1541416"/>
                <a:gd name="connsiteY16" fmla="*/ 621003 h 695903"/>
                <a:gd name="connsiteX17" fmla="*/ 316890 w 1541416"/>
                <a:gd name="connsiteY17" fmla="*/ 667900 h 695903"/>
                <a:gd name="connsiteX18" fmla="*/ 570160 w 1541416"/>
                <a:gd name="connsiteY18" fmla="*/ 695087 h 695903"/>
                <a:gd name="connsiteX19" fmla="*/ 821538 w 1541416"/>
                <a:gd name="connsiteY19" fmla="*/ 654122 h 695903"/>
                <a:gd name="connsiteX20" fmla="*/ 1058425 w 1541416"/>
                <a:gd name="connsiteY20" fmla="*/ 560696 h 695903"/>
                <a:gd name="connsiteX21" fmla="*/ 1270329 w 1541416"/>
                <a:gd name="connsiteY21" fmla="*/ 420039 h 695903"/>
                <a:gd name="connsiteX22" fmla="*/ 1441037 w 1541416"/>
                <a:gd name="connsiteY22" fmla="*/ 232056 h 695903"/>
                <a:gd name="connsiteX23" fmla="*/ 1541417 w 1541416"/>
                <a:gd name="connsiteY23" fmla="*/ 0 h 695903"/>
                <a:gd name="connsiteX24" fmla="*/ 1439643 w 1541416"/>
                <a:gd name="connsiteY24" fmla="*/ 231185 h 69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41416" h="695903">
                  <a:moveTo>
                    <a:pt x="1439643" y="231185"/>
                  </a:moveTo>
                  <a:cubicBezTo>
                    <a:pt x="1392051" y="301248"/>
                    <a:pt x="1333214" y="363399"/>
                    <a:pt x="1268077" y="417528"/>
                  </a:cubicBezTo>
                  <a:cubicBezTo>
                    <a:pt x="1203001" y="471474"/>
                    <a:pt x="1131345" y="517724"/>
                    <a:pt x="1056159" y="556131"/>
                  </a:cubicBezTo>
                  <a:cubicBezTo>
                    <a:pt x="980639" y="594619"/>
                    <a:pt x="901364" y="625473"/>
                    <a:pt x="819844" y="647741"/>
                  </a:cubicBezTo>
                  <a:cubicBezTo>
                    <a:pt x="738269" y="669968"/>
                    <a:pt x="654238" y="683840"/>
                    <a:pt x="569826" y="686711"/>
                  </a:cubicBezTo>
                  <a:cubicBezTo>
                    <a:pt x="485714" y="689535"/>
                    <a:pt x="400649" y="681459"/>
                    <a:pt x="319686" y="658157"/>
                  </a:cubicBezTo>
                  <a:cubicBezTo>
                    <a:pt x="279232" y="646516"/>
                    <a:pt x="239846" y="631031"/>
                    <a:pt x="202808" y="611308"/>
                  </a:cubicBezTo>
                  <a:cubicBezTo>
                    <a:pt x="166021" y="591013"/>
                    <a:pt x="129914" y="568819"/>
                    <a:pt x="95985" y="544075"/>
                  </a:cubicBezTo>
                  <a:cubicBezTo>
                    <a:pt x="79126" y="531543"/>
                    <a:pt x="62715" y="518391"/>
                    <a:pt x="48094" y="503825"/>
                  </a:cubicBezTo>
                  <a:cubicBezTo>
                    <a:pt x="33623" y="489177"/>
                    <a:pt x="19989" y="472739"/>
                    <a:pt x="14288" y="454322"/>
                  </a:cubicBezTo>
                  <a:cubicBezTo>
                    <a:pt x="13485" y="451131"/>
                    <a:pt x="13002" y="447940"/>
                    <a:pt x="12709" y="444777"/>
                  </a:cubicBezTo>
                  <a:lnTo>
                    <a:pt x="0" y="444777"/>
                  </a:lnTo>
                  <a:cubicBezTo>
                    <a:pt x="272" y="449219"/>
                    <a:pt x="864" y="453696"/>
                    <a:pt x="2089" y="457867"/>
                  </a:cubicBezTo>
                  <a:cubicBezTo>
                    <a:pt x="5491" y="469031"/>
                    <a:pt x="11341" y="478910"/>
                    <a:pt x="17785" y="487830"/>
                  </a:cubicBezTo>
                  <a:cubicBezTo>
                    <a:pt x="24377" y="496749"/>
                    <a:pt x="31718" y="504893"/>
                    <a:pt x="39331" y="512499"/>
                  </a:cubicBezTo>
                  <a:cubicBezTo>
                    <a:pt x="54905" y="527610"/>
                    <a:pt x="71764" y="541088"/>
                    <a:pt x="88950" y="553620"/>
                  </a:cubicBezTo>
                  <a:cubicBezTo>
                    <a:pt x="123737" y="578596"/>
                    <a:pt x="160115" y="600735"/>
                    <a:pt x="197651" y="621003"/>
                  </a:cubicBezTo>
                  <a:cubicBezTo>
                    <a:pt x="235757" y="640835"/>
                    <a:pt x="275769" y="656327"/>
                    <a:pt x="316890" y="667900"/>
                  </a:cubicBezTo>
                  <a:cubicBezTo>
                    <a:pt x="399179" y="690943"/>
                    <a:pt x="485299" y="698611"/>
                    <a:pt x="570160" y="695087"/>
                  </a:cubicBezTo>
                  <a:cubicBezTo>
                    <a:pt x="655436" y="691631"/>
                    <a:pt x="739820" y="677119"/>
                    <a:pt x="821538" y="654122"/>
                  </a:cubicBezTo>
                  <a:cubicBezTo>
                    <a:pt x="903541" y="631317"/>
                    <a:pt x="982932" y="599782"/>
                    <a:pt x="1058425" y="560696"/>
                  </a:cubicBezTo>
                  <a:cubicBezTo>
                    <a:pt x="1133822" y="521582"/>
                    <a:pt x="1205287" y="474610"/>
                    <a:pt x="1270329" y="420039"/>
                  </a:cubicBezTo>
                  <a:cubicBezTo>
                    <a:pt x="1335167" y="365284"/>
                    <a:pt x="1393746" y="302684"/>
                    <a:pt x="1441037" y="232056"/>
                  </a:cubicBezTo>
                  <a:cubicBezTo>
                    <a:pt x="1488336" y="161728"/>
                    <a:pt x="1523959" y="82861"/>
                    <a:pt x="1541417" y="0"/>
                  </a:cubicBezTo>
                  <a:cubicBezTo>
                    <a:pt x="1523408" y="82799"/>
                    <a:pt x="1487301" y="161183"/>
                    <a:pt x="1439643" y="231185"/>
                  </a:cubicBezTo>
                  <a:close/>
                </a:path>
              </a:pathLst>
            </a:custGeom>
            <a:solidFill>
              <a:srgbClr val="0070C0"/>
            </a:solidFill>
            <a:ln w="6800"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02E90869-82B7-4D8D-9163-AB488AFD835C}"/>
                </a:ext>
              </a:extLst>
            </p:cNvPr>
            <p:cNvSpPr/>
            <p:nvPr/>
          </p:nvSpPr>
          <p:spPr>
            <a:xfrm>
              <a:off x="3635766" y="2120594"/>
              <a:ext cx="84447" cy="145701"/>
            </a:xfrm>
            <a:custGeom>
              <a:avLst/>
              <a:gdLst>
                <a:gd name="connsiteX0" fmla="*/ 20421 w 41376"/>
                <a:gd name="connsiteY0" fmla="*/ 1239 h 71388"/>
                <a:gd name="connsiteX1" fmla="*/ 16543 w 41376"/>
                <a:gd name="connsiteY1" fmla="*/ 15533 h 71388"/>
                <a:gd name="connsiteX2" fmla="*/ 27014 w 41376"/>
                <a:gd name="connsiteY2" fmla="*/ 70492 h 71388"/>
                <a:gd name="connsiteX3" fmla="*/ 20421 w 41376"/>
                <a:gd name="connsiteY3" fmla="*/ 1239 h 71388"/>
              </a:gdLst>
              <a:ahLst/>
              <a:cxnLst>
                <a:cxn ang="0">
                  <a:pos x="connsiteX0" y="connsiteY0"/>
                </a:cxn>
                <a:cxn ang="0">
                  <a:pos x="connsiteX1" y="connsiteY1"/>
                </a:cxn>
                <a:cxn ang="0">
                  <a:pos x="connsiteX2" y="connsiteY2"/>
                </a:cxn>
                <a:cxn ang="0">
                  <a:pos x="connsiteX3" y="connsiteY3"/>
                </a:cxn>
              </a:cxnLst>
              <a:rect l="l" t="t" r="r" b="b"/>
              <a:pathLst>
                <a:path w="41376" h="71388">
                  <a:moveTo>
                    <a:pt x="20421" y="1239"/>
                  </a:moveTo>
                  <a:cubicBezTo>
                    <a:pt x="20421" y="1239"/>
                    <a:pt x="11168" y="5117"/>
                    <a:pt x="16543" y="15533"/>
                  </a:cubicBezTo>
                  <a:cubicBezTo>
                    <a:pt x="21646" y="25793"/>
                    <a:pt x="62522" y="58532"/>
                    <a:pt x="27014" y="70492"/>
                  </a:cubicBezTo>
                  <a:cubicBezTo>
                    <a:pt x="-5031" y="81439"/>
                    <a:pt x="-10229" y="-11715"/>
                    <a:pt x="20421" y="1239"/>
                  </a:cubicBezTo>
                  <a:close/>
                </a:path>
              </a:pathLst>
            </a:custGeom>
            <a:solidFill>
              <a:srgbClr val="0070C0"/>
            </a:solidFill>
            <a:ln w="6800" cap="flat">
              <a:noFill/>
              <a:prstDash val="solid"/>
              <a:miter/>
            </a:ln>
          </p:spPr>
          <p:txBody>
            <a:bodyPr rtlCol="0" anchor="ctr"/>
            <a:lstStyle/>
            <a:p>
              <a:endParaRPr lang="en-US" dirty="0"/>
            </a:p>
          </p:txBody>
        </p:sp>
        <p:grpSp>
          <p:nvGrpSpPr>
            <p:cNvPr id="11" name="Group 409">
              <a:extLst>
                <a:ext uri="{FF2B5EF4-FFF2-40B4-BE49-F238E27FC236}">
                  <a16:creationId xmlns:a16="http://schemas.microsoft.com/office/drawing/2014/main" id="{9A98E6C9-C92A-4004-A5F2-9A43DC54CE45}"/>
                </a:ext>
              </a:extLst>
            </p:cNvPr>
            <p:cNvGrpSpPr/>
            <p:nvPr/>
          </p:nvGrpSpPr>
          <p:grpSpPr>
            <a:xfrm>
              <a:off x="6198467" y="1266351"/>
              <a:ext cx="1435868" cy="1072538"/>
              <a:chOff x="6217257" y="1256531"/>
              <a:chExt cx="1435868" cy="1072538"/>
            </a:xfrm>
          </p:grpSpPr>
          <p:sp>
            <p:nvSpPr>
              <p:cNvPr id="556" name="Freeform: Shape 555">
                <a:extLst>
                  <a:ext uri="{FF2B5EF4-FFF2-40B4-BE49-F238E27FC236}">
                    <a16:creationId xmlns:a16="http://schemas.microsoft.com/office/drawing/2014/main" id="{F96BB34B-CCD7-47A5-9C88-619EDB2397F7}"/>
                  </a:ext>
                </a:extLst>
              </p:cNvPr>
              <p:cNvSpPr/>
              <p:nvPr/>
            </p:nvSpPr>
            <p:spPr>
              <a:xfrm>
                <a:off x="7057650" y="1571883"/>
                <a:ext cx="405388" cy="656146"/>
              </a:xfrm>
              <a:custGeom>
                <a:avLst/>
                <a:gdLst>
                  <a:gd name="connsiteX0" fmla="*/ 109127 w 198625"/>
                  <a:gd name="connsiteY0" fmla="*/ 379 h 321487"/>
                  <a:gd name="connsiteX1" fmla="*/ 135682 w 198625"/>
                  <a:gd name="connsiteY1" fmla="*/ 17953 h 321487"/>
                  <a:gd name="connsiteX2" fmla="*/ 167788 w 198625"/>
                  <a:gd name="connsiteY2" fmla="*/ 35853 h 321487"/>
                  <a:gd name="connsiteX3" fmla="*/ 182436 w 198625"/>
                  <a:gd name="connsiteY3" fmla="*/ 36513 h 321487"/>
                  <a:gd name="connsiteX4" fmla="*/ 196703 w 198625"/>
                  <a:gd name="connsiteY4" fmla="*/ 32308 h 321487"/>
                  <a:gd name="connsiteX5" fmla="*/ 176653 w 198625"/>
                  <a:gd name="connsiteY5" fmla="*/ 91146 h 321487"/>
                  <a:gd name="connsiteX6" fmla="*/ 152480 w 198625"/>
                  <a:gd name="connsiteY6" fmla="*/ 154548 h 321487"/>
                  <a:gd name="connsiteX7" fmla="*/ 147826 w 198625"/>
                  <a:gd name="connsiteY7" fmla="*/ 210344 h 321487"/>
                  <a:gd name="connsiteX8" fmla="*/ 127021 w 198625"/>
                  <a:gd name="connsiteY8" fmla="*/ 238599 h 321487"/>
                  <a:gd name="connsiteX9" fmla="*/ 120843 w 198625"/>
                  <a:gd name="connsiteY9" fmla="*/ 283721 h 321487"/>
                  <a:gd name="connsiteX10" fmla="*/ 118400 w 198625"/>
                  <a:gd name="connsiteY10" fmla="*/ 321487 h 321487"/>
                  <a:gd name="connsiteX11" fmla="*/ 35159 w 198625"/>
                  <a:gd name="connsiteY11" fmla="*/ 289381 h 321487"/>
                  <a:gd name="connsiteX12" fmla="*/ 1883 w 198625"/>
                  <a:gd name="connsiteY12" fmla="*/ 283271 h 321487"/>
                  <a:gd name="connsiteX13" fmla="*/ 22627 w 198625"/>
                  <a:gd name="connsiteY13" fmla="*/ 271243 h 321487"/>
                  <a:gd name="connsiteX14" fmla="*/ 66483 w 198625"/>
                  <a:gd name="connsiteY14" fmla="*/ 80430 h 321487"/>
                  <a:gd name="connsiteX15" fmla="*/ 109127 w 198625"/>
                  <a:gd name="connsiteY15" fmla="*/ 379 h 32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625" h="321487">
                    <a:moveTo>
                      <a:pt x="109127" y="379"/>
                    </a:moveTo>
                    <a:cubicBezTo>
                      <a:pt x="110917" y="-2934"/>
                      <a:pt x="134035" y="16524"/>
                      <a:pt x="135682" y="17953"/>
                    </a:cubicBezTo>
                    <a:cubicBezTo>
                      <a:pt x="145220" y="25947"/>
                      <a:pt x="155460" y="32961"/>
                      <a:pt x="167788" y="35853"/>
                    </a:cubicBezTo>
                    <a:cubicBezTo>
                      <a:pt x="172686" y="36928"/>
                      <a:pt x="177517" y="37254"/>
                      <a:pt x="182436" y="36513"/>
                    </a:cubicBezTo>
                    <a:cubicBezTo>
                      <a:pt x="183837" y="36336"/>
                      <a:pt x="196615" y="32124"/>
                      <a:pt x="196703" y="32308"/>
                    </a:cubicBezTo>
                    <a:cubicBezTo>
                      <a:pt x="196703" y="32308"/>
                      <a:pt x="207806" y="45521"/>
                      <a:pt x="176653" y="91146"/>
                    </a:cubicBezTo>
                    <a:cubicBezTo>
                      <a:pt x="176653" y="91146"/>
                      <a:pt x="148663" y="131069"/>
                      <a:pt x="152480" y="154548"/>
                    </a:cubicBezTo>
                    <a:cubicBezTo>
                      <a:pt x="152480" y="154548"/>
                      <a:pt x="150486" y="204377"/>
                      <a:pt x="147826" y="210344"/>
                    </a:cubicBezTo>
                    <a:cubicBezTo>
                      <a:pt x="147826" y="210344"/>
                      <a:pt x="139437" y="226339"/>
                      <a:pt x="127021" y="238599"/>
                    </a:cubicBezTo>
                    <a:cubicBezTo>
                      <a:pt x="127021" y="238599"/>
                      <a:pt x="111842" y="268617"/>
                      <a:pt x="120843" y="283721"/>
                    </a:cubicBezTo>
                    <a:cubicBezTo>
                      <a:pt x="120843" y="283721"/>
                      <a:pt x="123204" y="313616"/>
                      <a:pt x="118400" y="321487"/>
                    </a:cubicBezTo>
                    <a:cubicBezTo>
                      <a:pt x="118400" y="321487"/>
                      <a:pt x="93697" y="268378"/>
                      <a:pt x="35159" y="289381"/>
                    </a:cubicBezTo>
                    <a:cubicBezTo>
                      <a:pt x="35159" y="289381"/>
                      <a:pt x="-9595" y="311343"/>
                      <a:pt x="1883" y="283271"/>
                    </a:cubicBezTo>
                    <a:cubicBezTo>
                      <a:pt x="1883" y="283271"/>
                      <a:pt x="31165" y="284163"/>
                      <a:pt x="22627" y="271243"/>
                    </a:cubicBezTo>
                    <a:lnTo>
                      <a:pt x="66483" y="80430"/>
                    </a:lnTo>
                    <a:lnTo>
                      <a:pt x="109127" y="379"/>
                    </a:lnTo>
                    <a:close/>
                  </a:path>
                </a:pathLst>
              </a:custGeom>
              <a:solidFill>
                <a:srgbClr val="F9A11B"/>
              </a:solidFill>
              <a:ln w="6800"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88B695B9-B3D4-4774-A628-7620B9C4AF0B}"/>
                  </a:ext>
                </a:extLst>
              </p:cNvPr>
              <p:cNvSpPr/>
              <p:nvPr/>
            </p:nvSpPr>
            <p:spPr>
              <a:xfrm>
                <a:off x="6879475" y="1909792"/>
                <a:ext cx="658133" cy="419277"/>
              </a:xfrm>
              <a:custGeom>
                <a:avLst/>
                <a:gdLst>
                  <a:gd name="connsiteX0" fmla="*/ 47557 w 322461"/>
                  <a:gd name="connsiteY0" fmla="*/ 0 h 205430"/>
                  <a:gd name="connsiteX1" fmla="*/ 0 w 322461"/>
                  <a:gd name="connsiteY1" fmla="*/ 110436 h 205430"/>
                  <a:gd name="connsiteX2" fmla="*/ 145134 w 322461"/>
                  <a:gd name="connsiteY2" fmla="*/ 159578 h 205430"/>
                  <a:gd name="connsiteX3" fmla="*/ 261386 w 322461"/>
                  <a:gd name="connsiteY3" fmla="*/ 190221 h 205430"/>
                  <a:gd name="connsiteX4" fmla="*/ 245207 w 322461"/>
                  <a:gd name="connsiteY4" fmla="*/ 204127 h 205430"/>
                  <a:gd name="connsiteX5" fmla="*/ 249112 w 322461"/>
                  <a:gd name="connsiteY5" fmla="*/ 204250 h 205430"/>
                  <a:gd name="connsiteX6" fmla="*/ 306739 w 322461"/>
                  <a:gd name="connsiteY6" fmla="*/ 139915 h 205430"/>
                  <a:gd name="connsiteX7" fmla="*/ 322462 w 322461"/>
                  <a:gd name="connsiteY7" fmla="*/ 81459 h 205430"/>
                  <a:gd name="connsiteX8" fmla="*/ 163932 w 322461"/>
                  <a:gd name="connsiteY8" fmla="*/ 36699 h 205430"/>
                  <a:gd name="connsiteX9" fmla="*/ 47557 w 322461"/>
                  <a:gd name="connsiteY9" fmla="*/ 0 h 205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61" h="205430">
                    <a:moveTo>
                      <a:pt x="47557" y="0"/>
                    </a:moveTo>
                    <a:lnTo>
                      <a:pt x="0" y="110436"/>
                    </a:lnTo>
                    <a:cubicBezTo>
                      <a:pt x="0" y="110436"/>
                      <a:pt x="73132" y="167905"/>
                      <a:pt x="145134" y="159578"/>
                    </a:cubicBezTo>
                    <a:cubicBezTo>
                      <a:pt x="145134" y="159578"/>
                      <a:pt x="244738" y="159578"/>
                      <a:pt x="261386" y="190221"/>
                    </a:cubicBezTo>
                    <a:cubicBezTo>
                      <a:pt x="261386" y="190221"/>
                      <a:pt x="273320" y="202964"/>
                      <a:pt x="245207" y="204127"/>
                    </a:cubicBezTo>
                    <a:cubicBezTo>
                      <a:pt x="217102" y="205169"/>
                      <a:pt x="249112" y="204250"/>
                      <a:pt x="249112" y="204250"/>
                    </a:cubicBezTo>
                    <a:cubicBezTo>
                      <a:pt x="249112" y="204250"/>
                      <a:pt x="284171" y="219558"/>
                      <a:pt x="306739" y="139915"/>
                    </a:cubicBezTo>
                    <a:lnTo>
                      <a:pt x="322462" y="81459"/>
                    </a:lnTo>
                    <a:cubicBezTo>
                      <a:pt x="322462" y="81459"/>
                      <a:pt x="267326" y="5763"/>
                      <a:pt x="163932" y="36699"/>
                    </a:cubicBezTo>
                    <a:cubicBezTo>
                      <a:pt x="163925" y="36699"/>
                      <a:pt x="78146" y="14764"/>
                      <a:pt x="47557" y="0"/>
                    </a:cubicBezTo>
                    <a:close/>
                  </a:path>
                </a:pathLst>
              </a:custGeom>
              <a:solidFill>
                <a:srgbClr val="7FC342"/>
              </a:solidFill>
              <a:ln w="6800" cap="flat">
                <a:noFill/>
                <a:prstDash val="solid"/>
                <a:miter/>
              </a:ln>
            </p:spPr>
            <p:txBody>
              <a:bodyPr rtlCol="0" anchor="ctr"/>
              <a:lstStyle/>
              <a:p>
                <a:endParaRPr lang="en-US" dirty="0"/>
              </a:p>
            </p:txBody>
          </p:sp>
          <p:grpSp>
            <p:nvGrpSpPr>
              <p:cNvPr id="19" name="Graphic 353">
                <a:extLst>
                  <a:ext uri="{FF2B5EF4-FFF2-40B4-BE49-F238E27FC236}">
                    <a16:creationId xmlns:a16="http://schemas.microsoft.com/office/drawing/2014/main" id="{57F32ABE-DBB1-4DD7-B608-961591E5BAA1}"/>
                  </a:ext>
                </a:extLst>
              </p:cNvPr>
              <p:cNvGrpSpPr/>
              <p:nvPr/>
            </p:nvGrpSpPr>
            <p:grpSpPr>
              <a:xfrm>
                <a:off x="6943906" y="1615217"/>
                <a:ext cx="709219" cy="493586"/>
                <a:chOff x="3923865" y="4357283"/>
                <a:chExt cx="347491" cy="241839"/>
              </a:xfrm>
            </p:grpSpPr>
            <p:sp>
              <p:nvSpPr>
                <p:cNvPr id="574" name="Freeform: Shape 573">
                  <a:extLst>
                    <a:ext uri="{FF2B5EF4-FFF2-40B4-BE49-F238E27FC236}">
                      <a16:creationId xmlns:a16="http://schemas.microsoft.com/office/drawing/2014/main" id="{5FC0AAC3-8FE0-48BA-9563-6D2B25C23A18}"/>
                    </a:ext>
                  </a:extLst>
                </p:cNvPr>
                <p:cNvSpPr/>
                <p:nvPr/>
              </p:nvSpPr>
              <p:spPr>
                <a:xfrm>
                  <a:off x="3943282" y="4390879"/>
                  <a:ext cx="311430" cy="198099"/>
                </a:xfrm>
                <a:custGeom>
                  <a:avLst/>
                  <a:gdLst>
                    <a:gd name="connsiteX0" fmla="*/ 43359 w 311430"/>
                    <a:gd name="connsiteY0" fmla="*/ 0 h 198099"/>
                    <a:gd name="connsiteX1" fmla="*/ 169960 w 311430"/>
                    <a:gd name="connsiteY1" fmla="*/ 50966 h 198099"/>
                    <a:gd name="connsiteX2" fmla="*/ 311393 w 311430"/>
                    <a:gd name="connsiteY2" fmla="*/ 107360 h 198099"/>
                    <a:gd name="connsiteX3" fmla="*/ 276871 w 311430"/>
                    <a:gd name="connsiteY3" fmla="*/ 198100 h 198099"/>
                    <a:gd name="connsiteX4" fmla="*/ 145794 w 311430"/>
                    <a:gd name="connsiteY4" fmla="*/ 153074 h 198099"/>
                    <a:gd name="connsiteX5" fmla="*/ 0 w 311430"/>
                    <a:gd name="connsiteY5" fmla="*/ 107871 h 198099"/>
                    <a:gd name="connsiteX6" fmla="*/ 43359 w 311430"/>
                    <a:gd name="connsiteY6" fmla="*/ 0 h 19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430" h="198099">
                      <a:moveTo>
                        <a:pt x="43359" y="0"/>
                      </a:moveTo>
                      <a:cubicBezTo>
                        <a:pt x="43359" y="0"/>
                        <a:pt x="77819" y="46217"/>
                        <a:pt x="169960" y="50966"/>
                      </a:cubicBezTo>
                      <a:cubicBezTo>
                        <a:pt x="169960" y="50966"/>
                        <a:pt x="314114" y="55109"/>
                        <a:pt x="311393" y="107360"/>
                      </a:cubicBezTo>
                      <a:cubicBezTo>
                        <a:pt x="311393" y="107360"/>
                        <a:pt x="273504" y="192997"/>
                        <a:pt x="276871" y="198100"/>
                      </a:cubicBezTo>
                      <a:cubicBezTo>
                        <a:pt x="276871" y="198100"/>
                        <a:pt x="238145" y="148325"/>
                        <a:pt x="145794" y="153074"/>
                      </a:cubicBezTo>
                      <a:cubicBezTo>
                        <a:pt x="145794" y="153074"/>
                        <a:pt x="50224" y="157965"/>
                        <a:pt x="0" y="107871"/>
                      </a:cubicBezTo>
                      <a:lnTo>
                        <a:pt x="43359" y="0"/>
                      </a:lnTo>
                      <a:close/>
                    </a:path>
                  </a:pathLst>
                </a:custGeom>
                <a:solidFill>
                  <a:srgbClr val="E7E7E7"/>
                </a:solidFill>
                <a:ln w="680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9CEE626C-A842-49D3-A9B9-35779DE19DB9}"/>
                    </a:ext>
                  </a:extLst>
                </p:cNvPr>
                <p:cNvSpPr/>
                <p:nvPr/>
              </p:nvSpPr>
              <p:spPr>
                <a:xfrm>
                  <a:off x="3923865" y="4357283"/>
                  <a:ext cx="347491" cy="241839"/>
                </a:xfrm>
                <a:custGeom>
                  <a:avLst/>
                  <a:gdLst>
                    <a:gd name="connsiteX0" fmla="*/ 59973 w 347491"/>
                    <a:gd name="connsiteY0" fmla="*/ 186139 h 241839"/>
                    <a:gd name="connsiteX1" fmla="*/ 7722 w 347491"/>
                    <a:gd name="connsiteY1" fmla="*/ 153223 h 241839"/>
                    <a:gd name="connsiteX2" fmla="*/ 0 w 347491"/>
                    <a:gd name="connsiteY2" fmla="*/ 145433 h 241839"/>
                    <a:gd name="connsiteX3" fmla="*/ 58388 w 347491"/>
                    <a:gd name="connsiteY3" fmla="*/ 0 h 241839"/>
                    <a:gd name="connsiteX4" fmla="*/ 75962 w 347491"/>
                    <a:gd name="connsiteY4" fmla="*/ 23724 h 241839"/>
                    <a:gd name="connsiteX5" fmla="*/ 123015 w 347491"/>
                    <a:gd name="connsiteY5" fmla="*/ 54367 h 241839"/>
                    <a:gd name="connsiteX6" fmla="*/ 190207 w 347491"/>
                    <a:gd name="connsiteY6" fmla="*/ 68036 h 241839"/>
                    <a:gd name="connsiteX7" fmla="*/ 300799 w 347491"/>
                    <a:gd name="connsiteY7" fmla="*/ 87487 h 241839"/>
                    <a:gd name="connsiteX8" fmla="*/ 347431 w 347491"/>
                    <a:gd name="connsiteY8" fmla="*/ 141766 h 241839"/>
                    <a:gd name="connsiteX9" fmla="*/ 347288 w 347491"/>
                    <a:gd name="connsiteY9" fmla="*/ 144780 h 241839"/>
                    <a:gd name="connsiteX10" fmla="*/ 346023 w 347491"/>
                    <a:gd name="connsiteY10" fmla="*/ 147583 h 241839"/>
                    <a:gd name="connsiteX11" fmla="*/ 312665 w 347491"/>
                    <a:gd name="connsiteY11" fmla="*/ 231702 h 241839"/>
                    <a:gd name="connsiteX12" fmla="*/ 300167 w 347491"/>
                    <a:gd name="connsiteY12" fmla="*/ 229791 h 241839"/>
                    <a:gd name="connsiteX13" fmla="*/ 283158 w 347491"/>
                    <a:gd name="connsiteY13" fmla="*/ 241840 h 241839"/>
                    <a:gd name="connsiteX14" fmla="*/ 240778 w 347491"/>
                    <a:gd name="connsiteY14" fmla="*/ 214061 h 241839"/>
                    <a:gd name="connsiteX15" fmla="*/ 166130 w 347491"/>
                    <a:gd name="connsiteY15" fmla="*/ 203195 h 241839"/>
                    <a:gd name="connsiteX16" fmla="*/ 59973 w 347491"/>
                    <a:gd name="connsiteY16" fmla="*/ 186139 h 241839"/>
                    <a:gd name="connsiteX17" fmla="*/ 39141 w 347491"/>
                    <a:gd name="connsiteY17" fmla="*/ 136874 h 241839"/>
                    <a:gd name="connsiteX18" fmla="*/ 72023 w 347491"/>
                    <a:gd name="connsiteY18" fmla="*/ 155251 h 241839"/>
                    <a:gd name="connsiteX19" fmla="*/ 164402 w 347491"/>
                    <a:gd name="connsiteY19" fmla="*/ 170110 h 241839"/>
                    <a:gd name="connsiteX20" fmla="*/ 252964 w 347491"/>
                    <a:gd name="connsiteY20" fmla="*/ 183268 h 241839"/>
                    <a:gd name="connsiteX21" fmla="*/ 287458 w 347491"/>
                    <a:gd name="connsiteY21" fmla="*/ 201740 h 241839"/>
                    <a:gd name="connsiteX22" fmla="*/ 314073 w 347491"/>
                    <a:gd name="connsiteY22" fmla="*/ 137800 h 241839"/>
                    <a:gd name="connsiteX23" fmla="*/ 288703 w 347491"/>
                    <a:gd name="connsiteY23" fmla="*/ 118341 h 241839"/>
                    <a:gd name="connsiteX24" fmla="*/ 188833 w 347491"/>
                    <a:gd name="connsiteY24" fmla="*/ 101128 h 241839"/>
                    <a:gd name="connsiteX25" fmla="*/ 110864 w 347491"/>
                    <a:gd name="connsiteY25" fmla="*/ 85256 h 241839"/>
                    <a:gd name="connsiteX26" fmla="*/ 69124 w 347491"/>
                    <a:gd name="connsiteY26" fmla="*/ 62246 h 241839"/>
                    <a:gd name="connsiteX27" fmla="*/ 39141 w 347491"/>
                    <a:gd name="connsiteY27" fmla="*/ 136874 h 2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7491" h="241839">
                      <a:moveTo>
                        <a:pt x="59973" y="186139"/>
                      </a:moveTo>
                      <a:cubicBezTo>
                        <a:pt x="38903" y="177872"/>
                        <a:pt x="21356" y="166830"/>
                        <a:pt x="7722" y="153223"/>
                      </a:cubicBezTo>
                      <a:lnTo>
                        <a:pt x="0" y="145433"/>
                      </a:lnTo>
                      <a:lnTo>
                        <a:pt x="58388" y="0"/>
                      </a:lnTo>
                      <a:lnTo>
                        <a:pt x="75962" y="23724"/>
                      </a:lnTo>
                      <a:cubicBezTo>
                        <a:pt x="76050" y="23751"/>
                        <a:pt x="90018" y="41447"/>
                        <a:pt x="123015" y="54367"/>
                      </a:cubicBezTo>
                      <a:cubicBezTo>
                        <a:pt x="142800" y="62185"/>
                        <a:pt x="165388" y="66750"/>
                        <a:pt x="190207" y="68036"/>
                      </a:cubicBezTo>
                      <a:cubicBezTo>
                        <a:pt x="192548" y="68063"/>
                        <a:pt x="256685" y="70063"/>
                        <a:pt x="300799" y="87487"/>
                      </a:cubicBezTo>
                      <a:cubicBezTo>
                        <a:pt x="340872" y="103122"/>
                        <a:pt x="348268" y="125675"/>
                        <a:pt x="347431" y="141766"/>
                      </a:cubicBezTo>
                      <a:lnTo>
                        <a:pt x="347288" y="144780"/>
                      </a:lnTo>
                      <a:lnTo>
                        <a:pt x="346023" y="147583"/>
                      </a:lnTo>
                      <a:cubicBezTo>
                        <a:pt x="330837" y="181839"/>
                        <a:pt x="313801" y="223701"/>
                        <a:pt x="312665" y="231702"/>
                      </a:cubicBezTo>
                      <a:lnTo>
                        <a:pt x="300167" y="229791"/>
                      </a:lnTo>
                      <a:lnTo>
                        <a:pt x="283158" y="241840"/>
                      </a:lnTo>
                      <a:cubicBezTo>
                        <a:pt x="283192" y="241812"/>
                        <a:pt x="269762" y="225518"/>
                        <a:pt x="240778" y="214061"/>
                      </a:cubicBezTo>
                      <a:cubicBezTo>
                        <a:pt x="218850" y="205502"/>
                        <a:pt x="193677" y="201801"/>
                        <a:pt x="166130" y="203195"/>
                      </a:cubicBezTo>
                      <a:cubicBezTo>
                        <a:pt x="163837" y="203352"/>
                        <a:pt x="110068" y="205856"/>
                        <a:pt x="59973" y="186139"/>
                      </a:cubicBezTo>
                      <a:close/>
                      <a:moveTo>
                        <a:pt x="39141" y="136874"/>
                      </a:moveTo>
                      <a:cubicBezTo>
                        <a:pt x="48339" y="144004"/>
                        <a:pt x="59252" y="150236"/>
                        <a:pt x="72023" y="155251"/>
                      </a:cubicBezTo>
                      <a:cubicBezTo>
                        <a:pt x="115348" y="172260"/>
                        <a:pt x="163925" y="170048"/>
                        <a:pt x="164402" y="170110"/>
                      </a:cubicBezTo>
                      <a:cubicBezTo>
                        <a:pt x="196746" y="168409"/>
                        <a:pt x="226498" y="172885"/>
                        <a:pt x="252964" y="183268"/>
                      </a:cubicBezTo>
                      <a:cubicBezTo>
                        <a:pt x="267285" y="188854"/>
                        <a:pt x="278715" y="195535"/>
                        <a:pt x="287458" y="201740"/>
                      </a:cubicBezTo>
                      <a:cubicBezTo>
                        <a:pt x="292730" y="187357"/>
                        <a:pt x="301126" y="167130"/>
                        <a:pt x="314073" y="137800"/>
                      </a:cubicBezTo>
                      <a:cubicBezTo>
                        <a:pt x="312277" y="128846"/>
                        <a:pt x="297663" y="121865"/>
                        <a:pt x="288703" y="118341"/>
                      </a:cubicBezTo>
                      <a:cubicBezTo>
                        <a:pt x="250004" y="103122"/>
                        <a:pt x="189466" y="101128"/>
                        <a:pt x="188833" y="101128"/>
                      </a:cubicBezTo>
                      <a:cubicBezTo>
                        <a:pt x="160129" y="99699"/>
                        <a:pt x="133969" y="94297"/>
                        <a:pt x="110864" y="85256"/>
                      </a:cubicBezTo>
                      <a:cubicBezTo>
                        <a:pt x="92576" y="78091"/>
                        <a:pt x="78881" y="69621"/>
                        <a:pt x="69124" y="62246"/>
                      </a:cubicBezTo>
                      <a:lnTo>
                        <a:pt x="39141" y="136874"/>
                      </a:lnTo>
                      <a:close/>
                    </a:path>
                  </a:pathLst>
                </a:custGeom>
                <a:solidFill>
                  <a:srgbClr val="FFFFFF"/>
                </a:solidFill>
                <a:ln w="6800" cap="flat">
                  <a:noFill/>
                  <a:prstDash val="solid"/>
                  <a:miter/>
                </a:ln>
              </p:spPr>
              <p:txBody>
                <a:bodyPr rtlCol="0" anchor="ctr"/>
                <a:lstStyle/>
                <a:p>
                  <a:endParaRPr lang="en-US" dirty="0"/>
                </a:p>
              </p:txBody>
            </p:sp>
          </p:grpSp>
          <p:sp>
            <p:nvSpPr>
              <p:cNvPr id="559" name="Freeform: Shape 558">
                <a:extLst>
                  <a:ext uri="{FF2B5EF4-FFF2-40B4-BE49-F238E27FC236}">
                    <a16:creationId xmlns:a16="http://schemas.microsoft.com/office/drawing/2014/main" id="{4776656C-1B67-4FD5-AF4C-F05101679687}"/>
                  </a:ext>
                </a:extLst>
              </p:cNvPr>
              <p:cNvSpPr/>
              <p:nvPr/>
            </p:nvSpPr>
            <p:spPr>
              <a:xfrm>
                <a:off x="7058686" y="2080062"/>
                <a:ext cx="44891" cy="76130"/>
              </a:xfrm>
              <a:custGeom>
                <a:avLst/>
                <a:gdLst>
                  <a:gd name="connsiteX0" fmla="*/ 8028 w 21995"/>
                  <a:gd name="connsiteY0" fmla="*/ 0 h 37301"/>
                  <a:gd name="connsiteX1" fmla="*/ 0 w 21995"/>
                  <a:gd name="connsiteY1" fmla="*/ 33685 h 37301"/>
                  <a:gd name="connsiteX2" fmla="*/ 8028 w 21995"/>
                  <a:gd name="connsiteY2" fmla="*/ 0 h 37301"/>
                </a:gdLst>
                <a:ahLst/>
                <a:cxnLst>
                  <a:cxn ang="0">
                    <a:pos x="connsiteX0" y="connsiteY0"/>
                  </a:cxn>
                  <a:cxn ang="0">
                    <a:pos x="connsiteX1" y="connsiteY1"/>
                  </a:cxn>
                  <a:cxn ang="0">
                    <a:pos x="connsiteX2" y="connsiteY2"/>
                  </a:cxn>
                </a:cxnLst>
                <a:rect l="l" t="t" r="r" b="b"/>
                <a:pathLst>
                  <a:path w="21995" h="37301">
                    <a:moveTo>
                      <a:pt x="8028" y="0"/>
                    </a:moveTo>
                    <a:cubicBezTo>
                      <a:pt x="8028" y="0"/>
                      <a:pt x="4150" y="21901"/>
                      <a:pt x="0" y="33685"/>
                    </a:cubicBezTo>
                    <a:cubicBezTo>
                      <a:pt x="7" y="33685"/>
                      <a:pt x="43597" y="53592"/>
                      <a:pt x="8028" y="0"/>
                    </a:cubicBezTo>
                    <a:close/>
                  </a:path>
                </a:pathLst>
              </a:custGeom>
              <a:solidFill>
                <a:srgbClr val="7FC342"/>
              </a:solidFill>
              <a:ln w="680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037BE67-5203-4065-AB6C-D35CCE48B200}"/>
                  </a:ext>
                </a:extLst>
              </p:cNvPr>
              <p:cNvSpPr/>
              <p:nvPr/>
            </p:nvSpPr>
            <p:spPr>
              <a:xfrm>
                <a:off x="6585998" y="1355787"/>
                <a:ext cx="774497" cy="797609"/>
              </a:xfrm>
              <a:custGeom>
                <a:avLst/>
                <a:gdLst>
                  <a:gd name="connsiteX0" fmla="*/ 123288 w 379475"/>
                  <a:gd name="connsiteY0" fmla="*/ 0 h 390799"/>
                  <a:gd name="connsiteX1" fmla="*/ 242677 w 379475"/>
                  <a:gd name="connsiteY1" fmla="*/ 56517 h 390799"/>
                  <a:gd name="connsiteX2" fmla="*/ 379476 w 379475"/>
                  <a:gd name="connsiteY2" fmla="*/ 117539 h 390799"/>
                  <a:gd name="connsiteX3" fmla="*/ 306147 w 379475"/>
                  <a:gd name="connsiteY3" fmla="*/ 289023 h 390799"/>
                  <a:gd name="connsiteX4" fmla="*/ 245874 w 379475"/>
                  <a:gd name="connsiteY4" fmla="*/ 390321 h 390799"/>
                  <a:gd name="connsiteX5" fmla="*/ 240343 w 379475"/>
                  <a:gd name="connsiteY5" fmla="*/ 360331 h 390799"/>
                  <a:gd name="connsiteX6" fmla="*/ 109510 w 379475"/>
                  <a:gd name="connsiteY6" fmla="*/ 336614 h 390799"/>
                  <a:gd name="connsiteX7" fmla="*/ 0 w 379475"/>
                  <a:gd name="connsiteY7" fmla="*/ 299194 h 390799"/>
                  <a:gd name="connsiteX8" fmla="*/ 123288 w 379475"/>
                  <a:gd name="connsiteY8" fmla="*/ 0 h 39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475" h="390799">
                    <a:moveTo>
                      <a:pt x="123288" y="0"/>
                    </a:moveTo>
                    <a:cubicBezTo>
                      <a:pt x="123288" y="0"/>
                      <a:pt x="168470" y="53381"/>
                      <a:pt x="242677" y="56517"/>
                    </a:cubicBezTo>
                    <a:cubicBezTo>
                      <a:pt x="242677" y="56517"/>
                      <a:pt x="373516" y="70397"/>
                      <a:pt x="379476" y="117539"/>
                    </a:cubicBezTo>
                    <a:cubicBezTo>
                      <a:pt x="379476" y="117539"/>
                      <a:pt x="306379" y="267299"/>
                      <a:pt x="306147" y="289023"/>
                    </a:cubicBezTo>
                    <a:cubicBezTo>
                      <a:pt x="306147" y="289023"/>
                      <a:pt x="284634" y="398914"/>
                      <a:pt x="245874" y="390321"/>
                    </a:cubicBezTo>
                    <a:cubicBezTo>
                      <a:pt x="245874" y="390321"/>
                      <a:pt x="280239" y="388321"/>
                      <a:pt x="240343" y="360331"/>
                    </a:cubicBezTo>
                    <a:cubicBezTo>
                      <a:pt x="240343" y="360331"/>
                      <a:pt x="185384" y="333661"/>
                      <a:pt x="109510" y="336614"/>
                    </a:cubicBezTo>
                    <a:cubicBezTo>
                      <a:pt x="109510" y="336614"/>
                      <a:pt x="61048" y="333450"/>
                      <a:pt x="0" y="299194"/>
                    </a:cubicBezTo>
                    <a:cubicBezTo>
                      <a:pt x="0" y="299187"/>
                      <a:pt x="119389" y="28051"/>
                      <a:pt x="123288" y="0"/>
                    </a:cubicBezTo>
                    <a:close/>
                  </a:path>
                </a:pathLst>
              </a:custGeom>
              <a:solidFill>
                <a:srgbClr val="F9A11B"/>
              </a:solidFill>
              <a:ln w="680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A3D39C6B-DD6F-4073-96BD-A73F393645D5}"/>
                  </a:ext>
                </a:extLst>
              </p:cNvPr>
              <p:cNvSpPr/>
              <p:nvPr/>
            </p:nvSpPr>
            <p:spPr>
              <a:xfrm>
                <a:off x="6557669" y="1772212"/>
                <a:ext cx="658066" cy="419250"/>
              </a:xfrm>
              <a:custGeom>
                <a:avLst/>
                <a:gdLst>
                  <a:gd name="connsiteX0" fmla="*/ 47407 w 322428"/>
                  <a:gd name="connsiteY0" fmla="*/ 0 h 205417"/>
                  <a:gd name="connsiteX1" fmla="*/ 0 w 322428"/>
                  <a:gd name="connsiteY1" fmla="*/ 110374 h 205417"/>
                  <a:gd name="connsiteX2" fmla="*/ 145100 w 322428"/>
                  <a:gd name="connsiteY2" fmla="*/ 159578 h 205417"/>
                  <a:gd name="connsiteX3" fmla="*/ 261291 w 322428"/>
                  <a:gd name="connsiteY3" fmla="*/ 190160 h 205417"/>
                  <a:gd name="connsiteX4" fmla="*/ 245085 w 322428"/>
                  <a:gd name="connsiteY4" fmla="*/ 204066 h 205417"/>
                  <a:gd name="connsiteX5" fmla="*/ 249031 w 322428"/>
                  <a:gd name="connsiteY5" fmla="*/ 204243 h 205417"/>
                  <a:gd name="connsiteX6" fmla="*/ 306644 w 322428"/>
                  <a:gd name="connsiteY6" fmla="*/ 139909 h 205417"/>
                  <a:gd name="connsiteX7" fmla="*/ 322428 w 322428"/>
                  <a:gd name="connsiteY7" fmla="*/ 81452 h 205417"/>
                  <a:gd name="connsiteX8" fmla="*/ 163898 w 322428"/>
                  <a:gd name="connsiteY8" fmla="*/ 36637 h 205417"/>
                  <a:gd name="connsiteX9" fmla="*/ 47407 w 322428"/>
                  <a:gd name="connsiteY9" fmla="*/ 0 h 20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28" h="205417">
                    <a:moveTo>
                      <a:pt x="47407" y="0"/>
                    </a:moveTo>
                    <a:lnTo>
                      <a:pt x="0" y="110374"/>
                    </a:lnTo>
                    <a:cubicBezTo>
                      <a:pt x="0" y="110374"/>
                      <a:pt x="73104" y="167844"/>
                      <a:pt x="145100" y="159578"/>
                    </a:cubicBezTo>
                    <a:cubicBezTo>
                      <a:pt x="145100" y="159578"/>
                      <a:pt x="244554" y="159516"/>
                      <a:pt x="261291" y="190160"/>
                    </a:cubicBezTo>
                    <a:cubicBezTo>
                      <a:pt x="261291" y="190160"/>
                      <a:pt x="273197" y="203025"/>
                      <a:pt x="245085" y="204066"/>
                    </a:cubicBezTo>
                    <a:cubicBezTo>
                      <a:pt x="216979" y="205169"/>
                      <a:pt x="249031" y="204243"/>
                      <a:pt x="249031" y="204243"/>
                    </a:cubicBezTo>
                    <a:cubicBezTo>
                      <a:pt x="249031" y="204243"/>
                      <a:pt x="284049" y="219517"/>
                      <a:pt x="306644" y="139909"/>
                    </a:cubicBezTo>
                    <a:lnTo>
                      <a:pt x="322428" y="81452"/>
                    </a:lnTo>
                    <a:cubicBezTo>
                      <a:pt x="322428" y="81452"/>
                      <a:pt x="267197" y="5722"/>
                      <a:pt x="163898" y="36637"/>
                    </a:cubicBezTo>
                    <a:cubicBezTo>
                      <a:pt x="163905" y="36644"/>
                      <a:pt x="78085" y="14743"/>
                      <a:pt x="47407" y="0"/>
                    </a:cubicBezTo>
                    <a:close/>
                  </a:path>
                </a:pathLst>
              </a:custGeom>
              <a:solidFill>
                <a:srgbClr val="7FC342"/>
              </a:solidFill>
              <a:ln w="6800" cap="flat">
                <a:noFill/>
                <a:prstDash val="solid"/>
                <a:miter/>
              </a:ln>
            </p:spPr>
            <p:txBody>
              <a:bodyPr rtlCol="0" anchor="ctr"/>
              <a:lstStyle/>
              <a:p>
                <a:endParaRPr lang="en-US" dirty="0"/>
              </a:p>
            </p:txBody>
          </p:sp>
          <p:grpSp>
            <p:nvGrpSpPr>
              <p:cNvPr id="20" name="Graphic 353">
                <a:extLst>
                  <a:ext uri="{FF2B5EF4-FFF2-40B4-BE49-F238E27FC236}">
                    <a16:creationId xmlns:a16="http://schemas.microsoft.com/office/drawing/2014/main" id="{5ABC5D52-046D-4CAC-9F93-26CAD2A11E27}"/>
                  </a:ext>
                </a:extLst>
              </p:cNvPr>
              <p:cNvGrpSpPr/>
              <p:nvPr/>
            </p:nvGrpSpPr>
            <p:grpSpPr>
              <a:xfrm>
                <a:off x="6621851" y="1477400"/>
                <a:ext cx="709256" cy="493947"/>
                <a:chOff x="3766070" y="4289758"/>
                <a:chExt cx="347509" cy="242016"/>
              </a:xfrm>
            </p:grpSpPr>
            <p:sp>
              <p:nvSpPr>
                <p:cNvPr id="572" name="Freeform: Shape 571">
                  <a:extLst>
                    <a:ext uri="{FF2B5EF4-FFF2-40B4-BE49-F238E27FC236}">
                      <a16:creationId xmlns:a16="http://schemas.microsoft.com/office/drawing/2014/main" id="{207B3CD6-5C71-43F4-87E3-11C5BCA8523B}"/>
                    </a:ext>
                  </a:extLst>
                </p:cNvPr>
                <p:cNvSpPr/>
                <p:nvPr/>
              </p:nvSpPr>
              <p:spPr>
                <a:xfrm>
                  <a:off x="3785582" y="4323477"/>
                  <a:ext cx="311415" cy="198099"/>
                </a:xfrm>
                <a:custGeom>
                  <a:avLst/>
                  <a:gdLst>
                    <a:gd name="connsiteX0" fmla="*/ 43305 w 311415"/>
                    <a:gd name="connsiteY0" fmla="*/ 0 h 198099"/>
                    <a:gd name="connsiteX1" fmla="*/ 169878 w 311415"/>
                    <a:gd name="connsiteY1" fmla="*/ 50931 h 198099"/>
                    <a:gd name="connsiteX2" fmla="*/ 311379 w 311415"/>
                    <a:gd name="connsiteY2" fmla="*/ 107299 h 198099"/>
                    <a:gd name="connsiteX3" fmla="*/ 276885 w 311415"/>
                    <a:gd name="connsiteY3" fmla="*/ 198099 h 198099"/>
                    <a:gd name="connsiteX4" fmla="*/ 145800 w 311415"/>
                    <a:gd name="connsiteY4" fmla="*/ 152985 h 198099"/>
                    <a:gd name="connsiteX5" fmla="*/ 0 w 311415"/>
                    <a:gd name="connsiteY5" fmla="*/ 107775 h 198099"/>
                    <a:gd name="connsiteX6" fmla="*/ 43305 w 311415"/>
                    <a:gd name="connsiteY6" fmla="*/ 0 h 19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415" h="198099">
                      <a:moveTo>
                        <a:pt x="43305" y="0"/>
                      </a:moveTo>
                      <a:cubicBezTo>
                        <a:pt x="43305" y="0"/>
                        <a:pt x="77704" y="46251"/>
                        <a:pt x="169878" y="50931"/>
                      </a:cubicBezTo>
                      <a:cubicBezTo>
                        <a:pt x="169878" y="50931"/>
                        <a:pt x="314032" y="55082"/>
                        <a:pt x="311379" y="107299"/>
                      </a:cubicBezTo>
                      <a:cubicBezTo>
                        <a:pt x="311379" y="107299"/>
                        <a:pt x="273415" y="193051"/>
                        <a:pt x="276885" y="198099"/>
                      </a:cubicBezTo>
                      <a:cubicBezTo>
                        <a:pt x="276885" y="198099"/>
                        <a:pt x="238125" y="148297"/>
                        <a:pt x="145800" y="152985"/>
                      </a:cubicBezTo>
                      <a:cubicBezTo>
                        <a:pt x="145800" y="152985"/>
                        <a:pt x="50197" y="157911"/>
                        <a:pt x="0" y="107775"/>
                      </a:cubicBezTo>
                      <a:lnTo>
                        <a:pt x="43305" y="0"/>
                      </a:lnTo>
                      <a:close/>
                    </a:path>
                  </a:pathLst>
                </a:custGeom>
                <a:solidFill>
                  <a:srgbClr val="E7E7E7"/>
                </a:solidFill>
                <a:ln w="680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8A0BBB03-313D-41C1-A95D-BF5B3C9DEF19}"/>
                    </a:ext>
                  </a:extLst>
                </p:cNvPr>
                <p:cNvSpPr/>
                <p:nvPr/>
              </p:nvSpPr>
              <p:spPr>
                <a:xfrm>
                  <a:off x="3766070" y="4289758"/>
                  <a:ext cx="347509" cy="242016"/>
                </a:xfrm>
                <a:custGeom>
                  <a:avLst/>
                  <a:gdLst>
                    <a:gd name="connsiteX0" fmla="*/ 59885 w 347509"/>
                    <a:gd name="connsiteY0" fmla="*/ 186221 h 242016"/>
                    <a:gd name="connsiteX1" fmla="*/ 7729 w 347509"/>
                    <a:gd name="connsiteY1" fmla="*/ 153312 h 242016"/>
                    <a:gd name="connsiteX2" fmla="*/ 0 w 347509"/>
                    <a:gd name="connsiteY2" fmla="*/ 145549 h 242016"/>
                    <a:gd name="connsiteX3" fmla="*/ 58388 w 347509"/>
                    <a:gd name="connsiteY3" fmla="*/ 0 h 242016"/>
                    <a:gd name="connsiteX4" fmla="*/ 76091 w 347509"/>
                    <a:gd name="connsiteY4" fmla="*/ 23813 h 242016"/>
                    <a:gd name="connsiteX5" fmla="*/ 123172 w 347509"/>
                    <a:gd name="connsiteY5" fmla="*/ 54490 h 242016"/>
                    <a:gd name="connsiteX6" fmla="*/ 190221 w 347509"/>
                    <a:gd name="connsiteY6" fmla="*/ 68090 h 242016"/>
                    <a:gd name="connsiteX7" fmla="*/ 300867 w 347509"/>
                    <a:gd name="connsiteY7" fmla="*/ 87514 h 242016"/>
                    <a:gd name="connsiteX8" fmla="*/ 347445 w 347509"/>
                    <a:gd name="connsiteY8" fmla="*/ 141882 h 242016"/>
                    <a:gd name="connsiteX9" fmla="*/ 347241 w 347509"/>
                    <a:gd name="connsiteY9" fmla="*/ 144896 h 242016"/>
                    <a:gd name="connsiteX10" fmla="*/ 346043 w 347509"/>
                    <a:gd name="connsiteY10" fmla="*/ 147672 h 242016"/>
                    <a:gd name="connsiteX11" fmla="*/ 312651 w 347509"/>
                    <a:gd name="connsiteY11" fmla="*/ 231757 h 242016"/>
                    <a:gd name="connsiteX12" fmla="*/ 300153 w 347509"/>
                    <a:gd name="connsiteY12" fmla="*/ 229934 h 242016"/>
                    <a:gd name="connsiteX13" fmla="*/ 283287 w 347509"/>
                    <a:gd name="connsiteY13" fmla="*/ 242017 h 242016"/>
                    <a:gd name="connsiteX14" fmla="*/ 240806 w 347509"/>
                    <a:gd name="connsiteY14" fmla="*/ 214211 h 242016"/>
                    <a:gd name="connsiteX15" fmla="*/ 166170 w 347509"/>
                    <a:gd name="connsiteY15" fmla="*/ 203291 h 242016"/>
                    <a:gd name="connsiteX16" fmla="*/ 59885 w 347509"/>
                    <a:gd name="connsiteY16" fmla="*/ 186221 h 242016"/>
                    <a:gd name="connsiteX17" fmla="*/ 39236 w 347509"/>
                    <a:gd name="connsiteY17" fmla="*/ 136929 h 242016"/>
                    <a:gd name="connsiteX18" fmla="*/ 72091 w 347509"/>
                    <a:gd name="connsiteY18" fmla="*/ 155305 h 242016"/>
                    <a:gd name="connsiteX19" fmla="*/ 164408 w 347509"/>
                    <a:gd name="connsiteY19" fmla="*/ 170171 h 242016"/>
                    <a:gd name="connsiteX20" fmla="*/ 252943 w 347509"/>
                    <a:gd name="connsiteY20" fmla="*/ 183329 h 242016"/>
                    <a:gd name="connsiteX21" fmla="*/ 287464 w 347509"/>
                    <a:gd name="connsiteY21" fmla="*/ 201862 h 242016"/>
                    <a:gd name="connsiteX22" fmla="*/ 314107 w 347509"/>
                    <a:gd name="connsiteY22" fmla="*/ 137888 h 242016"/>
                    <a:gd name="connsiteX23" fmla="*/ 288716 w 347509"/>
                    <a:gd name="connsiteY23" fmla="*/ 118369 h 242016"/>
                    <a:gd name="connsiteX24" fmla="*/ 188847 w 347509"/>
                    <a:gd name="connsiteY24" fmla="*/ 101271 h 242016"/>
                    <a:gd name="connsiteX25" fmla="*/ 69165 w 347509"/>
                    <a:gd name="connsiteY25" fmla="*/ 62328 h 242016"/>
                    <a:gd name="connsiteX26" fmla="*/ 39236 w 347509"/>
                    <a:gd name="connsiteY26" fmla="*/ 136929 h 24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7509" h="242016">
                      <a:moveTo>
                        <a:pt x="59885" y="186221"/>
                      </a:moveTo>
                      <a:cubicBezTo>
                        <a:pt x="38916" y="177927"/>
                        <a:pt x="21431" y="166824"/>
                        <a:pt x="7729" y="153312"/>
                      </a:cubicBezTo>
                      <a:lnTo>
                        <a:pt x="0" y="145549"/>
                      </a:lnTo>
                      <a:lnTo>
                        <a:pt x="58388" y="0"/>
                      </a:lnTo>
                      <a:lnTo>
                        <a:pt x="76091" y="23813"/>
                      </a:lnTo>
                      <a:cubicBezTo>
                        <a:pt x="76118" y="23785"/>
                        <a:pt x="90147" y="41536"/>
                        <a:pt x="123172" y="54490"/>
                      </a:cubicBezTo>
                      <a:cubicBezTo>
                        <a:pt x="142875" y="62246"/>
                        <a:pt x="165456" y="66900"/>
                        <a:pt x="190221" y="68090"/>
                      </a:cubicBezTo>
                      <a:cubicBezTo>
                        <a:pt x="192514" y="68213"/>
                        <a:pt x="256760" y="70213"/>
                        <a:pt x="300867" y="87514"/>
                      </a:cubicBezTo>
                      <a:cubicBezTo>
                        <a:pt x="340907" y="103244"/>
                        <a:pt x="348309" y="125737"/>
                        <a:pt x="347445" y="141882"/>
                      </a:cubicBezTo>
                      <a:lnTo>
                        <a:pt x="347241" y="144896"/>
                      </a:lnTo>
                      <a:lnTo>
                        <a:pt x="346043" y="147672"/>
                      </a:lnTo>
                      <a:cubicBezTo>
                        <a:pt x="330905" y="181894"/>
                        <a:pt x="313876" y="223790"/>
                        <a:pt x="312651" y="231757"/>
                      </a:cubicBezTo>
                      <a:lnTo>
                        <a:pt x="300153" y="229934"/>
                      </a:lnTo>
                      <a:lnTo>
                        <a:pt x="283287" y="242017"/>
                      </a:lnTo>
                      <a:cubicBezTo>
                        <a:pt x="283267" y="241901"/>
                        <a:pt x="269837" y="225572"/>
                        <a:pt x="240806" y="214211"/>
                      </a:cubicBezTo>
                      <a:cubicBezTo>
                        <a:pt x="218905" y="205563"/>
                        <a:pt x="193745" y="201862"/>
                        <a:pt x="166170" y="203291"/>
                      </a:cubicBezTo>
                      <a:cubicBezTo>
                        <a:pt x="163932" y="203413"/>
                        <a:pt x="110082" y="205917"/>
                        <a:pt x="59885" y="186221"/>
                      </a:cubicBezTo>
                      <a:close/>
                      <a:moveTo>
                        <a:pt x="39236" y="136929"/>
                      </a:moveTo>
                      <a:cubicBezTo>
                        <a:pt x="48285" y="144154"/>
                        <a:pt x="59320" y="150298"/>
                        <a:pt x="72091" y="155305"/>
                      </a:cubicBezTo>
                      <a:cubicBezTo>
                        <a:pt x="115654" y="172437"/>
                        <a:pt x="163932" y="170171"/>
                        <a:pt x="164408" y="170171"/>
                      </a:cubicBezTo>
                      <a:cubicBezTo>
                        <a:pt x="196814" y="168531"/>
                        <a:pt x="226566" y="172947"/>
                        <a:pt x="252943" y="183329"/>
                      </a:cubicBezTo>
                      <a:cubicBezTo>
                        <a:pt x="267265" y="188881"/>
                        <a:pt x="278749" y="195623"/>
                        <a:pt x="287464" y="201862"/>
                      </a:cubicBezTo>
                      <a:cubicBezTo>
                        <a:pt x="292744" y="187568"/>
                        <a:pt x="301187" y="167218"/>
                        <a:pt x="314107" y="137888"/>
                      </a:cubicBezTo>
                      <a:cubicBezTo>
                        <a:pt x="312291" y="128989"/>
                        <a:pt x="297731" y="121954"/>
                        <a:pt x="288716" y="118369"/>
                      </a:cubicBezTo>
                      <a:cubicBezTo>
                        <a:pt x="249929" y="103149"/>
                        <a:pt x="189507" y="101271"/>
                        <a:pt x="188847" y="101271"/>
                      </a:cubicBezTo>
                      <a:cubicBezTo>
                        <a:pt x="137316" y="98645"/>
                        <a:pt x="91216" y="79132"/>
                        <a:pt x="69165" y="62328"/>
                      </a:cubicBezTo>
                      <a:lnTo>
                        <a:pt x="39236" y="136929"/>
                      </a:lnTo>
                      <a:close/>
                    </a:path>
                  </a:pathLst>
                </a:custGeom>
                <a:solidFill>
                  <a:srgbClr val="FFFFFF"/>
                </a:solidFill>
                <a:ln w="6800" cap="flat">
                  <a:noFill/>
                  <a:prstDash val="solid"/>
                  <a:miter/>
                </a:ln>
              </p:spPr>
              <p:txBody>
                <a:bodyPr rtlCol="0" anchor="ctr"/>
                <a:lstStyle/>
                <a:p>
                  <a:endParaRPr lang="en-US" dirty="0"/>
                </a:p>
              </p:txBody>
            </p:sp>
          </p:grpSp>
          <p:grpSp>
            <p:nvGrpSpPr>
              <p:cNvPr id="21" name="Graphic 353">
                <a:extLst>
                  <a:ext uri="{FF2B5EF4-FFF2-40B4-BE49-F238E27FC236}">
                    <a16:creationId xmlns:a16="http://schemas.microsoft.com/office/drawing/2014/main" id="{6D1DF9D2-1EB1-4CE1-A1C1-E2591EA44795}"/>
                  </a:ext>
                </a:extLst>
              </p:cNvPr>
              <p:cNvGrpSpPr/>
              <p:nvPr/>
            </p:nvGrpSpPr>
            <p:grpSpPr>
              <a:xfrm>
                <a:off x="6771742" y="1635649"/>
                <a:ext cx="204915" cy="206834"/>
                <a:chOff x="3839511" y="4367294"/>
                <a:chExt cx="100401" cy="101341"/>
              </a:xfrm>
              <a:solidFill>
                <a:srgbClr val="0070C0"/>
              </a:solidFill>
            </p:grpSpPr>
            <p:sp>
              <p:nvSpPr>
                <p:cNvPr id="570" name="Freeform: Shape 569">
                  <a:extLst>
                    <a:ext uri="{FF2B5EF4-FFF2-40B4-BE49-F238E27FC236}">
                      <a16:creationId xmlns:a16="http://schemas.microsoft.com/office/drawing/2014/main" id="{5F534611-D445-462B-879A-C30FC69CA157}"/>
                    </a:ext>
                  </a:extLst>
                </p:cNvPr>
                <p:cNvSpPr/>
                <p:nvPr/>
              </p:nvSpPr>
              <p:spPr>
                <a:xfrm>
                  <a:off x="3843787" y="4371693"/>
                  <a:ext cx="91834" cy="92542"/>
                </a:xfrm>
                <a:custGeom>
                  <a:avLst/>
                  <a:gdLst>
                    <a:gd name="connsiteX0" fmla="*/ 78554 w 91834"/>
                    <a:gd name="connsiteY0" fmla="*/ 74302 h 92542"/>
                    <a:gd name="connsiteX1" fmla="*/ 48176 w 91834"/>
                    <a:gd name="connsiteY1" fmla="*/ 48224 h 92542"/>
                    <a:gd name="connsiteX2" fmla="*/ 48448 w 91834"/>
                    <a:gd name="connsiteY2" fmla="*/ 47802 h 92542"/>
                    <a:gd name="connsiteX3" fmla="*/ 82881 w 91834"/>
                    <a:gd name="connsiteY3" fmla="*/ 68002 h 92542"/>
                    <a:gd name="connsiteX4" fmla="*/ 86494 w 91834"/>
                    <a:gd name="connsiteY4" fmla="*/ 67614 h 92542"/>
                    <a:gd name="connsiteX5" fmla="*/ 84820 w 91834"/>
                    <a:gd name="connsiteY5" fmla="*/ 64362 h 92542"/>
                    <a:gd name="connsiteX6" fmla="*/ 48591 w 91834"/>
                    <a:gd name="connsiteY6" fmla="*/ 47503 h 92542"/>
                    <a:gd name="connsiteX7" fmla="*/ 48775 w 91834"/>
                    <a:gd name="connsiteY7" fmla="*/ 46999 h 92542"/>
                    <a:gd name="connsiteX8" fmla="*/ 87419 w 91834"/>
                    <a:gd name="connsiteY8" fmla="*/ 57205 h 92542"/>
                    <a:gd name="connsiteX9" fmla="*/ 90821 w 91834"/>
                    <a:gd name="connsiteY9" fmla="*/ 55898 h 92542"/>
                    <a:gd name="connsiteX10" fmla="*/ 88317 w 91834"/>
                    <a:gd name="connsiteY10" fmla="*/ 53299 h 92542"/>
                    <a:gd name="connsiteX11" fmla="*/ 48863 w 91834"/>
                    <a:gd name="connsiteY11" fmla="*/ 46795 h 92542"/>
                    <a:gd name="connsiteX12" fmla="*/ 48931 w 91834"/>
                    <a:gd name="connsiteY12" fmla="*/ 46230 h 92542"/>
                    <a:gd name="connsiteX13" fmla="*/ 88882 w 91834"/>
                    <a:gd name="connsiteY13" fmla="*/ 45666 h 92542"/>
                    <a:gd name="connsiteX14" fmla="*/ 91835 w 91834"/>
                    <a:gd name="connsiteY14" fmla="*/ 43482 h 92542"/>
                    <a:gd name="connsiteX15" fmla="*/ 88766 w 91834"/>
                    <a:gd name="connsiteY15" fmla="*/ 41638 h 92542"/>
                    <a:gd name="connsiteX16" fmla="*/ 48904 w 91834"/>
                    <a:gd name="connsiteY16" fmla="*/ 46019 h 92542"/>
                    <a:gd name="connsiteX17" fmla="*/ 48781 w 91834"/>
                    <a:gd name="connsiteY17" fmla="*/ 45427 h 92542"/>
                    <a:gd name="connsiteX18" fmla="*/ 87303 w 91834"/>
                    <a:gd name="connsiteY18" fmla="*/ 34120 h 92542"/>
                    <a:gd name="connsiteX19" fmla="*/ 89596 w 91834"/>
                    <a:gd name="connsiteY19" fmla="*/ 31317 h 92542"/>
                    <a:gd name="connsiteX20" fmla="*/ 86113 w 91834"/>
                    <a:gd name="connsiteY20" fmla="*/ 30330 h 92542"/>
                    <a:gd name="connsiteX21" fmla="*/ 48659 w 91834"/>
                    <a:gd name="connsiteY21" fmla="*/ 45189 h 92542"/>
                    <a:gd name="connsiteX22" fmla="*/ 48516 w 91834"/>
                    <a:gd name="connsiteY22" fmla="*/ 44740 h 92542"/>
                    <a:gd name="connsiteX23" fmla="*/ 82677 w 91834"/>
                    <a:gd name="connsiteY23" fmla="*/ 23466 h 92542"/>
                    <a:gd name="connsiteX24" fmla="*/ 84119 w 91834"/>
                    <a:gd name="connsiteY24" fmla="*/ 20152 h 92542"/>
                    <a:gd name="connsiteX25" fmla="*/ 80541 w 91834"/>
                    <a:gd name="connsiteY25" fmla="*/ 20152 h 92542"/>
                    <a:gd name="connsiteX26" fmla="*/ 48394 w 91834"/>
                    <a:gd name="connsiteY26" fmla="*/ 44414 h 92542"/>
                    <a:gd name="connsiteX27" fmla="*/ 48074 w 91834"/>
                    <a:gd name="connsiteY27" fmla="*/ 44169 h 92542"/>
                    <a:gd name="connsiteX28" fmla="*/ 76833 w 91834"/>
                    <a:gd name="connsiteY28" fmla="*/ 15818 h 92542"/>
                    <a:gd name="connsiteX29" fmla="*/ 77431 w 91834"/>
                    <a:gd name="connsiteY29" fmla="*/ 12213 h 92542"/>
                    <a:gd name="connsiteX30" fmla="*/ 73907 w 91834"/>
                    <a:gd name="connsiteY30" fmla="*/ 13076 h 92542"/>
                    <a:gd name="connsiteX31" fmla="*/ 47890 w 91834"/>
                    <a:gd name="connsiteY31" fmla="*/ 44019 h 92542"/>
                    <a:gd name="connsiteX32" fmla="*/ 47475 w 91834"/>
                    <a:gd name="connsiteY32" fmla="*/ 43693 h 92542"/>
                    <a:gd name="connsiteX33" fmla="*/ 67818 w 91834"/>
                    <a:gd name="connsiteY33" fmla="*/ 8661 h 92542"/>
                    <a:gd name="connsiteX34" fmla="*/ 67457 w 91834"/>
                    <a:gd name="connsiteY34" fmla="*/ 5171 h 92542"/>
                    <a:gd name="connsiteX35" fmla="*/ 64232 w 91834"/>
                    <a:gd name="connsiteY35" fmla="*/ 6899 h 92542"/>
                    <a:gd name="connsiteX36" fmla="*/ 47169 w 91834"/>
                    <a:gd name="connsiteY36" fmla="*/ 43543 h 92542"/>
                    <a:gd name="connsiteX37" fmla="*/ 46693 w 91834"/>
                    <a:gd name="connsiteY37" fmla="*/ 43427 h 92542"/>
                    <a:gd name="connsiteX38" fmla="*/ 57198 w 91834"/>
                    <a:gd name="connsiteY38" fmla="*/ 4334 h 92542"/>
                    <a:gd name="connsiteX39" fmla="*/ 55857 w 91834"/>
                    <a:gd name="connsiteY39" fmla="*/ 871 h 92542"/>
                    <a:gd name="connsiteX40" fmla="*/ 53231 w 91834"/>
                    <a:gd name="connsiteY40" fmla="*/ 3436 h 92542"/>
                    <a:gd name="connsiteX41" fmla="*/ 46489 w 91834"/>
                    <a:gd name="connsiteY41" fmla="*/ 43325 h 92542"/>
                    <a:gd name="connsiteX42" fmla="*/ 45944 w 91834"/>
                    <a:gd name="connsiteY42" fmla="*/ 43237 h 92542"/>
                    <a:gd name="connsiteX43" fmla="*/ 45679 w 91834"/>
                    <a:gd name="connsiteY43" fmla="*/ 2864 h 92542"/>
                    <a:gd name="connsiteX44" fmla="*/ 43563 w 91834"/>
                    <a:gd name="connsiteY44" fmla="*/ 0 h 92542"/>
                    <a:gd name="connsiteX45" fmla="*/ 41706 w 91834"/>
                    <a:gd name="connsiteY45" fmla="*/ 3191 h 92542"/>
                    <a:gd name="connsiteX46" fmla="*/ 45652 w 91834"/>
                    <a:gd name="connsiteY46" fmla="*/ 43264 h 92542"/>
                    <a:gd name="connsiteX47" fmla="*/ 45114 w 91834"/>
                    <a:gd name="connsiteY47" fmla="*/ 43386 h 92542"/>
                    <a:gd name="connsiteX48" fmla="*/ 34310 w 91834"/>
                    <a:gd name="connsiteY48" fmla="*/ 4599 h 92542"/>
                    <a:gd name="connsiteX49" fmla="*/ 31446 w 91834"/>
                    <a:gd name="connsiteY49" fmla="*/ 2422 h 92542"/>
                    <a:gd name="connsiteX50" fmla="*/ 30514 w 91834"/>
                    <a:gd name="connsiteY50" fmla="*/ 5967 h 92542"/>
                    <a:gd name="connsiteX51" fmla="*/ 44808 w 91834"/>
                    <a:gd name="connsiteY51" fmla="*/ 43475 h 92542"/>
                    <a:gd name="connsiteX52" fmla="*/ 44427 w 91834"/>
                    <a:gd name="connsiteY52" fmla="*/ 43686 h 92542"/>
                    <a:gd name="connsiteX53" fmla="*/ 23683 w 91834"/>
                    <a:gd name="connsiteY53" fmla="*/ 9396 h 92542"/>
                    <a:gd name="connsiteX54" fmla="*/ 20377 w 91834"/>
                    <a:gd name="connsiteY54" fmla="*/ 7967 h 92542"/>
                    <a:gd name="connsiteX55" fmla="*/ 20404 w 91834"/>
                    <a:gd name="connsiteY55" fmla="*/ 11607 h 92542"/>
                    <a:gd name="connsiteX56" fmla="*/ 44216 w 91834"/>
                    <a:gd name="connsiteY56" fmla="*/ 43863 h 92542"/>
                    <a:gd name="connsiteX57" fmla="*/ 43890 w 91834"/>
                    <a:gd name="connsiteY57" fmla="*/ 44135 h 92542"/>
                    <a:gd name="connsiteX58" fmla="*/ 16111 w 91834"/>
                    <a:gd name="connsiteY58" fmla="*/ 15342 h 92542"/>
                    <a:gd name="connsiteX59" fmla="*/ 12532 w 91834"/>
                    <a:gd name="connsiteY59" fmla="*/ 14832 h 92542"/>
                    <a:gd name="connsiteX60" fmla="*/ 13396 w 91834"/>
                    <a:gd name="connsiteY60" fmla="*/ 18322 h 92542"/>
                    <a:gd name="connsiteX61" fmla="*/ 43652 w 91834"/>
                    <a:gd name="connsiteY61" fmla="*/ 44312 h 92542"/>
                    <a:gd name="connsiteX62" fmla="*/ 43352 w 91834"/>
                    <a:gd name="connsiteY62" fmla="*/ 44761 h 92542"/>
                    <a:gd name="connsiteX63" fmla="*/ 8899 w 91834"/>
                    <a:gd name="connsiteY63" fmla="*/ 24615 h 92542"/>
                    <a:gd name="connsiteX64" fmla="*/ 5320 w 91834"/>
                    <a:gd name="connsiteY64" fmla="*/ 25003 h 92542"/>
                    <a:gd name="connsiteX65" fmla="*/ 7076 w 91834"/>
                    <a:gd name="connsiteY65" fmla="*/ 28167 h 92542"/>
                    <a:gd name="connsiteX66" fmla="*/ 43264 w 91834"/>
                    <a:gd name="connsiteY66" fmla="*/ 44965 h 92542"/>
                    <a:gd name="connsiteX67" fmla="*/ 43060 w 91834"/>
                    <a:gd name="connsiteY67" fmla="*/ 45530 h 92542"/>
                    <a:gd name="connsiteX68" fmla="*/ 4477 w 91834"/>
                    <a:gd name="connsiteY68" fmla="*/ 35358 h 92542"/>
                    <a:gd name="connsiteX69" fmla="*/ 1048 w 91834"/>
                    <a:gd name="connsiteY69" fmla="*/ 36699 h 92542"/>
                    <a:gd name="connsiteX70" fmla="*/ 3640 w 91834"/>
                    <a:gd name="connsiteY70" fmla="*/ 39318 h 92542"/>
                    <a:gd name="connsiteX71" fmla="*/ 43026 w 91834"/>
                    <a:gd name="connsiteY71" fmla="*/ 45761 h 92542"/>
                    <a:gd name="connsiteX72" fmla="*/ 42944 w 91834"/>
                    <a:gd name="connsiteY72" fmla="*/ 46305 h 92542"/>
                    <a:gd name="connsiteX73" fmla="*/ 2980 w 91834"/>
                    <a:gd name="connsiteY73" fmla="*/ 46924 h 92542"/>
                    <a:gd name="connsiteX74" fmla="*/ 0 w 91834"/>
                    <a:gd name="connsiteY74" fmla="*/ 49190 h 92542"/>
                    <a:gd name="connsiteX75" fmla="*/ 3218 w 91834"/>
                    <a:gd name="connsiteY75" fmla="*/ 50918 h 92542"/>
                    <a:gd name="connsiteX76" fmla="*/ 42965 w 91834"/>
                    <a:gd name="connsiteY76" fmla="*/ 46625 h 92542"/>
                    <a:gd name="connsiteX77" fmla="*/ 43114 w 91834"/>
                    <a:gd name="connsiteY77" fmla="*/ 47190 h 92542"/>
                    <a:gd name="connsiteX78" fmla="*/ 4565 w 91834"/>
                    <a:gd name="connsiteY78" fmla="*/ 58402 h 92542"/>
                    <a:gd name="connsiteX79" fmla="*/ 2361 w 91834"/>
                    <a:gd name="connsiteY79" fmla="*/ 61266 h 92542"/>
                    <a:gd name="connsiteX80" fmla="*/ 5844 w 91834"/>
                    <a:gd name="connsiteY80" fmla="*/ 62219 h 92542"/>
                    <a:gd name="connsiteX81" fmla="*/ 43148 w 91834"/>
                    <a:gd name="connsiteY81" fmla="*/ 47421 h 92542"/>
                    <a:gd name="connsiteX82" fmla="*/ 43352 w 91834"/>
                    <a:gd name="connsiteY82" fmla="*/ 47870 h 92542"/>
                    <a:gd name="connsiteX83" fmla="*/ 9158 w 91834"/>
                    <a:gd name="connsiteY83" fmla="*/ 69050 h 92542"/>
                    <a:gd name="connsiteX84" fmla="*/ 7695 w 91834"/>
                    <a:gd name="connsiteY84" fmla="*/ 72424 h 92542"/>
                    <a:gd name="connsiteX85" fmla="*/ 11362 w 91834"/>
                    <a:gd name="connsiteY85" fmla="*/ 72390 h 92542"/>
                    <a:gd name="connsiteX86" fmla="*/ 43536 w 91834"/>
                    <a:gd name="connsiteY86" fmla="*/ 48040 h 92542"/>
                    <a:gd name="connsiteX87" fmla="*/ 43808 w 91834"/>
                    <a:gd name="connsiteY87" fmla="*/ 48339 h 92542"/>
                    <a:gd name="connsiteX88" fmla="*/ 15036 w 91834"/>
                    <a:gd name="connsiteY88" fmla="*/ 76629 h 92542"/>
                    <a:gd name="connsiteX89" fmla="*/ 14410 w 91834"/>
                    <a:gd name="connsiteY89" fmla="*/ 80235 h 92542"/>
                    <a:gd name="connsiteX90" fmla="*/ 17934 w 91834"/>
                    <a:gd name="connsiteY90" fmla="*/ 79398 h 92542"/>
                    <a:gd name="connsiteX91" fmla="*/ 43985 w 91834"/>
                    <a:gd name="connsiteY91" fmla="*/ 48639 h 92542"/>
                    <a:gd name="connsiteX92" fmla="*/ 44434 w 91834"/>
                    <a:gd name="connsiteY92" fmla="*/ 48816 h 92542"/>
                    <a:gd name="connsiteX93" fmla="*/ 24051 w 91834"/>
                    <a:gd name="connsiteY93" fmla="*/ 83759 h 92542"/>
                    <a:gd name="connsiteX94" fmla="*/ 24411 w 91834"/>
                    <a:gd name="connsiteY94" fmla="*/ 87460 h 92542"/>
                    <a:gd name="connsiteX95" fmla="*/ 27636 w 91834"/>
                    <a:gd name="connsiteY95" fmla="*/ 85609 h 92542"/>
                    <a:gd name="connsiteX96" fmla="*/ 44706 w 91834"/>
                    <a:gd name="connsiteY96" fmla="*/ 49000 h 92542"/>
                    <a:gd name="connsiteX97" fmla="*/ 45155 w 91834"/>
                    <a:gd name="connsiteY97" fmla="*/ 49149 h 92542"/>
                    <a:gd name="connsiteX98" fmla="*/ 34766 w 91834"/>
                    <a:gd name="connsiteY98" fmla="*/ 88208 h 92542"/>
                    <a:gd name="connsiteX99" fmla="*/ 36052 w 91834"/>
                    <a:gd name="connsiteY99" fmla="*/ 91610 h 92542"/>
                    <a:gd name="connsiteX100" fmla="*/ 38583 w 91834"/>
                    <a:gd name="connsiteY100" fmla="*/ 89045 h 92542"/>
                    <a:gd name="connsiteX101" fmla="*/ 45414 w 91834"/>
                    <a:gd name="connsiteY101" fmla="*/ 49217 h 92542"/>
                    <a:gd name="connsiteX102" fmla="*/ 45985 w 91834"/>
                    <a:gd name="connsiteY102" fmla="*/ 49271 h 92542"/>
                    <a:gd name="connsiteX103" fmla="*/ 46155 w 91834"/>
                    <a:gd name="connsiteY103" fmla="*/ 89644 h 92542"/>
                    <a:gd name="connsiteX104" fmla="*/ 48312 w 91834"/>
                    <a:gd name="connsiteY104" fmla="*/ 92542 h 92542"/>
                    <a:gd name="connsiteX105" fmla="*/ 50108 w 91834"/>
                    <a:gd name="connsiteY105" fmla="*/ 89379 h 92542"/>
                    <a:gd name="connsiteX106" fmla="*/ 46285 w 91834"/>
                    <a:gd name="connsiteY106" fmla="*/ 49217 h 92542"/>
                    <a:gd name="connsiteX107" fmla="*/ 46727 w 91834"/>
                    <a:gd name="connsiteY107" fmla="*/ 49122 h 92542"/>
                    <a:gd name="connsiteX108" fmla="*/ 57524 w 91834"/>
                    <a:gd name="connsiteY108" fmla="*/ 87882 h 92542"/>
                    <a:gd name="connsiteX109" fmla="*/ 60450 w 91834"/>
                    <a:gd name="connsiteY109" fmla="*/ 90120 h 92542"/>
                    <a:gd name="connsiteX110" fmla="*/ 61314 w 91834"/>
                    <a:gd name="connsiteY110" fmla="*/ 86569 h 92542"/>
                    <a:gd name="connsiteX111" fmla="*/ 47019 w 91834"/>
                    <a:gd name="connsiteY111" fmla="*/ 49122 h 92542"/>
                    <a:gd name="connsiteX112" fmla="*/ 47468 w 91834"/>
                    <a:gd name="connsiteY112" fmla="*/ 48795 h 92542"/>
                    <a:gd name="connsiteX113" fmla="*/ 68145 w 91834"/>
                    <a:gd name="connsiteY113" fmla="*/ 83106 h 92542"/>
                    <a:gd name="connsiteX114" fmla="*/ 71512 w 91834"/>
                    <a:gd name="connsiteY114" fmla="*/ 84507 h 92542"/>
                    <a:gd name="connsiteX115" fmla="*/ 71478 w 91834"/>
                    <a:gd name="connsiteY115" fmla="*/ 80901 h 92542"/>
                    <a:gd name="connsiteX116" fmla="*/ 47734 w 91834"/>
                    <a:gd name="connsiteY116" fmla="*/ 48612 h 92542"/>
                    <a:gd name="connsiteX117" fmla="*/ 47999 w 91834"/>
                    <a:gd name="connsiteY117" fmla="*/ 48319 h 92542"/>
                    <a:gd name="connsiteX118" fmla="*/ 75812 w 91834"/>
                    <a:gd name="connsiteY118" fmla="*/ 77105 h 92542"/>
                    <a:gd name="connsiteX119" fmla="*/ 79357 w 91834"/>
                    <a:gd name="connsiteY119" fmla="*/ 77765 h 92542"/>
                    <a:gd name="connsiteX120" fmla="*/ 78554 w 91834"/>
                    <a:gd name="connsiteY120" fmla="*/ 74302 h 9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91834" h="92542">
                      <a:moveTo>
                        <a:pt x="78554" y="74302"/>
                      </a:moveTo>
                      <a:lnTo>
                        <a:pt x="48176" y="48224"/>
                      </a:lnTo>
                      <a:cubicBezTo>
                        <a:pt x="48353" y="48101"/>
                        <a:pt x="48448" y="47897"/>
                        <a:pt x="48448" y="47802"/>
                      </a:cubicBezTo>
                      <a:lnTo>
                        <a:pt x="82881" y="68002"/>
                      </a:lnTo>
                      <a:lnTo>
                        <a:pt x="86494" y="67614"/>
                      </a:lnTo>
                      <a:lnTo>
                        <a:pt x="84820" y="64362"/>
                      </a:lnTo>
                      <a:lnTo>
                        <a:pt x="48591" y="47503"/>
                      </a:lnTo>
                      <a:cubicBezTo>
                        <a:pt x="48693" y="47353"/>
                        <a:pt x="48727" y="47231"/>
                        <a:pt x="48775" y="46999"/>
                      </a:cubicBezTo>
                      <a:lnTo>
                        <a:pt x="87419" y="57205"/>
                      </a:lnTo>
                      <a:lnTo>
                        <a:pt x="90821" y="55898"/>
                      </a:lnTo>
                      <a:lnTo>
                        <a:pt x="88317" y="53299"/>
                      </a:lnTo>
                      <a:lnTo>
                        <a:pt x="48863" y="46795"/>
                      </a:lnTo>
                      <a:cubicBezTo>
                        <a:pt x="48863" y="46584"/>
                        <a:pt x="48931" y="46407"/>
                        <a:pt x="48931" y="46230"/>
                      </a:cubicBezTo>
                      <a:lnTo>
                        <a:pt x="88882" y="45666"/>
                      </a:lnTo>
                      <a:lnTo>
                        <a:pt x="91835" y="43482"/>
                      </a:lnTo>
                      <a:lnTo>
                        <a:pt x="88766" y="41638"/>
                      </a:lnTo>
                      <a:lnTo>
                        <a:pt x="48904" y="46019"/>
                      </a:lnTo>
                      <a:cubicBezTo>
                        <a:pt x="48870" y="45815"/>
                        <a:pt x="48904" y="45543"/>
                        <a:pt x="48781" y="45427"/>
                      </a:cubicBezTo>
                      <a:lnTo>
                        <a:pt x="87303" y="34120"/>
                      </a:lnTo>
                      <a:lnTo>
                        <a:pt x="89596" y="31317"/>
                      </a:lnTo>
                      <a:lnTo>
                        <a:pt x="86113" y="30330"/>
                      </a:lnTo>
                      <a:lnTo>
                        <a:pt x="48659" y="45189"/>
                      </a:lnTo>
                      <a:cubicBezTo>
                        <a:pt x="48571" y="45040"/>
                        <a:pt x="48537" y="44917"/>
                        <a:pt x="48516" y="44740"/>
                      </a:cubicBezTo>
                      <a:lnTo>
                        <a:pt x="82677" y="23466"/>
                      </a:lnTo>
                      <a:lnTo>
                        <a:pt x="84119" y="20152"/>
                      </a:lnTo>
                      <a:lnTo>
                        <a:pt x="80541" y="20152"/>
                      </a:lnTo>
                      <a:lnTo>
                        <a:pt x="48394" y="44414"/>
                      </a:lnTo>
                      <a:cubicBezTo>
                        <a:pt x="48251" y="44325"/>
                        <a:pt x="48190" y="44230"/>
                        <a:pt x="48074" y="44169"/>
                      </a:cubicBezTo>
                      <a:lnTo>
                        <a:pt x="76833" y="15818"/>
                      </a:lnTo>
                      <a:lnTo>
                        <a:pt x="77431" y="12213"/>
                      </a:lnTo>
                      <a:lnTo>
                        <a:pt x="73907" y="13076"/>
                      </a:lnTo>
                      <a:lnTo>
                        <a:pt x="47890" y="44019"/>
                      </a:lnTo>
                      <a:cubicBezTo>
                        <a:pt x="47747" y="43869"/>
                        <a:pt x="47632" y="43808"/>
                        <a:pt x="47475" y="43693"/>
                      </a:cubicBezTo>
                      <a:lnTo>
                        <a:pt x="67818" y="8661"/>
                      </a:lnTo>
                      <a:lnTo>
                        <a:pt x="67457" y="5171"/>
                      </a:lnTo>
                      <a:lnTo>
                        <a:pt x="64232" y="6899"/>
                      </a:lnTo>
                      <a:lnTo>
                        <a:pt x="47169" y="43543"/>
                      </a:lnTo>
                      <a:cubicBezTo>
                        <a:pt x="47019" y="43543"/>
                        <a:pt x="46870" y="43482"/>
                        <a:pt x="46693" y="43427"/>
                      </a:cubicBezTo>
                      <a:lnTo>
                        <a:pt x="57198" y="4334"/>
                      </a:lnTo>
                      <a:lnTo>
                        <a:pt x="55857" y="871"/>
                      </a:lnTo>
                      <a:lnTo>
                        <a:pt x="53231" y="3436"/>
                      </a:lnTo>
                      <a:lnTo>
                        <a:pt x="46489" y="43325"/>
                      </a:lnTo>
                      <a:cubicBezTo>
                        <a:pt x="46339" y="43325"/>
                        <a:pt x="46067" y="43237"/>
                        <a:pt x="45944" y="43237"/>
                      </a:cubicBezTo>
                      <a:lnTo>
                        <a:pt x="45679" y="2864"/>
                      </a:lnTo>
                      <a:lnTo>
                        <a:pt x="43563" y="0"/>
                      </a:lnTo>
                      <a:lnTo>
                        <a:pt x="41706" y="3191"/>
                      </a:lnTo>
                      <a:lnTo>
                        <a:pt x="45652" y="43264"/>
                      </a:lnTo>
                      <a:cubicBezTo>
                        <a:pt x="45441" y="43325"/>
                        <a:pt x="45285" y="43352"/>
                        <a:pt x="45114" y="43386"/>
                      </a:cubicBezTo>
                      <a:lnTo>
                        <a:pt x="34310" y="4599"/>
                      </a:lnTo>
                      <a:lnTo>
                        <a:pt x="31446" y="2422"/>
                      </a:lnTo>
                      <a:lnTo>
                        <a:pt x="30514" y="5967"/>
                      </a:lnTo>
                      <a:lnTo>
                        <a:pt x="44808" y="43475"/>
                      </a:lnTo>
                      <a:cubicBezTo>
                        <a:pt x="44788" y="43536"/>
                        <a:pt x="44550" y="43625"/>
                        <a:pt x="44427" y="43686"/>
                      </a:cubicBezTo>
                      <a:lnTo>
                        <a:pt x="23683" y="9396"/>
                      </a:lnTo>
                      <a:lnTo>
                        <a:pt x="20377" y="7967"/>
                      </a:lnTo>
                      <a:lnTo>
                        <a:pt x="20404" y="11607"/>
                      </a:lnTo>
                      <a:lnTo>
                        <a:pt x="44216" y="43863"/>
                      </a:lnTo>
                      <a:cubicBezTo>
                        <a:pt x="44012" y="43978"/>
                        <a:pt x="43944" y="44101"/>
                        <a:pt x="43890" y="44135"/>
                      </a:cubicBezTo>
                      <a:lnTo>
                        <a:pt x="16111" y="15342"/>
                      </a:lnTo>
                      <a:lnTo>
                        <a:pt x="12532" y="14832"/>
                      </a:lnTo>
                      <a:lnTo>
                        <a:pt x="13396" y="18322"/>
                      </a:lnTo>
                      <a:lnTo>
                        <a:pt x="43652" y="44312"/>
                      </a:lnTo>
                      <a:cubicBezTo>
                        <a:pt x="43590" y="44489"/>
                        <a:pt x="43468" y="44604"/>
                        <a:pt x="43352" y="44761"/>
                      </a:cubicBezTo>
                      <a:lnTo>
                        <a:pt x="8899" y="24615"/>
                      </a:lnTo>
                      <a:lnTo>
                        <a:pt x="5320" y="25003"/>
                      </a:lnTo>
                      <a:lnTo>
                        <a:pt x="7076" y="28167"/>
                      </a:lnTo>
                      <a:lnTo>
                        <a:pt x="43264" y="44965"/>
                      </a:lnTo>
                      <a:cubicBezTo>
                        <a:pt x="43148" y="45142"/>
                        <a:pt x="43121" y="45319"/>
                        <a:pt x="43060" y="45530"/>
                      </a:cubicBezTo>
                      <a:lnTo>
                        <a:pt x="4477" y="35358"/>
                      </a:lnTo>
                      <a:lnTo>
                        <a:pt x="1048" y="36699"/>
                      </a:lnTo>
                      <a:lnTo>
                        <a:pt x="3640" y="39318"/>
                      </a:lnTo>
                      <a:lnTo>
                        <a:pt x="43026" y="45761"/>
                      </a:lnTo>
                      <a:cubicBezTo>
                        <a:pt x="42999" y="45972"/>
                        <a:pt x="42944" y="46122"/>
                        <a:pt x="42944" y="46305"/>
                      </a:cubicBezTo>
                      <a:lnTo>
                        <a:pt x="2980" y="46924"/>
                      </a:lnTo>
                      <a:lnTo>
                        <a:pt x="0" y="49190"/>
                      </a:lnTo>
                      <a:lnTo>
                        <a:pt x="3218" y="50918"/>
                      </a:lnTo>
                      <a:lnTo>
                        <a:pt x="42965" y="46625"/>
                      </a:lnTo>
                      <a:cubicBezTo>
                        <a:pt x="42999" y="46775"/>
                        <a:pt x="43026" y="46918"/>
                        <a:pt x="43114" y="47190"/>
                      </a:cubicBezTo>
                      <a:lnTo>
                        <a:pt x="4565" y="58402"/>
                      </a:lnTo>
                      <a:lnTo>
                        <a:pt x="2361" y="61266"/>
                      </a:lnTo>
                      <a:lnTo>
                        <a:pt x="5844" y="62219"/>
                      </a:lnTo>
                      <a:lnTo>
                        <a:pt x="43148" y="47421"/>
                      </a:lnTo>
                      <a:cubicBezTo>
                        <a:pt x="43230" y="47571"/>
                        <a:pt x="43291" y="47693"/>
                        <a:pt x="43352" y="47870"/>
                      </a:cubicBezTo>
                      <a:lnTo>
                        <a:pt x="9158" y="69050"/>
                      </a:lnTo>
                      <a:lnTo>
                        <a:pt x="7695" y="72424"/>
                      </a:lnTo>
                      <a:lnTo>
                        <a:pt x="11362" y="72390"/>
                      </a:lnTo>
                      <a:lnTo>
                        <a:pt x="43536" y="48040"/>
                      </a:lnTo>
                      <a:cubicBezTo>
                        <a:pt x="43658" y="48101"/>
                        <a:pt x="43740" y="48244"/>
                        <a:pt x="43808" y="48339"/>
                      </a:cubicBezTo>
                      <a:lnTo>
                        <a:pt x="15036" y="76629"/>
                      </a:lnTo>
                      <a:lnTo>
                        <a:pt x="14410" y="80235"/>
                      </a:lnTo>
                      <a:lnTo>
                        <a:pt x="17934" y="79398"/>
                      </a:lnTo>
                      <a:lnTo>
                        <a:pt x="43985" y="48639"/>
                      </a:lnTo>
                      <a:cubicBezTo>
                        <a:pt x="44223" y="48693"/>
                        <a:pt x="44291" y="48761"/>
                        <a:pt x="44434" y="48816"/>
                      </a:cubicBezTo>
                      <a:lnTo>
                        <a:pt x="24051" y="83759"/>
                      </a:lnTo>
                      <a:lnTo>
                        <a:pt x="24411" y="87460"/>
                      </a:lnTo>
                      <a:lnTo>
                        <a:pt x="27636" y="85609"/>
                      </a:lnTo>
                      <a:lnTo>
                        <a:pt x="44706" y="49000"/>
                      </a:lnTo>
                      <a:cubicBezTo>
                        <a:pt x="44849" y="49095"/>
                        <a:pt x="45006" y="49149"/>
                        <a:pt x="45155" y="49149"/>
                      </a:cubicBezTo>
                      <a:lnTo>
                        <a:pt x="34766" y="88208"/>
                      </a:lnTo>
                      <a:lnTo>
                        <a:pt x="36052" y="91610"/>
                      </a:lnTo>
                      <a:lnTo>
                        <a:pt x="38583" y="89045"/>
                      </a:lnTo>
                      <a:lnTo>
                        <a:pt x="45414" y="49217"/>
                      </a:lnTo>
                      <a:cubicBezTo>
                        <a:pt x="45598" y="49217"/>
                        <a:pt x="45808" y="49271"/>
                        <a:pt x="45985" y="49271"/>
                      </a:cubicBezTo>
                      <a:lnTo>
                        <a:pt x="46155" y="89644"/>
                      </a:lnTo>
                      <a:lnTo>
                        <a:pt x="48312" y="92542"/>
                      </a:lnTo>
                      <a:lnTo>
                        <a:pt x="50108" y="89379"/>
                      </a:lnTo>
                      <a:lnTo>
                        <a:pt x="46285" y="49217"/>
                      </a:lnTo>
                      <a:cubicBezTo>
                        <a:pt x="46428" y="49217"/>
                        <a:pt x="46543" y="49183"/>
                        <a:pt x="46727" y="49122"/>
                      </a:cubicBezTo>
                      <a:lnTo>
                        <a:pt x="57524" y="87882"/>
                      </a:lnTo>
                      <a:lnTo>
                        <a:pt x="60450" y="90120"/>
                      </a:lnTo>
                      <a:lnTo>
                        <a:pt x="61314" y="86569"/>
                      </a:lnTo>
                      <a:lnTo>
                        <a:pt x="47019" y="49122"/>
                      </a:lnTo>
                      <a:cubicBezTo>
                        <a:pt x="47142" y="49000"/>
                        <a:pt x="47353" y="48918"/>
                        <a:pt x="47468" y="48795"/>
                      </a:cubicBezTo>
                      <a:lnTo>
                        <a:pt x="68145" y="83106"/>
                      </a:lnTo>
                      <a:lnTo>
                        <a:pt x="71512" y="84507"/>
                      </a:lnTo>
                      <a:lnTo>
                        <a:pt x="71478" y="80901"/>
                      </a:lnTo>
                      <a:lnTo>
                        <a:pt x="47734" y="48612"/>
                      </a:lnTo>
                      <a:cubicBezTo>
                        <a:pt x="47829" y="48462"/>
                        <a:pt x="47911" y="48550"/>
                        <a:pt x="47999" y="48319"/>
                      </a:cubicBezTo>
                      <a:lnTo>
                        <a:pt x="75812" y="77105"/>
                      </a:lnTo>
                      <a:lnTo>
                        <a:pt x="79357" y="77765"/>
                      </a:lnTo>
                      <a:lnTo>
                        <a:pt x="78554" y="74302"/>
                      </a:lnTo>
                      <a:close/>
                    </a:path>
                  </a:pathLst>
                </a:custGeom>
                <a:grpFill/>
                <a:ln w="680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DECB0814-9E4E-4626-8810-7B35ABE633DC}"/>
                    </a:ext>
                  </a:extLst>
                </p:cNvPr>
                <p:cNvSpPr/>
                <p:nvPr/>
              </p:nvSpPr>
              <p:spPr>
                <a:xfrm>
                  <a:off x="3839511" y="4367294"/>
                  <a:ext cx="100401" cy="101341"/>
                </a:xfrm>
                <a:custGeom>
                  <a:avLst/>
                  <a:gdLst>
                    <a:gd name="connsiteX0" fmla="*/ 84673 w 100401"/>
                    <a:gd name="connsiteY0" fmla="*/ 13475 h 101341"/>
                    <a:gd name="connsiteX1" fmla="*/ 13658 w 100401"/>
                    <a:gd name="connsiteY1" fmla="*/ 16278 h 101341"/>
                    <a:gd name="connsiteX2" fmla="*/ 3629 w 100401"/>
                    <a:gd name="connsiteY2" fmla="*/ 32212 h 101341"/>
                    <a:gd name="connsiteX3" fmla="*/ 2922 w 100401"/>
                    <a:gd name="connsiteY3" fmla="*/ 33614 h 101341"/>
                    <a:gd name="connsiteX4" fmla="*/ 2772 w 100401"/>
                    <a:gd name="connsiteY4" fmla="*/ 34655 h 101341"/>
                    <a:gd name="connsiteX5" fmla="*/ 649 w 100401"/>
                    <a:gd name="connsiteY5" fmla="*/ 59181 h 101341"/>
                    <a:gd name="connsiteX6" fmla="*/ 738 w 100401"/>
                    <a:gd name="connsiteY6" fmla="*/ 60290 h 101341"/>
                    <a:gd name="connsiteX7" fmla="*/ 976 w 100401"/>
                    <a:gd name="connsiteY7" fmla="*/ 60943 h 101341"/>
                    <a:gd name="connsiteX8" fmla="*/ 15746 w 100401"/>
                    <a:gd name="connsiteY8" fmla="*/ 87920 h 101341"/>
                    <a:gd name="connsiteX9" fmla="*/ 86701 w 100401"/>
                    <a:gd name="connsiteY9" fmla="*/ 84994 h 101341"/>
                    <a:gd name="connsiteX10" fmla="*/ 84673 w 100401"/>
                    <a:gd name="connsiteY10" fmla="*/ 13475 h 101341"/>
                    <a:gd name="connsiteX11" fmla="*/ 77455 w 100401"/>
                    <a:gd name="connsiteY11" fmla="*/ 83919 h 101341"/>
                    <a:gd name="connsiteX12" fmla="*/ 76529 w 100401"/>
                    <a:gd name="connsiteY12" fmla="*/ 88661 h 101341"/>
                    <a:gd name="connsiteX13" fmla="*/ 74502 w 100401"/>
                    <a:gd name="connsiteY13" fmla="*/ 89974 h 101341"/>
                    <a:gd name="connsiteX14" fmla="*/ 68528 w 100401"/>
                    <a:gd name="connsiteY14" fmla="*/ 89736 h 101341"/>
                    <a:gd name="connsiteX15" fmla="*/ 66589 w 100401"/>
                    <a:gd name="connsiteY15" fmla="*/ 94002 h 101341"/>
                    <a:gd name="connsiteX16" fmla="*/ 63521 w 100401"/>
                    <a:gd name="connsiteY16" fmla="*/ 95104 h 101341"/>
                    <a:gd name="connsiteX17" fmla="*/ 57942 w 100401"/>
                    <a:gd name="connsiteY17" fmla="*/ 93641 h 101341"/>
                    <a:gd name="connsiteX18" fmla="*/ 55044 w 100401"/>
                    <a:gd name="connsiteY18" fmla="*/ 96921 h 101341"/>
                    <a:gd name="connsiteX19" fmla="*/ 51281 w 100401"/>
                    <a:gd name="connsiteY19" fmla="*/ 97159 h 101341"/>
                    <a:gd name="connsiteX20" fmla="*/ 46063 w 100401"/>
                    <a:gd name="connsiteY20" fmla="*/ 93968 h 101341"/>
                    <a:gd name="connsiteX21" fmla="*/ 42389 w 100401"/>
                    <a:gd name="connsiteY21" fmla="*/ 96655 h 101341"/>
                    <a:gd name="connsiteX22" fmla="*/ 38865 w 100401"/>
                    <a:gd name="connsiteY22" fmla="*/ 95907 h 101341"/>
                    <a:gd name="connsiteX23" fmla="*/ 34599 w 100401"/>
                    <a:gd name="connsiteY23" fmla="*/ 91369 h 101341"/>
                    <a:gd name="connsiteX24" fmla="*/ 30422 w 100401"/>
                    <a:gd name="connsiteY24" fmla="*/ 92982 h 101341"/>
                    <a:gd name="connsiteX25" fmla="*/ 27108 w 100401"/>
                    <a:gd name="connsiteY25" fmla="*/ 91192 h 101341"/>
                    <a:gd name="connsiteX26" fmla="*/ 24312 w 100401"/>
                    <a:gd name="connsiteY26" fmla="*/ 85198 h 101341"/>
                    <a:gd name="connsiteX27" fmla="*/ 19679 w 100401"/>
                    <a:gd name="connsiteY27" fmla="*/ 85851 h 101341"/>
                    <a:gd name="connsiteX28" fmla="*/ 18543 w 100401"/>
                    <a:gd name="connsiteY28" fmla="*/ 84865 h 101341"/>
                    <a:gd name="connsiteX29" fmla="*/ 17740 w 100401"/>
                    <a:gd name="connsiteY29" fmla="*/ 84055 h 101341"/>
                    <a:gd name="connsiteX30" fmla="*/ 17264 w 100401"/>
                    <a:gd name="connsiteY30" fmla="*/ 78680 h 101341"/>
                    <a:gd name="connsiteX31" fmla="*/ 12038 w 100401"/>
                    <a:gd name="connsiteY31" fmla="*/ 77190 h 101341"/>
                    <a:gd name="connsiteX32" fmla="*/ 10882 w 100401"/>
                    <a:gd name="connsiteY32" fmla="*/ 75462 h 101341"/>
                    <a:gd name="connsiteX33" fmla="*/ 11589 w 100401"/>
                    <a:gd name="connsiteY33" fmla="*/ 70149 h 101341"/>
                    <a:gd name="connsiteX34" fmla="*/ 6956 w 100401"/>
                    <a:gd name="connsiteY34" fmla="*/ 67523 h 101341"/>
                    <a:gd name="connsiteX35" fmla="*/ 5677 w 100401"/>
                    <a:gd name="connsiteY35" fmla="*/ 63311 h 101341"/>
                    <a:gd name="connsiteX36" fmla="*/ 7194 w 100401"/>
                    <a:gd name="connsiteY36" fmla="*/ 58773 h 101341"/>
                    <a:gd name="connsiteX37" fmla="*/ 4194 w 100401"/>
                    <a:gd name="connsiteY37" fmla="*/ 55249 h 101341"/>
                    <a:gd name="connsiteX38" fmla="*/ 4099 w 100401"/>
                    <a:gd name="connsiteY38" fmla="*/ 51044 h 101341"/>
                    <a:gd name="connsiteX39" fmla="*/ 6847 w 100401"/>
                    <a:gd name="connsiteY39" fmla="*/ 46833 h 101341"/>
                    <a:gd name="connsiteX40" fmla="*/ 4813 w 100401"/>
                    <a:gd name="connsiteY40" fmla="*/ 42594 h 101341"/>
                    <a:gd name="connsiteX41" fmla="*/ 5745 w 100401"/>
                    <a:gd name="connsiteY41" fmla="*/ 38628 h 101341"/>
                    <a:gd name="connsiteX42" fmla="*/ 9263 w 100401"/>
                    <a:gd name="connsiteY42" fmla="*/ 35410 h 101341"/>
                    <a:gd name="connsiteX43" fmla="*/ 8487 w 100401"/>
                    <a:gd name="connsiteY43" fmla="*/ 31083 h 101341"/>
                    <a:gd name="connsiteX44" fmla="*/ 10752 w 100401"/>
                    <a:gd name="connsiteY44" fmla="*/ 26878 h 101341"/>
                    <a:gd name="connsiteX45" fmla="*/ 15324 w 100401"/>
                    <a:gd name="connsiteY45" fmla="*/ 24517 h 101341"/>
                    <a:gd name="connsiteX46" fmla="*/ 15705 w 100401"/>
                    <a:gd name="connsiteY46" fmla="*/ 20040 h 101341"/>
                    <a:gd name="connsiteX47" fmla="*/ 16672 w 100401"/>
                    <a:gd name="connsiteY47" fmla="*/ 19054 h 101341"/>
                    <a:gd name="connsiteX48" fmla="*/ 17298 w 100401"/>
                    <a:gd name="connsiteY48" fmla="*/ 18455 h 101341"/>
                    <a:gd name="connsiteX49" fmla="*/ 22427 w 100401"/>
                    <a:gd name="connsiteY49" fmla="*/ 17346 h 101341"/>
                    <a:gd name="connsiteX50" fmla="*/ 23768 w 100401"/>
                    <a:gd name="connsiteY50" fmla="*/ 12808 h 101341"/>
                    <a:gd name="connsiteX51" fmla="*/ 26162 w 100401"/>
                    <a:gd name="connsiteY51" fmla="*/ 11107 h 101341"/>
                    <a:gd name="connsiteX52" fmla="*/ 31925 w 100401"/>
                    <a:gd name="connsiteY52" fmla="*/ 11733 h 101341"/>
                    <a:gd name="connsiteX53" fmla="*/ 34218 w 100401"/>
                    <a:gd name="connsiteY53" fmla="*/ 7114 h 101341"/>
                    <a:gd name="connsiteX54" fmla="*/ 38069 w 100401"/>
                    <a:gd name="connsiteY54" fmla="*/ 5916 h 101341"/>
                    <a:gd name="connsiteX55" fmla="*/ 43260 w 100401"/>
                    <a:gd name="connsiteY55" fmla="*/ 7644 h 101341"/>
                    <a:gd name="connsiteX56" fmla="*/ 46573 w 100401"/>
                    <a:gd name="connsiteY56" fmla="*/ 4304 h 101341"/>
                    <a:gd name="connsiteX57" fmla="*/ 50363 w 100401"/>
                    <a:gd name="connsiteY57" fmla="*/ 4100 h 101341"/>
                    <a:gd name="connsiteX58" fmla="*/ 55023 w 100401"/>
                    <a:gd name="connsiteY58" fmla="*/ 7318 h 101341"/>
                    <a:gd name="connsiteX59" fmla="*/ 59112 w 100401"/>
                    <a:gd name="connsiteY59" fmla="*/ 4875 h 101341"/>
                    <a:gd name="connsiteX60" fmla="*/ 61800 w 100401"/>
                    <a:gd name="connsiteY60" fmla="*/ 5528 h 101341"/>
                    <a:gd name="connsiteX61" fmla="*/ 65501 w 100401"/>
                    <a:gd name="connsiteY61" fmla="*/ 9713 h 101341"/>
                    <a:gd name="connsiteX62" fmla="*/ 70005 w 100401"/>
                    <a:gd name="connsiteY62" fmla="*/ 8338 h 101341"/>
                    <a:gd name="connsiteX63" fmla="*/ 72543 w 100401"/>
                    <a:gd name="connsiteY63" fmla="*/ 9617 h 101341"/>
                    <a:gd name="connsiteX64" fmla="*/ 75039 w 100401"/>
                    <a:gd name="connsiteY64" fmla="*/ 14720 h 101341"/>
                    <a:gd name="connsiteX65" fmla="*/ 79707 w 100401"/>
                    <a:gd name="connsiteY65" fmla="*/ 14598 h 101341"/>
                    <a:gd name="connsiteX66" fmla="*/ 81850 w 100401"/>
                    <a:gd name="connsiteY66" fmla="*/ 16509 h 101341"/>
                    <a:gd name="connsiteX67" fmla="*/ 82510 w 100401"/>
                    <a:gd name="connsiteY67" fmla="*/ 17074 h 101341"/>
                    <a:gd name="connsiteX68" fmla="*/ 83544 w 100401"/>
                    <a:gd name="connsiteY68" fmla="*/ 22680 h 101341"/>
                    <a:gd name="connsiteX69" fmla="*/ 88082 w 100401"/>
                    <a:gd name="connsiteY69" fmla="*/ 23755 h 101341"/>
                    <a:gd name="connsiteX70" fmla="*/ 89640 w 100401"/>
                    <a:gd name="connsiteY70" fmla="*/ 26055 h 101341"/>
                    <a:gd name="connsiteX71" fmla="*/ 89306 w 100401"/>
                    <a:gd name="connsiteY71" fmla="*/ 31783 h 101341"/>
                    <a:gd name="connsiteX72" fmla="*/ 93484 w 100401"/>
                    <a:gd name="connsiteY72" fmla="*/ 33960 h 101341"/>
                    <a:gd name="connsiteX73" fmla="*/ 94293 w 100401"/>
                    <a:gd name="connsiteY73" fmla="*/ 36702 h 101341"/>
                    <a:gd name="connsiteX74" fmla="*/ 92593 w 100401"/>
                    <a:gd name="connsiteY74" fmla="*/ 42016 h 101341"/>
                    <a:gd name="connsiteX75" fmla="*/ 96137 w 100401"/>
                    <a:gd name="connsiteY75" fmla="*/ 45268 h 101341"/>
                    <a:gd name="connsiteX76" fmla="*/ 96375 w 100401"/>
                    <a:gd name="connsiteY76" fmla="*/ 49092 h 101341"/>
                    <a:gd name="connsiteX77" fmla="*/ 92708 w 100401"/>
                    <a:gd name="connsiteY77" fmla="*/ 54106 h 101341"/>
                    <a:gd name="connsiteX78" fmla="*/ 95661 w 100401"/>
                    <a:gd name="connsiteY78" fmla="*/ 58283 h 101341"/>
                    <a:gd name="connsiteX79" fmla="*/ 94954 w 100401"/>
                    <a:gd name="connsiteY79" fmla="*/ 61413 h 101341"/>
                    <a:gd name="connsiteX80" fmla="*/ 90504 w 100401"/>
                    <a:gd name="connsiteY80" fmla="*/ 65352 h 101341"/>
                    <a:gd name="connsiteX81" fmla="*/ 92082 w 100401"/>
                    <a:gd name="connsiteY81" fmla="*/ 69795 h 101341"/>
                    <a:gd name="connsiteX82" fmla="*/ 90388 w 100401"/>
                    <a:gd name="connsiteY82" fmla="*/ 73108 h 101341"/>
                    <a:gd name="connsiteX83" fmla="*/ 85156 w 100401"/>
                    <a:gd name="connsiteY83" fmla="*/ 75850 h 101341"/>
                    <a:gd name="connsiteX84" fmla="*/ 85360 w 100401"/>
                    <a:gd name="connsiteY84" fmla="*/ 80415 h 101341"/>
                    <a:gd name="connsiteX85" fmla="*/ 83782 w 100401"/>
                    <a:gd name="connsiteY85" fmla="*/ 82177 h 101341"/>
                    <a:gd name="connsiteX86" fmla="*/ 83428 w 100401"/>
                    <a:gd name="connsiteY86" fmla="*/ 82627 h 101341"/>
                    <a:gd name="connsiteX87" fmla="*/ 77455 w 100401"/>
                    <a:gd name="connsiteY87" fmla="*/ 83919 h 10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0401" h="101341">
                      <a:moveTo>
                        <a:pt x="84673" y="13475"/>
                      </a:moveTo>
                      <a:cubicBezTo>
                        <a:pt x="64439" y="-5507"/>
                        <a:pt x="32721" y="-4310"/>
                        <a:pt x="13658" y="16278"/>
                      </a:cubicBezTo>
                      <a:cubicBezTo>
                        <a:pt x="9269" y="21109"/>
                        <a:pt x="5895" y="26545"/>
                        <a:pt x="3629" y="32212"/>
                      </a:cubicBezTo>
                      <a:cubicBezTo>
                        <a:pt x="3275" y="32573"/>
                        <a:pt x="3037" y="33110"/>
                        <a:pt x="2922" y="33614"/>
                      </a:cubicBezTo>
                      <a:cubicBezTo>
                        <a:pt x="2738" y="33940"/>
                        <a:pt x="2677" y="34301"/>
                        <a:pt x="2772" y="34655"/>
                      </a:cubicBezTo>
                      <a:cubicBezTo>
                        <a:pt x="57" y="42656"/>
                        <a:pt x="-691" y="51072"/>
                        <a:pt x="649" y="59181"/>
                      </a:cubicBezTo>
                      <a:cubicBezTo>
                        <a:pt x="622" y="59542"/>
                        <a:pt x="649" y="59869"/>
                        <a:pt x="738" y="60290"/>
                      </a:cubicBezTo>
                      <a:cubicBezTo>
                        <a:pt x="772" y="60528"/>
                        <a:pt x="860" y="60828"/>
                        <a:pt x="976" y="60943"/>
                      </a:cubicBezTo>
                      <a:cubicBezTo>
                        <a:pt x="2942" y="70911"/>
                        <a:pt x="7813" y="80429"/>
                        <a:pt x="15746" y="87920"/>
                      </a:cubicBezTo>
                      <a:cubicBezTo>
                        <a:pt x="35987" y="106861"/>
                        <a:pt x="67698" y="105636"/>
                        <a:pt x="86701" y="84994"/>
                      </a:cubicBezTo>
                      <a:cubicBezTo>
                        <a:pt x="105744" y="64556"/>
                        <a:pt x="104812" y="32450"/>
                        <a:pt x="84673" y="13475"/>
                      </a:cubicBezTo>
                      <a:close/>
                      <a:moveTo>
                        <a:pt x="77455" y="83919"/>
                      </a:moveTo>
                      <a:cubicBezTo>
                        <a:pt x="76373" y="85259"/>
                        <a:pt x="76169" y="87022"/>
                        <a:pt x="76529" y="88661"/>
                      </a:cubicBezTo>
                      <a:cubicBezTo>
                        <a:pt x="75897" y="89083"/>
                        <a:pt x="75298" y="89464"/>
                        <a:pt x="74502" y="89974"/>
                      </a:cubicBezTo>
                      <a:cubicBezTo>
                        <a:pt x="72924" y="88484"/>
                        <a:pt x="70406" y="88335"/>
                        <a:pt x="68528" y="89736"/>
                      </a:cubicBezTo>
                      <a:cubicBezTo>
                        <a:pt x="67127" y="90845"/>
                        <a:pt x="66440" y="92362"/>
                        <a:pt x="66589" y="94002"/>
                      </a:cubicBezTo>
                      <a:cubicBezTo>
                        <a:pt x="65576" y="94424"/>
                        <a:pt x="64528" y="94812"/>
                        <a:pt x="63521" y="95104"/>
                      </a:cubicBezTo>
                      <a:cubicBezTo>
                        <a:pt x="62235" y="93499"/>
                        <a:pt x="59970" y="92866"/>
                        <a:pt x="57942" y="93641"/>
                      </a:cubicBezTo>
                      <a:cubicBezTo>
                        <a:pt x="56438" y="94240"/>
                        <a:pt x="55527" y="95519"/>
                        <a:pt x="55044" y="96921"/>
                      </a:cubicBezTo>
                      <a:cubicBezTo>
                        <a:pt x="53819" y="97070"/>
                        <a:pt x="52506" y="97193"/>
                        <a:pt x="51281" y="97159"/>
                      </a:cubicBezTo>
                      <a:cubicBezTo>
                        <a:pt x="50621" y="95043"/>
                        <a:pt x="48478" y="93607"/>
                        <a:pt x="46063" y="93968"/>
                      </a:cubicBezTo>
                      <a:cubicBezTo>
                        <a:pt x="44451" y="94179"/>
                        <a:pt x="43104" y="95193"/>
                        <a:pt x="42389" y="96655"/>
                      </a:cubicBezTo>
                      <a:cubicBezTo>
                        <a:pt x="41219" y="96445"/>
                        <a:pt x="40001" y="96145"/>
                        <a:pt x="38865" y="95907"/>
                      </a:cubicBezTo>
                      <a:cubicBezTo>
                        <a:pt x="38722" y="93546"/>
                        <a:pt x="37014" y="91607"/>
                        <a:pt x="34599" y="91369"/>
                      </a:cubicBezTo>
                      <a:cubicBezTo>
                        <a:pt x="32953" y="91226"/>
                        <a:pt x="31558" y="91757"/>
                        <a:pt x="30422" y="92982"/>
                      </a:cubicBezTo>
                      <a:cubicBezTo>
                        <a:pt x="29285" y="92444"/>
                        <a:pt x="28217" y="91818"/>
                        <a:pt x="27108" y="91192"/>
                      </a:cubicBezTo>
                      <a:cubicBezTo>
                        <a:pt x="27891" y="88750"/>
                        <a:pt x="26720" y="86090"/>
                        <a:pt x="24312" y="85198"/>
                      </a:cubicBezTo>
                      <a:cubicBezTo>
                        <a:pt x="22666" y="84600"/>
                        <a:pt x="20938" y="84960"/>
                        <a:pt x="19679" y="85851"/>
                      </a:cubicBezTo>
                      <a:cubicBezTo>
                        <a:pt x="19386" y="85552"/>
                        <a:pt x="18937" y="85198"/>
                        <a:pt x="18543" y="84865"/>
                      </a:cubicBezTo>
                      <a:cubicBezTo>
                        <a:pt x="18284" y="84593"/>
                        <a:pt x="18012" y="84266"/>
                        <a:pt x="17740" y="84055"/>
                      </a:cubicBezTo>
                      <a:cubicBezTo>
                        <a:pt x="18699" y="82327"/>
                        <a:pt x="18488" y="80232"/>
                        <a:pt x="17264" y="78680"/>
                      </a:cubicBezTo>
                      <a:cubicBezTo>
                        <a:pt x="15896" y="77129"/>
                        <a:pt x="13896" y="76653"/>
                        <a:pt x="12038" y="77190"/>
                      </a:cubicBezTo>
                      <a:cubicBezTo>
                        <a:pt x="11623" y="76626"/>
                        <a:pt x="11297" y="76054"/>
                        <a:pt x="10882" y="75462"/>
                      </a:cubicBezTo>
                      <a:cubicBezTo>
                        <a:pt x="12038" y="74034"/>
                        <a:pt x="12460" y="71938"/>
                        <a:pt x="11589" y="70149"/>
                      </a:cubicBezTo>
                      <a:cubicBezTo>
                        <a:pt x="10752" y="68332"/>
                        <a:pt x="8882" y="67346"/>
                        <a:pt x="6956" y="67523"/>
                      </a:cubicBezTo>
                      <a:cubicBezTo>
                        <a:pt x="6459" y="66060"/>
                        <a:pt x="6065" y="64774"/>
                        <a:pt x="5677" y="63311"/>
                      </a:cubicBezTo>
                      <a:cubicBezTo>
                        <a:pt x="6847" y="62209"/>
                        <a:pt x="7500" y="60508"/>
                        <a:pt x="7194" y="58773"/>
                      </a:cubicBezTo>
                      <a:cubicBezTo>
                        <a:pt x="6847" y="57072"/>
                        <a:pt x="5711" y="55854"/>
                        <a:pt x="4194" y="55249"/>
                      </a:cubicBezTo>
                      <a:cubicBezTo>
                        <a:pt x="4160" y="53786"/>
                        <a:pt x="4099" y="52357"/>
                        <a:pt x="4099" y="51044"/>
                      </a:cubicBezTo>
                      <a:cubicBezTo>
                        <a:pt x="5616" y="50241"/>
                        <a:pt x="6718" y="48656"/>
                        <a:pt x="6847" y="46833"/>
                      </a:cubicBezTo>
                      <a:cubicBezTo>
                        <a:pt x="6902" y="45132"/>
                        <a:pt x="6153" y="43642"/>
                        <a:pt x="4813" y="42594"/>
                      </a:cubicBezTo>
                      <a:cubicBezTo>
                        <a:pt x="5051" y="41315"/>
                        <a:pt x="5316" y="39995"/>
                        <a:pt x="5745" y="38628"/>
                      </a:cubicBezTo>
                      <a:cubicBezTo>
                        <a:pt x="7324" y="38274"/>
                        <a:pt x="8745" y="37077"/>
                        <a:pt x="9263" y="35410"/>
                      </a:cubicBezTo>
                      <a:cubicBezTo>
                        <a:pt x="9739" y="33852"/>
                        <a:pt x="9433" y="32246"/>
                        <a:pt x="8487" y="31083"/>
                      </a:cubicBezTo>
                      <a:cubicBezTo>
                        <a:pt x="9229" y="29586"/>
                        <a:pt x="10018" y="28191"/>
                        <a:pt x="10752" y="26878"/>
                      </a:cubicBezTo>
                      <a:cubicBezTo>
                        <a:pt x="12549" y="27055"/>
                        <a:pt x="14358" y="26164"/>
                        <a:pt x="15324" y="24517"/>
                      </a:cubicBezTo>
                      <a:cubicBezTo>
                        <a:pt x="16250" y="23116"/>
                        <a:pt x="16311" y="21442"/>
                        <a:pt x="15705" y="20040"/>
                      </a:cubicBezTo>
                      <a:cubicBezTo>
                        <a:pt x="16012" y="19714"/>
                        <a:pt x="16311" y="19476"/>
                        <a:pt x="16672" y="19054"/>
                      </a:cubicBezTo>
                      <a:cubicBezTo>
                        <a:pt x="16814" y="18782"/>
                        <a:pt x="17114" y="18571"/>
                        <a:pt x="17298" y="18455"/>
                      </a:cubicBezTo>
                      <a:cubicBezTo>
                        <a:pt x="18998" y="19054"/>
                        <a:pt x="21060" y="18727"/>
                        <a:pt x="22427" y="17346"/>
                      </a:cubicBezTo>
                      <a:cubicBezTo>
                        <a:pt x="23693" y="16094"/>
                        <a:pt x="24162" y="14366"/>
                        <a:pt x="23768" y="12808"/>
                      </a:cubicBezTo>
                      <a:cubicBezTo>
                        <a:pt x="24584" y="12182"/>
                        <a:pt x="25448" y="11618"/>
                        <a:pt x="26162" y="11107"/>
                      </a:cubicBezTo>
                      <a:cubicBezTo>
                        <a:pt x="27659" y="12448"/>
                        <a:pt x="29959" y="12781"/>
                        <a:pt x="31925" y="11733"/>
                      </a:cubicBezTo>
                      <a:cubicBezTo>
                        <a:pt x="33558" y="10726"/>
                        <a:pt x="34402" y="8964"/>
                        <a:pt x="34218" y="7114"/>
                      </a:cubicBezTo>
                      <a:cubicBezTo>
                        <a:pt x="35504" y="6631"/>
                        <a:pt x="36749" y="6250"/>
                        <a:pt x="38069" y="5916"/>
                      </a:cubicBezTo>
                      <a:cubicBezTo>
                        <a:pt x="39225" y="7474"/>
                        <a:pt x="41199" y="8216"/>
                        <a:pt x="43260" y="7644"/>
                      </a:cubicBezTo>
                      <a:cubicBezTo>
                        <a:pt x="44900" y="7257"/>
                        <a:pt x="46151" y="5855"/>
                        <a:pt x="46573" y="4304"/>
                      </a:cubicBezTo>
                      <a:cubicBezTo>
                        <a:pt x="47730" y="4161"/>
                        <a:pt x="49050" y="4161"/>
                        <a:pt x="50363" y="4100"/>
                      </a:cubicBezTo>
                      <a:cubicBezTo>
                        <a:pt x="51050" y="6039"/>
                        <a:pt x="52805" y="7413"/>
                        <a:pt x="55023" y="7318"/>
                      </a:cubicBezTo>
                      <a:cubicBezTo>
                        <a:pt x="56718" y="7229"/>
                        <a:pt x="58214" y="6331"/>
                        <a:pt x="59112" y="4875"/>
                      </a:cubicBezTo>
                      <a:cubicBezTo>
                        <a:pt x="60065" y="5025"/>
                        <a:pt x="60874" y="5202"/>
                        <a:pt x="61800" y="5528"/>
                      </a:cubicBezTo>
                      <a:cubicBezTo>
                        <a:pt x="61949" y="7502"/>
                        <a:pt x="63439" y="9264"/>
                        <a:pt x="65501" y="9713"/>
                      </a:cubicBezTo>
                      <a:cubicBezTo>
                        <a:pt x="67168" y="10155"/>
                        <a:pt x="68875" y="9617"/>
                        <a:pt x="70005" y="8338"/>
                      </a:cubicBezTo>
                      <a:cubicBezTo>
                        <a:pt x="70842" y="8760"/>
                        <a:pt x="71678" y="9175"/>
                        <a:pt x="72543" y="9617"/>
                      </a:cubicBezTo>
                      <a:cubicBezTo>
                        <a:pt x="72209" y="11645"/>
                        <a:pt x="73073" y="13795"/>
                        <a:pt x="75039" y="14720"/>
                      </a:cubicBezTo>
                      <a:cubicBezTo>
                        <a:pt x="76543" y="15530"/>
                        <a:pt x="78387" y="15468"/>
                        <a:pt x="79707" y="14598"/>
                      </a:cubicBezTo>
                      <a:cubicBezTo>
                        <a:pt x="80414" y="15162"/>
                        <a:pt x="81135" y="15761"/>
                        <a:pt x="81850" y="16509"/>
                      </a:cubicBezTo>
                      <a:cubicBezTo>
                        <a:pt x="82122" y="16632"/>
                        <a:pt x="82272" y="16836"/>
                        <a:pt x="82510" y="17074"/>
                      </a:cubicBezTo>
                      <a:cubicBezTo>
                        <a:pt x="81612" y="18952"/>
                        <a:pt x="81972" y="21217"/>
                        <a:pt x="83544" y="22680"/>
                      </a:cubicBezTo>
                      <a:cubicBezTo>
                        <a:pt x="84809" y="23871"/>
                        <a:pt x="86565" y="24204"/>
                        <a:pt x="88082" y="23755"/>
                      </a:cubicBezTo>
                      <a:cubicBezTo>
                        <a:pt x="88565" y="24504"/>
                        <a:pt x="89130" y="25279"/>
                        <a:pt x="89640" y="26055"/>
                      </a:cubicBezTo>
                      <a:cubicBezTo>
                        <a:pt x="88327" y="27729"/>
                        <a:pt x="88116" y="29994"/>
                        <a:pt x="89306" y="31783"/>
                      </a:cubicBezTo>
                      <a:cubicBezTo>
                        <a:pt x="90239" y="33212"/>
                        <a:pt x="91783" y="34022"/>
                        <a:pt x="93484" y="33960"/>
                      </a:cubicBezTo>
                      <a:cubicBezTo>
                        <a:pt x="93783" y="34852"/>
                        <a:pt x="94110" y="35811"/>
                        <a:pt x="94293" y="36702"/>
                      </a:cubicBezTo>
                      <a:cubicBezTo>
                        <a:pt x="92681" y="37961"/>
                        <a:pt x="91994" y="40016"/>
                        <a:pt x="92593" y="42016"/>
                      </a:cubicBezTo>
                      <a:cubicBezTo>
                        <a:pt x="93123" y="43751"/>
                        <a:pt x="94525" y="44914"/>
                        <a:pt x="96137" y="45268"/>
                      </a:cubicBezTo>
                      <a:cubicBezTo>
                        <a:pt x="96198" y="46527"/>
                        <a:pt x="96260" y="47833"/>
                        <a:pt x="96375" y="49092"/>
                      </a:cubicBezTo>
                      <a:cubicBezTo>
                        <a:pt x="94137" y="49575"/>
                        <a:pt x="92497" y="51718"/>
                        <a:pt x="92708" y="54106"/>
                      </a:cubicBezTo>
                      <a:cubicBezTo>
                        <a:pt x="92797" y="56106"/>
                        <a:pt x="93987" y="57657"/>
                        <a:pt x="95661" y="58283"/>
                      </a:cubicBezTo>
                      <a:cubicBezTo>
                        <a:pt x="95423" y="59297"/>
                        <a:pt x="95239" y="60311"/>
                        <a:pt x="94954" y="61413"/>
                      </a:cubicBezTo>
                      <a:cubicBezTo>
                        <a:pt x="92831" y="61440"/>
                        <a:pt x="90980" y="63053"/>
                        <a:pt x="90504" y="65352"/>
                      </a:cubicBezTo>
                      <a:cubicBezTo>
                        <a:pt x="90177" y="67142"/>
                        <a:pt x="90871" y="68720"/>
                        <a:pt x="92082" y="69795"/>
                      </a:cubicBezTo>
                      <a:cubicBezTo>
                        <a:pt x="91545" y="70931"/>
                        <a:pt x="91014" y="72067"/>
                        <a:pt x="90388" y="73108"/>
                      </a:cubicBezTo>
                      <a:cubicBezTo>
                        <a:pt x="88259" y="72809"/>
                        <a:pt x="86054" y="73911"/>
                        <a:pt x="85156" y="75850"/>
                      </a:cubicBezTo>
                      <a:cubicBezTo>
                        <a:pt x="84496" y="77374"/>
                        <a:pt x="84564" y="79102"/>
                        <a:pt x="85360" y="80415"/>
                      </a:cubicBezTo>
                      <a:cubicBezTo>
                        <a:pt x="84884" y="81014"/>
                        <a:pt x="84292" y="81701"/>
                        <a:pt x="83782" y="82177"/>
                      </a:cubicBezTo>
                      <a:cubicBezTo>
                        <a:pt x="83700" y="82416"/>
                        <a:pt x="83544" y="82504"/>
                        <a:pt x="83428" y="82627"/>
                      </a:cubicBezTo>
                      <a:cubicBezTo>
                        <a:pt x="81455" y="81565"/>
                        <a:pt x="78918" y="82103"/>
                        <a:pt x="77455" y="83919"/>
                      </a:cubicBezTo>
                      <a:close/>
                    </a:path>
                  </a:pathLst>
                </a:custGeom>
                <a:grpFill/>
                <a:ln w="6800" cap="flat">
                  <a:noFill/>
                  <a:prstDash val="solid"/>
                  <a:miter/>
                </a:ln>
              </p:spPr>
              <p:txBody>
                <a:bodyPr rtlCol="0" anchor="ctr"/>
                <a:lstStyle/>
                <a:p>
                  <a:endParaRPr lang="en-US" dirty="0"/>
                </a:p>
              </p:txBody>
            </p:sp>
          </p:grpSp>
          <p:sp>
            <p:nvSpPr>
              <p:cNvPr id="564" name="Freeform: Shape 563">
                <a:extLst>
                  <a:ext uri="{FF2B5EF4-FFF2-40B4-BE49-F238E27FC236}">
                    <a16:creationId xmlns:a16="http://schemas.microsoft.com/office/drawing/2014/main" id="{149D78ED-095A-4ED9-B663-26F2B163F4BF}"/>
                  </a:ext>
                </a:extLst>
              </p:cNvPr>
              <p:cNvSpPr/>
              <p:nvPr/>
            </p:nvSpPr>
            <p:spPr>
              <a:xfrm>
                <a:off x="6663993" y="1908696"/>
                <a:ext cx="118356" cy="102922"/>
              </a:xfrm>
              <a:custGeom>
                <a:avLst/>
                <a:gdLst>
                  <a:gd name="connsiteX0" fmla="*/ 1646 w 57990"/>
                  <a:gd name="connsiteY0" fmla="*/ 0 h 50428"/>
                  <a:gd name="connsiteX1" fmla="*/ 0 w 57990"/>
                  <a:gd name="connsiteY1" fmla="*/ 47054 h 50428"/>
                  <a:gd name="connsiteX2" fmla="*/ 43182 w 57990"/>
                  <a:gd name="connsiteY2" fmla="*/ 50428 h 50428"/>
                  <a:gd name="connsiteX3" fmla="*/ 27133 w 57990"/>
                  <a:gd name="connsiteY3" fmla="*/ 12532 h 50428"/>
                  <a:gd name="connsiteX4" fmla="*/ 1646 w 57990"/>
                  <a:gd name="connsiteY4" fmla="*/ 0 h 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90" h="50428">
                    <a:moveTo>
                      <a:pt x="1646" y="0"/>
                    </a:moveTo>
                    <a:cubicBezTo>
                      <a:pt x="1646" y="0"/>
                      <a:pt x="18111" y="6743"/>
                      <a:pt x="0" y="47054"/>
                    </a:cubicBezTo>
                    <a:cubicBezTo>
                      <a:pt x="0" y="47054"/>
                      <a:pt x="28949" y="44251"/>
                      <a:pt x="43182" y="50428"/>
                    </a:cubicBezTo>
                    <a:cubicBezTo>
                      <a:pt x="43182" y="50428"/>
                      <a:pt x="85466" y="43713"/>
                      <a:pt x="27133" y="12532"/>
                    </a:cubicBezTo>
                    <a:lnTo>
                      <a:pt x="1646" y="0"/>
                    </a:lnTo>
                    <a:close/>
                  </a:path>
                </a:pathLst>
              </a:custGeom>
              <a:solidFill>
                <a:srgbClr val="7FC342"/>
              </a:solidFill>
              <a:ln w="680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446214D1-35A9-4DD6-9B56-EF461CCD9581}"/>
                  </a:ext>
                </a:extLst>
              </p:cNvPr>
              <p:cNvSpPr/>
              <p:nvPr/>
            </p:nvSpPr>
            <p:spPr>
              <a:xfrm>
                <a:off x="6236128" y="1256531"/>
                <a:ext cx="728369" cy="763780"/>
              </a:xfrm>
              <a:custGeom>
                <a:avLst/>
                <a:gdLst>
                  <a:gd name="connsiteX0" fmla="*/ 89181 w 356874"/>
                  <a:gd name="connsiteY0" fmla="*/ 0 h 374224"/>
                  <a:gd name="connsiteX1" fmla="*/ 214176 w 356874"/>
                  <a:gd name="connsiteY1" fmla="*/ 42754 h 374224"/>
                  <a:gd name="connsiteX2" fmla="*/ 356875 w 356874"/>
                  <a:gd name="connsiteY2" fmla="*/ 88167 h 374224"/>
                  <a:gd name="connsiteX3" fmla="*/ 303242 w 356874"/>
                  <a:gd name="connsiteY3" fmla="*/ 266720 h 374224"/>
                  <a:gd name="connsiteX4" fmla="*/ 254563 w 356874"/>
                  <a:gd name="connsiteY4" fmla="*/ 374108 h 374224"/>
                  <a:gd name="connsiteX5" fmla="*/ 245718 w 356874"/>
                  <a:gd name="connsiteY5" fmla="*/ 344921 h 374224"/>
                  <a:gd name="connsiteX6" fmla="*/ 113116 w 356874"/>
                  <a:gd name="connsiteY6" fmla="*/ 335879 h 374224"/>
                  <a:gd name="connsiteX7" fmla="*/ 0 w 356874"/>
                  <a:gd name="connsiteY7" fmla="*/ 311052 h 374224"/>
                  <a:gd name="connsiteX8" fmla="*/ 89181 w 356874"/>
                  <a:gd name="connsiteY8" fmla="*/ 0 h 37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874" h="374224">
                    <a:moveTo>
                      <a:pt x="89181" y="0"/>
                    </a:moveTo>
                    <a:cubicBezTo>
                      <a:pt x="89181" y="0"/>
                      <a:pt x="139997" y="48006"/>
                      <a:pt x="214176" y="42754"/>
                    </a:cubicBezTo>
                    <a:cubicBezTo>
                      <a:pt x="214176" y="42754"/>
                      <a:pt x="345615" y="41978"/>
                      <a:pt x="356875" y="88167"/>
                    </a:cubicBezTo>
                    <a:cubicBezTo>
                      <a:pt x="356875" y="88167"/>
                      <a:pt x="301010" y="245119"/>
                      <a:pt x="303242" y="266720"/>
                    </a:cubicBezTo>
                    <a:cubicBezTo>
                      <a:pt x="303242" y="266720"/>
                      <a:pt x="294050" y="378319"/>
                      <a:pt x="254563" y="374108"/>
                    </a:cubicBezTo>
                    <a:cubicBezTo>
                      <a:pt x="254563" y="374108"/>
                      <a:pt x="288539" y="368257"/>
                      <a:pt x="245718" y="344921"/>
                    </a:cubicBezTo>
                    <a:cubicBezTo>
                      <a:pt x="245718" y="344921"/>
                      <a:pt x="188160" y="324483"/>
                      <a:pt x="113116" y="335879"/>
                    </a:cubicBezTo>
                    <a:cubicBezTo>
                      <a:pt x="113116" y="335879"/>
                      <a:pt x="64566" y="338267"/>
                      <a:pt x="0" y="311052"/>
                    </a:cubicBezTo>
                    <a:cubicBezTo>
                      <a:pt x="-7" y="311059"/>
                      <a:pt x="88385" y="28282"/>
                      <a:pt x="89181" y="0"/>
                    </a:cubicBezTo>
                    <a:close/>
                  </a:path>
                </a:pathLst>
              </a:custGeom>
              <a:solidFill>
                <a:srgbClr val="F9A11B"/>
              </a:solidFill>
              <a:ln w="680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F50E7D96-B62C-4EFB-ABD4-ED2D801BDA0E}"/>
                  </a:ext>
                </a:extLst>
              </p:cNvPr>
              <p:cNvSpPr/>
              <p:nvPr/>
            </p:nvSpPr>
            <p:spPr>
              <a:xfrm>
                <a:off x="6217257" y="1656390"/>
                <a:ext cx="637958" cy="361633"/>
              </a:xfrm>
              <a:custGeom>
                <a:avLst/>
                <a:gdLst>
                  <a:gd name="connsiteX0" fmla="*/ 33412 w 312576"/>
                  <a:gd name="connsiteY0" fmla="*/ 0 h 177187"/>
                  <a:gd name="connsiteX1" fmla="*/ 0 w 312576"/>
                  <a:gd name="connsiteY1" fmla="*/ 109626 h 177187"/>
                  <a:gd name="connsiteX2" fmla="*/ 149658 w 312576"/>
                  <a:gd name="connsiteY2" fmla="*/ 142270 h 177187"/>
                  <a:gd name="connsiteX3" fmla="*/ 268591 w 312576"/>
                  <a:gd name="connsiteY3" fmla="*/ 159721 h 177187"/>
                  <a:gd name="connsiteX4" fmla="*/ 254032 w 312576"/>
                  <a:gd name="connsiteY4" fmla="*/ 175382 h 177187"/>
                  <a:gd name="connsiteX5" fmla="*/ 257998 w 312576"/>
                  <a:gd name="connsiteY5" fmla="*/ 175117 h 177187"/>
                  <a:gd name="connsiteX6" fmla="*/ 308066 w 312576"/>
                  <a:gd name="connsiteY6" fmla="*/ 104666 h 177187"/>
                  <a:gd name="connsiteX7" fmla="*/ 312576 w 312576"/>
                  <a:gd name="connsiteY7" fmla="*/ 59524 h 177187"/>
                  <a:gd name="connsiteX8" fmla="*/ 149121 w 312576"/>
                  <a:gd name="connsiteY8" fmla="*/ 32371 h 177187"/>
                  <a:gd name="connsiteX9" fmla="*/ 33412 w 312576"/>
                  <a:gd name="connsiteY9" fmla="*/ 0 h 17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576" h="177187">
                    <a:moveTo>
                      <a:pt x="33412" y="0"/>
                    </a:moveTo>
                    <a:lnTo>
                      <a:pt x="0" y="109626"/>
                    </a:lnTo>
                    <a:cubicBezTo>
                      <a:pt x="0" y="109626"/>
                      <a:pt x="79064" y="158707"/>
                      <a:pt x="149658" y="142270"/>
                    </a:cubicBezTo>
                    <a:cubicBezTo>
                      <a:pt x="149658" y="142270"/>
                      <a:pt x="248609" y="131166"/>
                      <a:pt x="268591" y="159721"/>
                    </a:cubicBezTo>
                    <a:cubicBezTo>
                      <a:pt x="268591" y="159721"/>
                      <a:pt x="281845" y="171178"/>
                      <a:pt x="254032" y="175382"/>
                    </a:cubicBezTo>
                    <a:cubicBezTo>
                      <a:pt x="226225" y="179594"/>
                      <a:pt x="257998" y="175117"/>
                      <a:pt x="257998" y="175117"/>
                    </a:cubicBezTo>
                    <a:cubicBezTo>
                      <a:pt x="257998" y="175117"/>
                      <a:pt x="294526" y="186329"/>
                      <a:pt x="308066" y="104666"/>
                    </a:cubicBezTo>
                    <a:lnTo>
                      <a:pt x="312576" y="59524"/>
                    </a:lnTo>
                    <a:cubicBezTo>
                      <a:pt x="312576" y="59524"/>
                      <a:pt x="248364" y="-9852"/>
                      <a:pt x="149121" y="32371"/>
                    </a:cubicBezTo>
                    <a:cubicBezTo>
                      <a:pt x="149128" y="32371"/>
                      <a:pt x="65586" y="11158"/>
                      <a:pt x="33412" y="0"/>
                    </a:cubicBezTo>
                    <a:close/>
                  </a:path>
                </a:pathLst>
              </a:custGeom>
              <a:solidFill>
                <a:srgbClr val="7FC342"/>
              </a:solidFill>
              <a:ln w="6800" cap="flat">
                <a:noFill/>
                <a:prstDash val="solid"/>
                <a:miter/>
              </a:ln>
            </p:spPr>
            <p:txBody>
              <a:bodyPr rtlCol="0" anchor="ctr"/>
              <a:lstStyle/>
              <a:p>
                <a:endParaRPr lang="en-US" dirty="0"/>
              </a:p>
            </p:txBody>
          </p:sp>
          <p:grpSp>
            <p:nvGrpSpPr>
              <p:cNvPr id="22" name="Graphic 353">
                <a:extLst>
                  <a:ext uri="{FF2B5EF4-FFF2-40B4-BE49-F238E27FC236}">
                    <a16:creationId xmlns:a16="http://schemas.microsoft.com/office/drawing/2014/main" id="{5795E682-87E1-4193-98D1-9483157EC7BE}"/>
                  </a:ext>
                </a:extLst>
              </p:cNvPr>
              <p:cNvGrpSpPr/>
              <p:nvPr/>
            </p:nvGrpSpPr>
            <p:grpSpPr>
              <a:xfrm>
                <a:off x="6268579" y="1390323"/>
                <a:ext cx="667618" cy="419409"/>
                <a:chOff x="3592980" y="4247093"/>
                <a:chExt cx="327108" cy="205495"/>
              </a:xfrm>
            </p:grpSpPr>
            <p:sp>
              <p:nvSpPr>
                <p:cNvPr id="568" name="Freeform: Shape 567">
                  <a:extLst>
                    <a:ext uri="{FF2B5EF4-FFF2-40B4-BE49-F238E27FC236}">
                      <a16:creationId xmlns:a16="http://schemas.microsoft.com/office/drawing/2014/main" id="{F61714D8-1947-4F7F-A1C6-ACD4E0892411}"/>
                    </a:ext>
                  </a:extLst>
                </p:cNvPr>
                <p:cNvSpPr/>
                <p:nvPr/>
              </p:nvSpPr>
              <p:spPr>
                <a:xfrm>
                  <a:off x="3611935" y="4279974"/>
                  <a:ext cx="291628" cy="160979"/>
                </a:xfrm>
                <a:custGeom>
                  <a:avLst/>
                  <a:gdLst>
                    <a:gd name="connsiteX0" fmla="*/ 29126 w 291628"/>
                    <a:gd name="connsiteY0" fmla="*/ 0 h 160979"/>
                    <a:gd name="connsiteX1" fmla="*/ 153128 w 291628"/>
                    <a:gd name="connsiteY1" fmla="*/ 34406 h 160979"/>
                    <a:gd name="connsiteX2" fmla="*/ 291628 w 291628"/>
                    <a:gd name="connsiteY2" fmla="*/ 72268 h 160979"/>
                    <a:gd name="connsiteX3" fmla="*/ 268898 w 291628"/>
                    <a:gd name="connsiteY3" fmla="*/ 160979 h 160979"/>
                    <a:gd name="connsiteX4" fmla="*/ 141317 w 291628"/>
                    <a:gd name="connsiteY4" fmla="*/ 132513 h 160979"/>
                    <a:gd name="connsiteX5" fmla="*/ 0 w 291628"/>
                    <a:gd name="connsiteY5" fmla="*/ 105598 h 160979"/>
                    <a:gd name="connsiteX6" fmla="*/ 29126 w 291628"/>
                    <a:gd name="connsiteY6" fmla="*/ 0 h 16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628" h="160979">
                      <a:moveTo>
                        <a:pt x="29126" y="0"/>
                      </a:moveTo>
                      <a:cubicBezTo>
                        <a:pt x="29126" y="0"/>
                        <a:pt x="66301" y="39685"/>
                        <a:pt x="153128" y="34406"/>
                      </a:cubicBezTo>
                      <a:cubicBezTo>
                        <a:pt x="153128" y="34406"/>
                        <a:pt x="288716" y="23098"/>
                        <a:pt x="291628" y="72268"/>
                      </a:cubicBezTo>
                      <a:cubicBezTo>
                        <a:pt x="291628" y="72268"/>
                        <a:pt x="265224" y="156537"/>
                        <a:pt x="268898" y="160979"/>
                      </a:cubicBezTo>
                      <a:cubicBezTo>
                        <a:pt x="268898" y="160979"/>
                        <a:pt x="227369" y="118402"/>
                        <a:pt x="141317" y="132513"/>
                      </a:cubicBezTo>
                      <a:cubicBezTo>
                        <a:pt x="141317" y="132513"/>
                        <a:pt x="52211" y="147195"/>
                        <a:pt x="0" y="105598"/>
                      </a:cubicBezTo>
                      <a:lnTo>
                        <a:pt x="29126" y="0"/>
                      </a:lnTo>
                      <a:close/>
                    </a:path>
                  </a:pathLst>
                </a:custGeom>
                <a:solidFill>
                  <a:srgbClr val="E7E7E7"/>
                </a:solidFill>
                <a:ln w="680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04AA0EDC-66C0-44FA-81AF-11287B1B10DC}"/>
                    </a:ext>
                  </a:extLst>
                </p:cNvPr>
                <p:cNvSpPr/>
                <p:nvPr/>
              </p:nvSpPr>
              <p:spPr>
                <a:xfrm>
                  <a:off x="3592980" y="4247093"/>
                  <a:ext cx="327108" cy="205495"/>
                </a:xfrm>
                <a:custGeom>
                  <a:avLst/>
                  <a:gdLst>
                    <a:gd name="connsiteX0" fmla="*/ 43005 w 327108"/>
                    <a:gd name="connsiteY0" fmla="*/ 171001 h 205495"/>
                    <a:gd name="connsiteX1" fmla="*/ 8593 w 327108"/>
                    <a:gd name="connsiteY1" fmla="*/ 151427 h 205495"/>
                    <a:gd name="connsiteX2" fmla="*/ 0 w 327108"/>
                    <a:gd name="connsiteY2" fmla="*/ 144624 h 205495"/>
                    <a:gd name="connsiteX3" fmla="*/ 39917 w 327108"/>
                    <a:gd name="connsiteY3" fmla="*/ 0 h 205495"/>
                    <a:gd name="connsiteX4" fmla="*/ 60157 w 327108"/>
                    <a:gd name="connsiteY4" fmla="*/ 21601 h 205495"/>
                    <a:gd name="connsiteX5" fmla="*/ 60157 w 327108"/>
                    <a:gd name="connsiteY5" fmla="*/ 21601 h 205495"/>
                    <a:gd name="connsiteX6" fmla="*/ 91216 w 327108"/>
                    <a:gd name="connsiteY6" fmla="*/ 39951 h 205495"/>
                    <a:gd name="connsiteX7" fmla="*/ 171062 w 327108"/>
                    <a:gd name="connsiteY7" fmla="*/ 50721 h 205495"/>
                    <a:gd name="connsiteX8" fmla="*/ 290383 w 327108"/>
                    <a:gd name="connsiteY8" fmla="*/ 61613 h 205495"/>
                    <a:gd name="connsiteX9" fmla="*/ 327109 w 327108"/>
                    <a:gd name="connsiteY9" fmla="*/ 104197 h 205495"/>
                    <a:gd name="connsiteX10" fmla="*/ 326367 w 327108"/>
                    <a:gd name="connsiteY10" fmla="*/ 110136 h 205495"/>
                    <a:gd name="connsiteX11" fmla="*/ 304106 w 327108"/>
                    <a:gd name="connsiteY11" fmla="*/ 192133 h 205495"/>
                    <a:gd name="connsiteX12" fmla="*/ 291431 w 327108"/>
                    <a:gd name="connsiteY12" fmla="*/ 191623 h 205495"/>
                    <a:gd name="connsiteX13" fmla="*/ 275946 w 327108"/>
                    <a:gd name="connsiteY13" fmla="*/ 205495 h 205495"/>
                    <a:gd name="connsiteX14" fmla="*/ 275946 w 327108"/>
                    <a:gd name="connsiteY14" fmla="*/ 205495 h 205495"/>
                    <a:gd name="connsiteX15" fmla="*/ 247269 w 327108"/>
                    <a:gd name="connsiteY15" fmla="*/ 188575 h 205495"/>
                    <a:gd name="connsiteX16" fmla="*/ 162925 w 327108"/>
                    <a:gd name="connsiteY16" fmla="*/ 181798 h 205495"/>
                    <a:gd name="connsiteX17" fmla="*/ 43005 w 327108"/>
                    <a:gd name="connsiteY17" fmla="*/ 171001 h 205495"/>
                    <a:gd name="connsiteX18" fmla="*/ 37984 w 327108"/>
                    <a:gd name="connsiteY18" fmla="*/ 131676 h 205495"/>
                    <a:gd name="connsiteX19" fmla="*/ 55082 w 327108"/>
                    <a:gd name="connsiteY19" fmla="*/ 140086 h 205495"/>
                    <a:gd name="connsiteX20" fmla="*/ 157578 w 327108"/>
                    <a:gd name="connsiteY20" fmla="*/ 149039 h 205495"/>
                    <a:gd name="connsiteX21" fmla="*/ 259447 w 327108"/>
                    <a:gd name="connsiteY21" fmla="*/ 157693 h 205495"/>
                    <a:gd name="connsiteX22" fmla="*/ 275708 w 327108"/>
                    <a:gd name="connsiteY22" fmla="*/ 165306 h 205495"/>
                    <a:gd name="connsiteX23" fmla="*/ 293554 w 327108"/>
                    <a:gd name="connsiteY23" fmla="*/ 103959 h 205495"/>
                    <a:gd name="connsiteX24" fmla="*/ 278280 w 327108"/>
                    <a:gd name="connsiteY24" fmla="*/ 92474 h 205495"/>
                    <a:gd name="connsiteX25" fmla="*/ 173457 w 327108"/>
                    <a:gd name="connsiteY25" fmla="*/ 83874 h 205495"/>
                    <a:gd name="connsiteX26" fmla="*/ 79105 w 327108"/>
                    <a:gd name="connsiteY26" fmla="*/ 70812 h 205495"/>
                    <a:gd name="connsiteX27" fmla="*/ 57653 w 327108"/>
                    <a:gd name="connsiteY27" fmla="*/ 60484 h 205495"/>
                    <a:gd name="connsiteX28" fmla="*/ 37984 w 327108"/>
                    <a:gd name="connsiteY28" fmla="*/ 131676 h 20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27108" h="205495">
                      <a:moveTo>
                        <a:pt x="43005" y="171001"/>
                      </a:moveTo>
                      <a:cubicBezTo>
                        <a:pt x="30024" y="165898"/>
                        <a:pt x="18444" y="159367"/>
                        <a:pt x="8593" y="151427"/>
                      </a:cubicBezTo>
                      <a:lnTo>
                        <a:pt x="0" y="144624"/>
                      </a:lnTo>
                      <a:lnTo>
                        <a:pt x="39917" y="0"/>
                      </a:lnTo>
                      <a:lnTo>
                        <a:pt x="60157" y="21601"/>
                      </a:lnTo>
                      <a:lnTo>
                        <a:pt x="60157" y="21601"/>
                      </a:lnTo>
                      <a:cubicBezTo>
                        <a:pt x="60218" y="21629"/>
                        <a:pt x="70152" y="31596"/>
                        <a:pt x="91216" y="39951"/>
                      </a:cubicBezTo>
                      <a:cubicBezTo>
                        <a:pt x="114130" y="48999"/>
                        <a:pt x="141045" y="52571"/>
                        <a:pt x="171062" y="50721"/>
                      </a:cubicBezTo>
                      <a:cubicBezTo>
                        <a:pt x="173797" y="50455"/>
                        <a:pt x="247153" y="44631"/>
                        <a:pt x="290383" y="61613"/>
                      </a:cubicBezTo>
                      <a:cubicBezTo>
                        <a:pt x="319298" y="72955"/>
                        <a:pt x="326272" y="91066"/>
                        <a:pt x="327109" y="104197"/>
                      </a:cubicBezTo>
                      <a:lnTo>
                        <a:pt x="326367" y="110136"/>
                      </a:lnTo>
                      <a:cubicBezTo>
                        <a:pt x="315924" y="143549"/>
                        <a:pt x="304405" y="184431"/>
                        <a:pt x="304106" y="192133"/>
                      </a:cubicBezTo>
                      <a:lnTo>
                        <a:pt x="291431" y="191623"/>
                      </a:lnTo>
                      <a:lnTo>
                        <a:pt x="275946" y="205495"/>
                      </a:lnTo>
                      <a:lnTo>
                        <a:pt x="275946" y="205495"/>
                      </a:lnTo>
                      <a:cubicBezTo>
                        <a:pt x="275946" y="205495"/>
                        <a:pt x="266305" y="196065"/>
                        <a:pt x="247269" y="188575"/>
                      </a:cubicBezTo>
                      <a:cubicBezTo>
                        <a:pt x="222654" y="178934"/>
                        <a:pt x="194344" y="176614"/>
                        <a:pt x="162925" y="181798"/>
                      </a:cubicBezTo>
                      <a:cubicBezTo>
                        <a:pt x="160326" y="182281"/>
                        <a:pt x="97209" y="192310"/>
                        <a:pt x="43005" y="171001"/>
                      </a:cubicBezTo>
                      <a:close/>
                      <a:moveTo>
                        <a:pt x="37984" y="131676"/>
                      </a:moveTo>
                      <a:cubicBezTo>
                        <a:pt x="43210" y="134840"/>
                        <a:pt x="48931" y="137732"/>
                        <a:pt x="55082" y="140086"/>
                      </a:cubicBezTo>
                      <a:cubicBezTo>
                        <a:pt x="100679" y="158054"/>
                        <a:pt x="156986" y="149189"/>
                        <a:pt x="157578" y="149039"/>
                      </a:cubicBezTo>
                      <a:cubicBezTo>
                        <a:pt x="194936" y="142923"/>
                        <a:pt x="229158" y="145848"/>
                        <a:pt x="259447" y="157693"/>
                      </a:cubicBezTo>
                      <a:cubicBezTo>
                        <a:pt x="265584" y="160142"/>
                        <a:pt x="270986" y="162769"/>
                        <a:pt x="275708" y="165306"/>
                      </a:cubicBezTo>
                      <a:cubicBezTo>
                        <a:pt x="279178" y="151373"/>
                        <a:pt x="284872" y="131765"/>
                        <a:pt x="293554" y="103959"/>
                      </a:cubicBezTo>
                      <a:cubicBezTo>
                        <a:pt x="292057" y="99781"/>
                        <a:pt x="286927" y="95930"/>
                        <a:pt x="278280" y="92474"/>
                      </a:cubicBezTo>
                      <a:cubicBezTo>
                        <a:pt x="248167" y="80690"/>
                        <a:pt x="192432" y="82269"/>
                        <a:pt x="173457" y="83874"/>
                      </a:cubicBezTo>
                      <a:cubicBezTo>
                        <a:pt x="138126" y="86024"/>
                        <a:pt x="106530" y="81636"/>
                        <a:pt x="79105" y="70812"/>
                      </a:cubicBezTo>
                      <a:cubicBezTo>
                        <a:pt x="70723" y="67532"/>
                        <a:pt x="63559" y="63920"/>
                        <a:pt x="57653" y="60484"/>
                      </a:cubicBezTo>
                      <a:lnTo>
                        <a:pt x="37984" y="131676"/>
                      </a:lnTo>
                      <a:close/>
                    </a:path>
                  </a:pathLst>
                </a:custGeom>
                <a:solidFill>
                  <a:srgbClr val="FFFFFF"/>
                </a:solidFill>
                <a:ln w="6800" cap="flat">
                  <a:noFill/>
                  <a:prstDash val="solid"/>
                  <a:miter/>
                </a:ln>
              </p:spPr>
              <p:txBody>
                <a:bodyPr rtlCol="0" anchor="ctr"/>
                <a:lstStyle/>
                <a:p>
                  <a:endParaRPr lang="en-US" dirty="0"/>
                </a:p>
              </p:txBody>
            </p:sp>
          </p:grpSp>
        </p:grpSp>
        <p:sp>
          <p:nvSpPr>
            <p:cNvPr id="411" name="Freeform: Shape 410">
              <a:extLst>
                <a:ext uri="{FF2B5EF4-FFF2-40B4-BE49-F238E27FC236}">
                  <a16:creationId xmlns:a16="http://schemas.microsoft.com/office/drawing/2014/main" id="{A7596CA6-B5E0-4888-9AE6-6B9972A3B99E}"/>
                </a:ext>
              </a:extLst>
            </p:cNvPr>
            <p:cNvSpPr/>
            <p:nvPr/>
          </p:nvSpPr>
          <p:spPr>
            <a:xfrm>
              <a:off x="5903421" y="1281137"/>
              <a:ext cx="522719" cy="1747801"/>
            </a:xfrm>
            <a:custGeom>
              <a:avLst/>
              <a:gdLst>
                <a:gd name="connsiteX0" fmla="*/ 0 w 256113"/>
                <a:gd name="connsiteY0" fmla="*/ 856359 h 856358"/>
                <a:gd name="connsiteX1" fmla="*/ 256114 w 256113"/>
                <a:gd name="connsiteY1" fmla="*/ 0 h 856358"/>
              </a:gdLst>
              <a:ahLst/>
              <a:cxnLst>
                <a:cxn ang="0">
                  <a:pos x="connsiteX0" y="connsiteY0"/>
                </a:cxn>
                <a:cxn ang="0">
                  <a:pos x="connsiteX1" y="connsiteY1"/>
                </a:cxn>
              </a:cxnLst>
              <a:rect l="l" t="t" r="r" b="b"/>
              <a:pathLst>
                <a:path w="256113" h="856358">
                  <a:moveTo>
                    <a:pt x="0" y="856359"/>
                  </a:moveTo>
                  <a:cubicBezTo>
                    <a:pt x="85398" y="570867"/>
                    <a:pt x="170742" y="285492"/>
                    <a:pt x="256114" y="0"/>
                  </a:cubicBezTo>
                </a:path>
              </a:pathLst>
            </a:custGeom>
            <a:solidFill>
              <a:srgbClr val="282725"/>
            </a:solidFill>
            <a:ln w="6800"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E0513688-4D8B-4938-9FEB-F1711E955E07}"/>
                </a:ext>
              </a:extLst>
            </p:cNvPr>
            <p:cNvSpPr/>
            <p:nvPr/>
          </p:nvSpPr>
          <p:spPr>
            <a:xfrm>
              <a:off x="3340184" y="691876"/>
              <a:ext cx="497758" cy="504612"/>
            </a:xfrm>
            <a:custGeom>
              <a:avLst/>
              <a:gdLst>
                <a:gd name="connsiteX0" fmla="*/ 0 w 243883"/>
                <a:gd name="connsiteY0" fmla="*/ 192990 h 247241"/>
                <a:gd name="connsiteX1" fmla="*/ 17934 w 243883"/>
                <a:gd name="connsiteY1" fmla="*/ 185377 h 247241"/>
                <a:gd name="connsiteX2" fmla="*/ 38318 w 243883"/>
                <a:gd name="connsiteY2" fmla="*/ 230913 h 247241"/>
                <a:gd name="connsiteX3" fmla="*/ 52163 w 243883"/>
                <a:gd name="connsiteY3" fmla="*/ 218054 h 247241"/>
                <a:gd name="connsiteX4" fmla="*/ 51299 w 243883"/>
                <a:gd name="connsiteY4" fmla="*/ 164320 h 247241"/>
                <a:gd name="connsiteX5" fmla="*/ 141385 w 243883"/>
                <a:gd name="connsiteY5" fmla="*/ 140807 h 247241"/>
                <a:gd name="connsiteX6" fmla="*/ 169579 w 243883"/>
                <a:gd name="connsiteY6" fmla="*/ 247242 h 247241"/>
                <a:gd name="connsiteX7" fmla="*/ 187425 w 243883"/>
                <a:gd name="connsiteY7" fmla="*/ 233696 h 247241"/>
                <a:gd name="connsiteX8" fmla="*/ 187282 w 243883"/>
                <a:gd name="connsiteY8" fmla="*/ 184935 h 247241"/>
                <a:gd name="connsiteX9" fmla="*/ 208012 w 243883"/>
                <a:gd name="connsiteY9" fmla="*/ 175866 h 247241"/>
                <a:gd name="connsiteX10" fmla="*/ 206434 w 243883"/>
                <a:gd name="connsiteY10" fmla="*/ 162803 h 247241"/>
                <a:gd name="connsiteX11" fmla="*/ 189153 w 243883"/>
                <a:gd name="connsiteY11" fmla="*/ 168205 h 247241"/>
                <a:gd name="connsiteX12" fmla="*/ 185003 w 243883"/>
                <a:gd name="connsiteY12" fmla="*/ 69288 h 247241"/>
                <a:gd name="connsiteX13" fmla="*/ 239758 w 243883"/>
                <a:gd name="connsiteY13" fmla="*/ 0 h 24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883" h="247241">
                  <a:moveTo>
                    <a:pt x="0" y="192990"/>
                  </a:moveTo>
                  <a:lnTo>
                    <a:pt x="17934" y="185377"/>
                  </a:lnTo>
                  <a:lnTo>
                    <a:pt x="38318" y="230913"/>
                  </a:lnTo>
                  <a:lnTo>
                    <a:pt x="52163" y="218054"/>
                  </a:lnTo>
                  <a:lnTo>
                    <a:pt x="51299" y="164320"/>
                  </a:lnTo>
                  <a:cubicBezTo>
                    <a:pt x="51299" y="164320"/>
                    <a:pt x="127206" y="83840"/>
                    <a:pt x="141385" y="140807"/>
                  </a:cubicBezTo>
                  <a:cubicBezTo>
                    <a:pt x="141385" y="140807"/>
                    <a:pt x="162714" y="200991"/>
                    <a:pt x="169579" y="247242"/>
                  </a:cubicBezTo>
                  <a:lnTo>
                    <a:pt x="187425" y="233696"/>
                  </a:lnTo>
                  <a:lnTo>
                    <a:pt x="187282" y="184935"/>
                  </a:lnTo>
                  <a:lnTo>
                    <a:pt x="208012" y="175866"/>
                  </a:lnTo>
                  <a:lnTo>
                    <a:pt x="206434" y="162803"/>
                  </a:lnTo>
                  <a:lnTo>
                    <a:pt x="189153" y="168205"/>
                  </a:lnTo>
                  <a:lnTo>
                    <a:pt x="185003" y="69288"/>
                  </a:lnTo>
                  <a:cubicBezTo>
                    <a:pt x="185003" y="69288"/>
                    <a:pt x="262319" y="18921"/>
                    <a:pt x="239758" y="0"/>
                  </a:cubicBezTo>
                </a:path>
              </a:pathLst>
            </a:custGeom>
            <a:solidFill>
              <a:srgbClr val="FF9933"/>
            </a:solidFill>
            <a:ln w="6800"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778D2DA3-49B8-434F-ADF9-D2E3801A4D59}"/>
                </a:ext>
              </a:extLst>
            </p:cNvPr>
            <p:cNvSpPr/>
            <p:nvPr/>
          </p:nvSpPr>
          <p:spPr>
            <a:xfrm>
              <a:off x="3280114" y="678573"/>
              <a:ext cx="549380" cy="407188"/>
            </a:xfrm>
            <a:custGeom>
              <a:avLst/>
              <a:gdLst>
                <a:gd name="connsiteX0" fmla="*/ 269177 w 269176"/>
                <a:gd name="connsiteY0" fmla="*/ 6511 h 199507"/>
                <a:gd name="connsiteX1" fmla="*/ 194909 w 269176"/>
                <a:gd name="connsiteY1" fmla="*/ 48938 h 199507"/>
                <a:gd name="connsiteX2" fmla="*/ 93876 w 269176"/>
                <a:gd name="connsiteY2" fmla="*/ 20472 h 199507"/>
                <a:gd name="connsiteX3" fmla="*/ 104823 w 269176"/>
                <a:gd name="connsiteY3" fmla="*/ 8926 h 199507"/>
                <a:gd name="connsiteX4" fmla="*/ 94740 w 269176"/>
                <a:gd name="connsiteY4" fmla="*/ 0 h 199507"/>
                <a:gd name="connsiteX5" fmla="*/ 74866 w 269176"/>
                <a:gd name="connsiteY5" fmla="*/ 18145 h 199507"/>
                <a:gd name="connsiteX6" fmla="*/ 35304 w 269176"/>
                <a:gd name="connsiteY6" fmla="*/ 6599 h 199507"/>
                <a:gd name="connsiteX7" fmla="*/ 16655 w 269176"/>
                <a:gd name="connsiteY7" fmla="*/ 19642 h 199507"/>
                <a:gd name="connsiteX8" fmla="*/ 118613 w 269176"/>
                <a:gd name="connsiteY8" fmla="*/ 72125 h 199507"/>
                <a:gd name="connsiteX9" fmla="*/ 68866 w 269176"/>
                <a:gd name="connsiteY9" fmla="*/ 155523 h 199507"/>
                <a:gd name="connsiteX10" fmla="*/ 19574 w 269176"/>
                <a:gd name="connsiteY10" fmla="*/ 143106 h 199507"/>
                <a:gd name="connsiteX11" fmla="*/ 0 w 269176"/>
                <a:gd name="connsiteY11" fmla="*/ 153700 h 199507"/>
                <a:gd name="connsiteX12" fmla="*/ 40849 w 269176"/>
                <a:gd name="connsiteY12" fmla="*/ 184438 h 199507"/>
                <a:gd name="connsiteX13" fmla="*/ 29419 w 269176"/>
                <a:gd name="connsiteY13" fmla="*/ 199508 h 19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9176" h="199507">
                  <a:moveTo>
                    <a:pt x="269177" y="6511"/>
                  </a:moveTo>
                  <a:cubicBezTo>
                    <a:pt x="251392" y="-8436"/>
                    <a:pt x="194909" y="48938"/>
                    <a:pt x="194909" y="48938"/>
                  </a:cubicBezTo>
                  <a:lnTo>
                    <a:pt x="93876" y="20472"/>
                  </a:lnTo>
                  <a:lnTo>
                    <a:pt x="104823" y="8926"/>
                  </a:lnTo>
                  <a:lnTo>
                    <a:pt x="94740" y="0"/>
                  </a:lnTo>
                  <a:lnTo>
                    <a:pt x="74866" y="18145"/>
                  </a:lnTo>
                  <a:lnTo>
                    <a:pt x="35304" y="6599"/>
                  </a:lnTo>
                  <a:lnTo>
                    <a:pt x="16655" y="19642"/>
                  </a:lnTo>
                  <a:lnTo>
                    <a:pt x="118613" y="72125"/>
                  </a:lnTo>
                  <a:cubicBezTo>
                    <a:pt x="118613" y="72125"/>
                    <a:pt x="166089" y="93107"/>
                    <a:pt x="68866" y="155523"/>
                  </a:cubicBezTo>
                  <a:lnTo>
                    <a:pt x="19574" y="143106"/>
                  </a:lnTo>
                  <a:lnTo>
                    <a:pt x="0" y="153700"/>
                  </a:lnTo>
                  <a:lnTo>
                    <a:pt x="40849" y="184438"/>
                  </a:lnTo>
                  <a:lnTo>
                    <a:pt x="29419" y="199508"/>
                  </a:lnTo>
                </a:path>
              </a:pathLst>
            </a:custGeom>
            <a:solidFill>
              <a:srgbClr val="FF9933"/>
            </a:solidFill>
            <a:ln w="6800"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23B7840E-82FD-4BF5-98C2-781EDF66FD59}"/>
                </a:ext>
              </a:extLst>
            </p:cNvPr>
            <p:cNvSpPr/>
            <p:nvPr/>
          </p:nvSpPr>
          <p:spPr>
            <a:xfrm>
              <a:off x="4135705" y="1588168"/>
              <a:ext cx="410740" cy="390123"/>
            </a:xfrm>
            <a:custGeom>
              <a:avLst/>
              <a:gdLst>
                <a:gd name="connsiteX0" fmla="*/ 0 w 201247"/>
                <a:gd name="connsiteY0" fmla="*/ 139949 h 191146"/>
                <a:gd name="connsiteX1" fmla="*/ 14471 w 201247"/>
                <a:gd name="connsiteY1" fmla="*/ 134881 h 191146"/>
                <a:gd name="connsiteX2" fmla="*/ 28255 w 201247"/>
                <a:gd name="connsiteY2" fmla="*/ 171729 h 191146"/>
                <a:gd name="connsiteX3" fmla="*/ 39801 w 201247"/>
                <a:gd name="connsiteY3" fmla="*/ 162299 h 191146"/>
                <a:gd name="connsiteX4" fmla="*/ 41828 w 201247"/>
                <a:gd name="connsiteY4" fmla="*/ 119954 h 191146"/>
                <a:gd name="connsiteX5" fmla="*/ 113919 w 201247"/>
                <a:gd name="connsiteY5" fmla="*/ 105931 h 191146"/>
                <a:gd name="connsiteX6" fmla="*/ 130806 w 201247"/>
                <a:gd name="connsiteY6" fmla="*/ 191146 h 191146"/>
                <a:gd name="connsiteX7" fmla="*/ 145494 w 201247"/>
                <a:gd name="connsiteY7" fmla="*/ 181424 h 191146"/>
                <a:gd name="connsiteX8" fmla="*/ 147821 w 201247"/>
                <a:gd name="connsiteY8" fmla="*/ 142998 h 191146"/>
                <a:gd name="connsiteX9" fmla="*/ 164612 w 201247"/>
                <a:gd name="connsiteY9" fmla="*/ 136963 h 191146"/>
                <a:gd name="connsiteX10" fmla="*/ 164021 w 201247"/>
                <a:gd name="connsiteY10" fmla="*/ 126492 h 191146"/>
                <a:gd name="connsiteX11" fmla="*/ 150148 w 201247"/>
                <a:gd name="connsiteY11" fmla="*/ 129921 h 191146"/>
                <a:gd name="connsiteX12" fmla="*/ 151849 w 201247"/>
                <a:gd name="connsiteY12" fmla="*/ 51864 h 191146"/>
                <a:gd name="connsiteX13" fmla="*/ 198419 w 201247"/>
                <a:gd name="connsiteY13" fmla="*/ 0 h 19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247" h="191146">
                  <a:moveTo>
                    <a:pt x="0" y="139949"/>
                  </a:moveTo>
                  <a:lnTo>
                    <a:pt x="14471" y="134881"/>
                  </a:lnTo>
                  <a:lnTo>
                    <a:pt x="28255" y="171729"/>
                  </a:lnTo>
                  <a:lnTo>
                    <a:pt x="39801" y="162299"/>
                  </a:lnTo>
                  <a:lnTo>
                    <a:pt x="41828" y="119954"/>
                  </a:lnTo>
                  <a:cubicBezTo>
                    <a:pt x="41828" y="119954"/>
                    <a:pt x="105619" y="60368"/>
                    <a:pt x="113919" y="105931"/>
                  </a:cubicBezTo>
                  <a:cubicBezTo>
                    <a:pt x="113919" y="105931"/>
                    <a:pt x="127703" y="154421"/>
                    <a:pt x="130806" y="191146"/>
                  </a:cubicBezTo>
                  <a:lnTo>
                    <a:pt x="145494" y="181424"/>
                  </a:lnTo>
                  <a:lnTo>
                    <a:pt x="147821" y="142998"/>
                  </a:lnTo>
                  <a:lnTo>
                    <a:pt x="164612" y="136963"/>
                  </a:lnTo>
                  <a:lnTo>
                    <a:pt x="164021" y="126492"/>
                  </a:lnTo>
                  <a:lnTo>
                    <a:pt x="150148" y="129921"/>
                  </a:lnTo>
                  <a:lnTo>
                    <a:pt x="151849" y="51864"/>
                  </a:lnTo>
                  <a:cubicBezTo>
                    <a:pt x="151849" y="51864"/>
                    <a:pt x="215197" y="16022"/>
                    <a:pt x="198419" y="0"/>
                  </a:cubicBezTo>
                </a:path>
              </a:pathLst>
            </a:custGeom>
            <a:solidFill>
              <a:srgbClr val="108F45"/>
            </a:solidFill>
            <a:ln w="6800"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E144FEC4-0A26-4FF9-8BB9-185E6FA205A3}"/>
                </a:ext>
              </a:extLst>
            </p:cNvPr>
            <p:cNvSpPr/>
            <p:nvPr/>
          </p:nvSpPr>
          <p:spPr>
            <a:xfrm>
              <a:off x="4093090" y="1559925"/>
              <a:ext cx="447583" cy="313862"/>
            </a:xfrm>
            <a:custGeom>
              <a:avLst/>
              <a:gdLst>
                <a:gd name="connsiteX0" fmla="*/ 219300 w 219299"/>
                <a:gd name="connsiteY0" fmla="*/ 13845 h 153781"/>
                <a:gd name="connsiteX1" fmla="*/ 158741 w 219299"/>
                <a:gd name="connsiteY1" fmla="*/ 43563 h 153781"/>
                <a:gd name="connsiteX2" fmla="*/ 80595 w 219299"/>
                <a:gd name="connsiteY2" fmla="*/ 16056 h 153781"/>
                <a:gd name="connsiteX3" fmla="*/ 89780 w 219299"/>
                <a:gd name="connsiteY3" fmla="*/ 7552 h 153781"/>
                <a:gd name="connsiteX4" fmla="*/ 82289 w 219299"/>
                <a:gd name="connsiteY4" fmla="*/ 0 h 153781"/>
                <a:gd name="connsiteX5" fmla="*/ 65729 w 219299"/>
                <a:gd name="connsiteY5" fmla="*/ 13315 h 153781"/>
                <a:gd name="connsiteX6" fmla="*/ 35175 w 219299"/>
                <a:gd name="connsiteY6" fmla="*/ 2211 h 153781"/>
                <a:gd name="connsiteX7" fmla="*/ 19839 w 219299"/>
                <a:gd name="connsiteY7" fmla="*/ 11580 h 153781"/>
                <a:gd name="connsiteX8" fmla="*/ 97448 w 219299"/>
                <a:gd name="connsiteY8" fmla="*/ 57980 h 153781"/>
                <a:gd name="connsiteX9" fmla="*/ 54095 w 219299"/>
                <a:gd name="connsiteY9" fmla="*/ 121144 h 153781"/>
                <a:gd name="connsiteX10" fmla="*/ 15900 w 219299"/>
                <a:gd name="connsiteY10" fmla="*/ 108850 h 153781"/>
                <a:gd name="connsiteX11" fmla="*/ 0 w 219299"/>
                <a:gd name="connsiteY11" fmla="*/ 116246 h 153781"/>
                <a:gd name="connsiteX12" fmla="*/ 30616 w 219299"/>
                <a:gd name="connsiteY12" fmla="*/ 142473 h 153781"/>
                <a:gd name="connsiteX13" fmla="*/ 20887 w 219299"/>
                <a:gd name="connsiteY13" fmla="*/ 153781 h 15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9299" h="153781">
                  <a:moveTo>
                    <a:pt x="219300" y="13845"/>
                  </a:moveTo>
                  <a:cubicBezTo>
                    <a:pt x="206060" y="1225"/>
                    <a:pt x="158741" y="43563"/>
                    <a:pt x="158741" y="43563"/>
                  </a:cubicBezTo>
                  <a:lnTo>
                    <a:pt x="80595" y="16056"/>
                  </a:lnTo>
                  <a:lnTo>
                    <a:pt x="89780" y="7552"/>
                  </a:lnTo>
                  <a:lnTo>
                    <a:pt x="82289" y="0"/>
                  </a:lnTo>
                  <a:lnTo>
                    <a:pt x="65729" y="13315"/>
                  </a:lnTo>
                  <a:lnTo>
                    <a:pt x="35175" y="2211"/>
                  </a:lnTo>
                  <a:lnTo>
                    <a:pt x="19839" y="11580"/>
                  </a:lnTo>
                  <a:lnTo>
                    <a:pt x="97448" y="57980"/>
                  </a:lnTo>
                  <a:cubicBezTo>
                    <a:pt x="97448" y="57980"/>
                    <a:pt x="133854" y="76867"/>
                    <a:pt x="54095" y="121144"/>
                  </a:cubicBezTo>
                  <a:lnTo>
                    <a:pt x="15900" y="108850"/>
                  </a:lnTo>
                  <a:lnTo>
                    <a:pt x="0" y="116246"/>
                  </a:lnTo>
                  <a:lnTo>
                    <a:pt x="30616" y="142473"/>
                  </a:lnTo>
                  <a:lnTo>
                    <a:pt x="20887" y="153781"/>
                  </a:lnTo>
                </a:path>
              </a:pathLst>
            </a:custGeom>
            <a:solidFill>
              <a:srgbClr val="138808"/>
            </a:solidFill>
            <a:ln w="6800"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523F74CA-8F9F-47AA-ADE0-83BD4FD3E2D1}"/>
                </a:ext>
              </a:extLst>
            </p:cNvPr>
            <p:cNvSpPr/>
            <p:nvPr/>
          </p:nvSpPr>
          <p:spPr>
            <a:xfrm>
              <a:off x="3925184" y="1058297"/>
              <a:ext cx="301688" cy="358811"/>
            </a:xfrm>
            <a:custGeom>
              <a:avLst/>
              <a:gdLst>
                <a:gd name="connsiteX0" fmla="*/ 0 w 147816"/>
                <a:gd name="connsiteY0" fmla="*/ 153788 h 175804"/>
                <a:gd name="connsiteX1" fmla="*/ 11396 w 147816"/>
                <a:gd name="connsiteY1" fmla="*/ 146869 h 175804"/>
                <a:gd name="connsiteX2" fmla="*/ 29541 w 147816"/>
                <a:gd name="connsiteY2" fmla="*/ 175804 h 175804"/>
                <a:gd name="connsiteX3" fmla="*/ 37746 w 147816"/>
                <a:gd name="connsiteY3" fmla="*/ 165782 h 175804"/>
                <a:gd name="connsiteX4" fmla="*/ 32045 w 147816"/>
                <a:gd name="connsiteY4" fmla="*/ 129465 h 175804"/>
                <a:gd name="connsiteX5" fmla="*/ 90862 w 147816"/>
                <a:gd name="connsiteY5" fmla="*/ 104850 h 175804"/>
                <a:gd name="connsiteX6" fmla="*/ 120103 w 147816"/>
                <a:gd name="connsiteY6" fmla="*/ 174375 h 175804"/>
                <a:gd name="connsiteX7" fmla="*/ 130901 w 147816"/>
                <a:gd name="connsiteY7" fmla="*/ 163483 h 175804"/>
                <a:gd name="connsiteX8" fmla="*/ 126159 w 147816"/>
                <a:gd name="connsiteY8" fmla="*/ 130479 h 175804"/>
                <a:gd name="connsiteX9" fmla="*/ 139405 w 147816"/>
                <a:gd name="connsiteY9" fmla="*/ 122335 h 175804"/>
                <a:gd name="connsiteX10" fmla="*/ 136990 w 147816"/>
                <a:gd name="connsiteY10" fmla="*/ 113592 h 175804"/>
                <a:gd name="connsiteX11" fmla="*/ 125832 w 147816"/>
                <a:gd name="connsiteY11" fmla="*/ 118933 h 175804"/>
                <a:gd name="connsiteX12" fmla="*/ 113599 w 147816"/>
                <a:gd name="connsiteY12" fmla="*/ 52306 h 175804"/>
                <a:gd name="connsiteX13" fmla="*/ 144120 w 147816"/>
                <a:gd name="connsiteY13" fmla="*/ 0 h 17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7816" h="175804">
                  <a:moveTo>
                    <a:pt x="0" y="153788"/>
                  </a:moveTo>
                  <a:lnTo>
                    <a:pt x="11396" y="146869"/>
                  </a:lnTo>
                  <a:lnTo>
                    <a:pt x="29541" y="175804"/>
                  </a:lnTo>
                  <a:lnTo>
                    <a:pt x="37746" y="165782"/>
                  </a:lnTo>
                  <a:lnTo>
                    <a:pt x="32045" y="129465"/>
                  </a:lnTo>
                  <a:cubicBezTo>
                    <a:pt x="32045" y="129465"/>
                    <a:pt x="75792" y="67641"/>
                    <a:pt x="90862" y="104850"/>
                  </a:cubicBezTo>
                  <a:cubicBezTo>
                    <a:pt x="90862" y="104850"/>
                    <a:pt x="111027" y="143671"/>
                    <a:pt x="120103" y="174375"/>
                  </a:cubicBezTo>
                  <a:lnTo>
                    <a:pt x="130901" y="163483"/>
                  </a:lnTo>
                  <a:lnTo>
                    <a:pt x="126159" y="130479"/>
                  </a:lnTo>
                  <a:lnTo>
                    <a:pt x="139405" y="122335"/>
                  </a:lnTo>
                  <a:lnTo>
                    <a:pt x="136990" y="113592"/>
                  </a:lnTo>
                  <a:lnTo>
                    <a:pt x="125832" y="118933"/>
                  </a:lnTo>
                  <a:lnTo>
                    <a:pt x="113599" y="52306"/>
                  </a:lnTo>
                  <a:cubicBezTo>
                    <a:pt x="113599" y="52306"/>
                    <a:pt x="161190" y="10743"/>
                    <a:pt x="144120" y="0"/>
                  </a:cubicBezTo>
                </a:path>
              </a:pathLst>
            </a:custGeom>
            <a:solidFill>
              <a:srgbClr val="C0C9C0"/>
            </a:solidFill>
            <a:ln w="6800"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5A1AD9F7-7356-41E8-B6F9-9E787F562CD1}"/>
                </a:ext>
              </a:extLst>
            </p:cNvPr>
            <p:cNvSpPr/>
            <p:nvPr/>
          </p:nvSpPr>
          <p:spPr>
            <a:xfrm>
              <a:off x="3872431" y="1056140"/>
              <a:ext cx="346883" cy="316018"/>
            </a:xfrm>
            <a:custGeom>
              <a:avLst/>
              <a:gdLst>
                <a:gd name="connsiteX0" fmla="*/ 169960 w 169960"/>
                <a:gd name="connsiteY0" fmla="*/ 1057 h 154837"/>
                <a:gd name="connsiteX1" fmla="*/ 123655 w 169960"/>
                <a:gd name="connsiteY1" fmla="*/ 36918 h 154837"/>
                <a:gd name="connsiteX2" fmla="*/ 52428 w 169960"/>
                <a:gd name="connsiteY2" fmla="*/ 27277 h 154837"/>
                <a:gd name="connsiteX3" fmla="*/ 58783 w 169960"/>
                <a:gd name="connsiteY3" fmla="*/ 18419 h 154837"/>
                <a:gd name="connsiteX4" fmla="*/ 51054 w 169960"/>
                <a:gd name="connsiteY4" fmla="*/ 13350 h 154837"/>
                <a:gd name="connsiteX5" fmla="*/ 39331 w 169960"/>
                <a:gd name="connsiteY5" fmla="*/ 27522 h 154837"/>
                <a:gd name="connsiteX6" fmla="*/ 11403 w 169960"/>
                <a:gd name="connsiteY6" fmla="*/ 23495 h 154837"/>
                <a:gd name="connsiteX7" fmla="*/ 0 w 169960"/>
                <a:gd name="connsiteY7" fmla="*/ 34142 h 154837"/>
                <a:gd name="connsiteX8" fmla="*/ 74118 w 169960"/>
                <a:gd name="connsiteY8" fmla="*/ 59955 h 154837"/>
                <a:gd name="connsiteX9" fmla="*/ 48339 w 169960"/>
                <a:gd name="connsiteY9" fmla="*/ 121242 h 154837"/>
                <a:gd name="connsiteX10" fmla="*/ 13723 w 169960"/>
                <a:gd name="connsiteY10" fmla="*/ 117541 h 154837"/>
                <a:gd name="connsiteX11" fmla="*/ 1490 w 169960"/>
                <a:gd name="connsiteY11" fmla="*/ 126582 h 154837"/>
                <a:gd name="connsiteX12" fmla="*/ 32133 w 169960"/>
                <a:gd name="connsiteY12" fmla="*/ 143469 h 154837"/>
                <a:gd name="connsiteX13" fmla="*/ 25840 w 169960"/>
                <a:gd name="connsiteY13" fmla="*/ 154838 h 15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960" h="154837">
                  <a:moveTo>
                    <a:pt x="169960" y="1057"/>
                  </a:moveTo>
                  <a:cubicBezTo>
                    <a:pt x="156448" y="-7326"/>
                    <a:pt x="123655" y="36918"/>
                    <a:pt x="123655" y="36918"/>
                  </a:cubicBezTo>
                  <a:lnTo>
                    <a:pt x="52428" y="27277"/>
                  </a:lnTo>
                  <a:lnTo>
                    <a:pt x="58783" y="18419"/>
                  </a:lnTo>
                  <a:lnTo>
                    <a:pt x="51054" y="13350"/>
                  </a:lnTo>
                  <a:lnTo>
                    <a:pt x="39331" y="27522"/>
                  </a:lnTo>
                  <a:lnTo>
                    <a:pt x="11403" y="23495"/>
                  </a:lnTo>
                  <a:lnTo>
                    <a:pt x="0" y="34142"/>
                  </a:lnTo>
                  <a:lnTo>
                    <a:pt x="74118" y="59955"/>
                  </a:lnTo>
                  <a:cubicBezTo>
                    <a:pt x="74118" y="59955"/>
                    <a:pt x="108320" y="69650"/>
                    <a:pt x="48339" y="121242"/>
                  </a:cubicBezTo>
                  <a:lnTo>
                    <a:pt x="13723" y="117541"/>
                  </a:lnTo>
                  <a:lnTo>
                    <a:pt x="1490" y="126582"/>
                  </a:lnTo>
                  <a:lnTo>
                    <a:pt x="32133" y="143469"/>
                  </a:lnTo>
                  <a:lnTo>
                    <a:pt x="25840" y="154838"/>
                  </a:lnTo>
                </a:path>
              </a:pathLst>
            </a:custGeom>
            <a:solidFill>
              <a:srgbClr val="F6F7F5"/>
            </a:solidFill>
            <a:ln w="6800"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8BCB2796-82A7-46FB-A1CF-5DBD09741966}"/>
                </a:ext>
              </a:extLst>
            </p:cNvPr>
            <p:cNvSpPr/>
            <p:nvPr/>
          </p:nvSpPr>
          <p:spPr>
            <a:xfrm>
              <a:off x="6394815" y="4580841"/>
              <a:ext cx="21204" cy="26910"/>
            </a:xfrm>
            <a:custGeom>
              <a:avLst/>
              <a:gdLst>
                <a:gd name="connsiteX0" fmla="*/ 10389 w 10389"/>
                <a:gd name="connsiteY0" fmla="*/ 4892 h 13185"/>
                <a:gd name="connsiteX1" fmla="*/ 2721 w 10389"/>
                <a:gd name="connsiteY1" fmla="*/ 0 h 13185"/>
                <a:gd name="connsiteX2" fmla="*/ 0 w 10389"/>
                <a:gd name="connsiteY2" fmla="*/ 13185 h 13185"/>
              </a:gdLst>
              <a:ahLst/>
              <a:cxnLst>
                <a:cxn ang="0">
                  <a:pos x="connsiteX0" y="connsiteY0"/>
                </a:cxn>
                <a:cxn ang="0">
                  <a:pos x="connsiteX1" y="connsiteY1"/>
                </a:cxn>
                <a:cxn ang="0">
                  <a:pos x="connsiteX2" y="connsiteY2"/>
                </a:cxn>
              </a:cxnLst>
              <a:rect l="l" t="t" r="r" b="b"/>
              <a:pathLst>
                <a:path w="10389" h="13185">
                  <a:moveTo>
                    <a:pt x="10389" y="4892"/>
                  </a:moveTo>
                  <a:lnTo>
                    <a:pt x="2721" y="0"/>
                  </a:lnTo>
                  <a:lnTo>
                    <a:pt x="0" y="13185"/>
                  </a:lnTo>
                  <a:close/>
                </a:path>
              </a:pathLst>
            </a:custGeom>
            <a:solidFill>
              <a:srgbClr val="FF9933"/>
            </a:solidFill>
            <a:ln w="6800"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939B4A57-37FA-48E8-84C5-07CD20CEDDB4}"/>
                </a:ext>
              </a:extLst>
            </p:cNvPr>
            <p:cNvSpPr/>
            <p:nvPr/>
          </p:nvSpPr>
          <p:spPr>
            <a:xfrm>
              <a:off x="6318514" y="4490708"/>
              <a:ext cx="76998" cy="123999"/>
            </a:xfrm>
            <a:custGeom>
              <a:avLst/>
              <a:gdLst>
                <a:gd name="connsiteX0" fmla="*/ 13110 w 37726"/>
                <a:gd name="connsiteY0" fmla="*/ 0 h 60755"/>
                <a:gd name="connsiteX1" fmla="*/ 0 w 37726"/>
                <a:gd name="connsiteY1" fmla="*/ 4960 h 60755"/>
                <a:gd name="connsiteX2" fmla="*/ 15451 w 37726"/>
                <a:gd name="connsiteY2" fmla="*/ 60756 h 60755"/>
                <a:gd name="connsiteX3" fmla="*/ 37590 w 37726"/>
                <a:gd name="connsiteY3" fmla="*/ 26881 h 60755"/>
                <a:gd name="connsiteX4" fmla="*/ 16920 w 37726"/>
                <a:gd name="connsiteY4" fmla="*/ 37896 h 60755"/>
                <a:gd name="connsiteX5" fmla="*/ 32970 w 37726"/>
                <a:gd name="connsiteY5" fmla="*/ 14022 h 60755"/>
                <a:gd name="connsiteX6" fmla="*/ 11695 w 37726"/>
                <a:gd name="connsiteY6" fmla="*/ 17451 h 60755"/>
                <a:gd name="connsiteX7" fmla="*/ 13110 w 37726"/>
                <a:gd name="connsiteY7" fmla="*/ 0 h 6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726" h="60755">
                  <a:moveTo>
                    <a:pt x="13110" y="0"/>
                  </a:moveTo>
                  <a:lnTo>
                    <a:pt x="0" y="4960"/>
                  </a:lnTo>
                  <a:cubicBezTo>
                    <a:pt x="5674" y="43842"/>
                    <a:pt x="-4082" y="32201"/>
                    <a:pt x="15451" y="60756"/>
                  </a:cubicBezTo>
                  <a:cubicBezTo>
                    <a:pt x="23064" y="55027"/>
                    <a:pt x="39386" y="41958"/>
                    <a:pt x="37590" y="26881"/>
                  </a:cubicBezTo>
                  <a:cubicBezTo>
                    <a:pt x="32494" y="28255"/>
                    <a:pt x="24404" y="42903"/>
                    <a:pt x="16920" y="37896"/>
                  </a:cubicBezTo>
                  <a:cubicBezTo>
                    <a:pt x="20588" y="26949"/>
                    <a:pt x="28704" y="28459"/>
                    <a:pt x="32970" y="14022"/>
                  </a:cubicBezTo>
                  <a:cubicBezTo>
                    <a:pt x="21159" y="1782"/>
                    <a:pt x="24949" y="23384"/>
                    <a:pt x="11695" y="17451"/>
                  </a:cubicBezTo>
                  <a:lnTo>
                    <a:pt x="13110" y="0"/>
                  </a:lnTo>
                  <a:close/>
                </a:path>
              </a:pathLst>
            </a:custGeom>
            <a:solidFill>
              <a:srgbClr val="FF9933"/>
            </a:solidFill>
            <a:ln w="6800"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B8677979-5100-4900-99B0-FAE54C1B8194}"/>
                </a:ext>
              </a:extLst>
            </p:cNvPr>
            <p:cNvSpPr/>
            <p:nvPr/>
          </p:nvSpPr>
          <p:spPr>
            <a:xfrm>
              <a:off x="6306435" y="4529699"/>
              <a:ext cx="10382" cy="38046"/>
            </a:xfrm>
            <a:custGeom>
              <a:avLst/>
              <a:gdLst>
                <a:gd name="connsiteX0" fmla="*/ 1924 w 5087"/>
                <a:gd name="connsiteY0" fmla="*/ 18642 h 18641"/>
                <a:gd name="connsiteX1" fmla="*/ 5088 w 5087"/>
                <a:gd name="connsiteY1" fmla="*/ 0 h 18641"/>
                <a:gd name="connsiteX2" fmla="*/ 1924 w 5087"/>
                <a:gd name="connsiteY2" fmla="*/ 18642 h 18641"/>
              </a:gdLst>
              <a:ahLst/>
              <a:cxnLst>
                <a:cxn ang="0">
                  <a:pos x="connsiteX0" y="connsiteY0"/>
                </a:cxn>
                <a:cxn ang="0">
                  <a:pos x="connsiteX1" y="connsiteY1"/>
                </a:cxn>
                <a:cxn ang="0">
                  <a:pos x="connsiteX2" y="connsiteY2"/>
                </a:cxn>
              </a:cxnLst>
              <a:rect l="l" t="t" r="r" b="b"/>
              <a:pathLst>
                <a:path w="5087" h="18641">
                  <a:moveTo>
                    <a:pt x="1924" y="18642"/>
                  </a:moveTo>
                  <a:cubicBezTo>
                    <a:pt x="3475" y="11961"/>
                    <a:pt x="5020" y="5456"/>
                    <a:pt x="5088" y="0"/>
                  </a:cubicBezTo>
                  <a:cubicBezTo>
                    <a:pt x="3537" y="6613"/>
                    <a:pt x="-3274" y="14526"/>
                    <a:pt x="1924" y="18642"/>
                  </a:cubicBezTo>
                  <a:close/>
                </a:path>
              </a:pathLst>
            </a:custGeom>
            <a:solidFill>
              <a:srgbClr val="FF9933"/>
            </a:solidFill>
            <a:ln w="6800"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546C258A-0963-4C06-A0A6-B04CC4CAB05A}"/>
                </a:ext>
              </a:extLst>
            </p:cNvPr>
            <p:cNvSpPr/>
            <p:nvPr/>
          </p:nvSpPr>
          <p:spPr>
            <a:xfrm>
              <a:off x="6271857" y="4541599"/>
              <a:ext cx="22271" cy="49626"/>
            </a:xfrm>
            <a:custGeom>
              <a:avLst/>
              <a:gdLst>
                <a:gd name="connsiteX0" fmla="*/ 10668 w 10912"/>
                <a:gd name="connsiteY0" fmla="*/ 16301 h 24315"/>
                <a:gd name="connsiteX1" fmla="*/ 10872 w 10912"/>
                <a:gd name="connsiteY1" fmla="*/ 0 h 24315"/>
                <a:gd name="connsiteX2" fmla="*/ 0 w 10912"/>
                <a:gd name="connsiteY2" fmla="*/ 24316 h 24315"/>
                <a:gd name="connsiteX3" fmla="*/ 10668 w 10912"/>
                <a:gd name="connsiteY3" fmla="*/ 16301 h 24315"/>
              </a:gdLst>
              <a:ahLst/>
              <a:cxnLst>
                <a:cxn ang="0">
                  <a:pos x="connsiteX0" y="connsiteY0"/>
                </a:cxn>
                <a:cxn ang="0">
                  <a:pos x="connsiteX1" y="connsiteY1"/>
                </a:cxn>
                <a:cxn ang="0">
                  <a:pos x="connsiteX2" y="connsiteY2"/>
                </a:cxn>
                <a:cxn ang="0">
                  <a:pos x="connsiteX3" y="connsiteY3"/>
                </a:cxn>
              </a:cxnLst>
              <a:rect l="l" t="t" r="r" b="b"/>
              <a:pathLst>
                <a:path w="10912" h="24315">
                  <a:moveTo>
                    <a:pt x="10668" y="16301"/>
                  </a:moveTo>
                  <a:cubicBezTo>
                    <a:pt x="2483" y="14355"/>
                    <a:pt x="11587" y="2123"/>
                    <a:pt x="10872" y="0"/>
                  </a:cubicBezTo>
                  <a:lnTo>
                    <a:pt x="0" y="24316"/>
                  </a:lnTo>
                  <a:lnTo>
                    <a:pt x="10668" y="16301"/>
                  </a:lnTo>
                  <a:close/>
                </a:path>
              </a:pathLst>
            </a:custGeom>
            <a:solidFill>
              <a:srgbClr val="FF9933"/>
            </a:solidFill>
            <a:ln w="6800"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200F76E4-05FD-427A-A2C8-DC7D87A69291}"/>
                </a:ext>
              </a:extLst>
            </p:cNvPr>
            <p:cNvSpPr/>
            <p:nvPr/>
          </p:nvSpPr>
          <p:spPr>
            <a:xfrm>
              <a:off x="6215104" y="4566942"/>
              <a:ext cx="8343" cy="8031"/>
            </a:xfrm>
            <a:custGeom>
              <a:avLst/>
              <a:gdLst>
                <a:gd name="connsiteX0" fmla="*/ 4089 w 4088"/>
                <a:gd name="connsiteY0" fmla="*/ 0 h 3935"/>
                <a:gd name="connsiteX1" fmla="*/ 0 w 4088"/>
                <a:gd name="connsiteY1" fmla="*/ 2007 h 3935"/>
                <a:gd name="connsiteX2" fmla="*/ 4089 w 4088"/>
                <a:gd name="connsiteY2" fmla="*/ 0 h 3935"/>
              </a:gdLst>
              <a:ahLst/>
              <a:cxnLst>
                <a:cxn ang="0">
                  <a:pos x="connsiteX0" y="connsiteY0"/>
                </a:cxn>
                <a:cxn ang="0">
                  <a:pos x="connsiteX1" y="connsiteY1"/>
                </a:cxn>
                <a:cxn ang="0">
                  <a:pos x="connsiteX2" y="connsiteY2"/>
                </a:cxn>
              </a:cxnLst>
              <a:rect l="l" t="t" r="r" b="b"/>
              <a:pathLst>
                <a:path w="4088" h="3935">
                  <a:moveTo>
                    <a:pt x="4089" y="0"/>
                  </a:moveTo>
                  <a:cubicBezTo>
                    <a:pt x="2653" y="544"/>
                    <a:pt x="1313" y="1170"/>
                    <a:pt x="0" y="2007"/>
                  </a:cubicBezTo>
                  <a:cubicBezTo>
                    <a:pt x="1020" y="6062"/>
                    <a:pt x="2395" y="2905"/>
                    <a:pt x="4089" y="0"/>
                  </a:cubicBezTo>
                  <a:close/>
                </a:path>
              </a:pathLst>
            </a:custGeom>
            <a:solidFill>
              <a:srgbClr val="FF9933"/>
            </a:solidFill>
            <a:ln w="6800"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EE94662D-BFE1-498E-AC9C-5643636E22FF}"/>
                </a:ext>
              </a:extLst>
            </p:cNvPr>
            <p:cNvSpPr/>
            <p:nvPr/>
          </p:nvSpPr>
          <p:spPr>
            <a:xfrm>
              <a:off x="6188249" y="4503080"/>
              <a:ext cx="72665" cy="77451"/>
            </a:xfrm>
            <a:custGeom>
              <a:avLst/>
              <a:gdLst>
                <a:gd name="connsiteX0" fmla="*/ 0 w 35603"/>
                <a:gd name="connsiteY0" fmla="*/ 32970 h 37948"/>
                <a:gd name="connsiteX1" fmla="*/ 13165 w 35603"/>
                <a:gd name="connsiteY1" fmla="*/ 33297 h 37948"/>
                <a:gd name="connsiteX2" fmla="*/ 12736 w 35603"/>
                <a:gd name="connsiteY2" fmla="*/ 31739 h 37948"/>
                <a:gd name="connsiteX3" fmla="*/ 21608 w 35603"/>
                <a:gd name="connsiteY3" fmla="*/ 12049 h 37948"/>
                <a:gd name="connsiteX4" fmla="*/ 35603 w 35603"/>
                <a:gd name="connsiteY4" fmla="*/ 15002 h 37948"/>
                <a:gd name="connsiteX5" fmla="*/ 27160 w 35603"/>
                <a:gd name="connsiteY5" fmla="*/ 0 h 37948"/>
                <a:gd name="connsiteX6" fmla="*/ 0 w 35603"/>
                <a:gd name="connsiteY6" fmla="*/ 32970 h 3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03" h="37948">
                  <a:moveTo>
                    <a:pt x="0" y="32970"/>
                  </a:moveTo>
                  <a:cubicBezTo>
                    <a:pt x="2715" y="41767"/>
                    <a:pt x="7436" y="36964"/>
                    <a:pt x="13165" y="33297"/>
                  </a:cubicBezTo>
                  <a:lnTo>
                    <a:pt x="12736" y="31739"/>
                  </a:lnTo>
                  <a:cubicBezTo>
                    <a:pt x="8566" y="24132"/>
                    <a:pt x="14383" y="6708"/>
                    <a:pt x="21608" y="12049"/>
                  </a:cubicBezTo>
                  <a:cubicBezTo>
                    <a:pt x="29813" y="8674"/>
                    <a:pt x="27936" y="26071"/>
                    <a:pt x="35603" y="15002"/>
                  </a:cubicBezTo>
                  <a:lnTo>
                    <a:pt x="27160" y="0"/>
                  </a:lnTo>
                  <a:cubicBezTo>
                    <a:pt x="14682" y="1340"/>
                    <a:pt x="5559" y="26364"/>
                    <a:pt x="0" y="32970"/>
                  </a:cubicBezTo>
                  <a:close/>
                </a:path>
              </a:pathLst>
            </a:custGeom>
            <a:solidFill>
              <a:srgbClr val="FF9933"/>
            </a:solidFill>
            <a:ln w="6800"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9AD2C86A-BDA0-4513-9E32-98A05BA2A70D}"/>
                </a:ext>
              </a:extLst>
            </p:cNvPr>
            <p:cNvSpPr/>
            <p:nvPr/>
          </p:nvSpPr>
          <p:spPr>
            <a:xfrm>
              <a:off x="6223449" y="4561936"/>
              <a:ext cx="9262" cy="5004"/>
            </a:xfrm>
            <a:custGeom>
              <a:avLst/>
              <a:gdLst>
                <a:gd name="connsiteX0" fmla="*/ 0 w 4538"/>
                <a:gd name="connsiteY0" fmla="*/ 2452 h 2452"/>
                <a:gd name="connsiteX1" fmla="*/ 4538 w 4538"/>
                <a:gd name="connsiteY1" fmla="*/ 1683 h 2452"/>
                <a:gd name="connsiteX2" fmla="*/ 0 w 4538"/>
                <a:gd name="connsiteY2" fmla="*/ 2452 h 2452"/>
              </a:gdLst>
              <a:ahLst/>
              <a:cxnLst>
                <a:cxn ang="0">
                  <a:pos x="connsiteX0" y="connsiteY0"/>
                </a:cxn>
                <a:cxn ang="0">
                  <a:pos x="connsiteX1" y="connsiteY1"/>
                </a:cxn>
                <a:cxn ang="0">
                  <a:pos x="connsiteX2" y="connsiteY2"/>
                </a:cxn>
              </a:cxnLst>
              <a:rect l="l" t="t" r="r" b="b"/>
              <a:pathLst>
                <a:path w="4538" h="2452">
                  <a:moveTo>
                    <a:pt x="0" y="2452"/>
                  </a:moveTo>
                  <a:cubicBezTo>
                    <a:pt x="1436" y="1915"/>
                    <a:pt x="2925" y="1534"/>
                    <a:pt x="4538" y="1683"/>
                  </a:cubicBezTo>
                  <a:cubicBezTo>
                    <a:pt x="2783" y="-1392"/>
                    <a:pt x="1313" y="282"/>
                    <a:pt x="0" y="2452"/>
                  </a:cubicBezTo>
                  <a:close/>
                </a:path>
              </a:pathLst>
            </a:custGeom>
            <a:solidFill>
              <a:srgbClr val="FF9933"/>
            </a:solidFill>
            <a:ln w="6800"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D4357CC-7100-4D5B-901D-2BDF78EFA27F}"/>
                </a:ext>
              </a:extLst>
            </p:cNvPr>
            <p:cNvSpPr/>
            <p:nvPr/>
          </p:nvSpPr>
          <p:spPr>
            <a:xfrm>
              <a:off x="6258470" y="4551237"/>
              <a:ext cx="9205" cy="22398"/>
            </a:xfrm>
            <a:custGeom>
              <a:avLst/>
              <a:gdLst>
                <a:gd name="connsiteX0" fmla="*/ 0 w 4510"/>
                <a:gd name="connsiteY0" fmla="*/ 10974 h 10974"/>
                <a:gd name="connsiteX1" fmla="*/ 4511 w 4510"/>
                <a:gd name="connsiteY1" fmla="*/ 7579 h 10974"/>
                <a:gd name="connsiteX2" fmla="*/ 3973 w 4510"/>
                <a:gd name="connsiteY2" fmla="*/ 0 h 10974"/>
              </a:gdLst>
              <a:ahLst/>
              <a:cxnLst>
                <a:cxn ang="0">
                  <a:pos x="connsiteX0" y="connsiteY0"/>
                </a:cxn>
                <a:cxn ang="0">
                  <a:pos x="connsiteX1" y="connsiteY1"/>
                </a:cxn>
                <a:cxn ang="0">
                  <a:pos x="connsiteX2" y="connsiteY2"/>
                </a:cxn>
              </a:cxnLst>
              <a:rect l="l" t="t" r="r" b="b"/>
              <a:pathLst>
                <a:path w="4510" h="10974">
                  <a:moveTo>
                    <a:pt x="0" y="10974"/>
                  </a:moveTo>
                  <a:lnTo>
                    <a:pt x="4511" y="7579"/>
                  </a:lnTo>
                  <a:lnTo>
                    <a:pt x="3973" y="0"/>
                  </a:lnTo>
                  <a:close/>
                </a:path>
              </a:pathLst>
            </a:custGeom>
            <a:solidFill>
              <a:srgbClr val="FF9933"/>
            </a:solidFill>
            <a:ln w="6800"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E69CE0C5-B1FA-4FC9-93F9-3281992CC93F}"/>
                </a:ext>
              </a:extLst>
            </p:cNvPr>
            <p:cNvSpPr/>
            <p:nvPr/>
          </p:nvSpPr>
          <p:spPr>
            <a:xfrm>
              <a:off x="6117919" y="4474919"/>
              <a:ext cx="61082" cy="92825"/>
            </a:xfrm>
            <a:custGeom>
              <a:avLst/>
              <a:gdLst>
                <a:gd name="connsiteX0" fmla="*/ 6089 w 29928"/>
                <a:gd name="connsiteY0" fmla="*/ 45482 h 45481"/>
                <a:gd name="connsiteX1" fmla="*/ 29928 w 29928"/>
                <a:gd name="connsiteY1" fmla="*/ 31521 h 45481"/>
                <a:gd name="connsiteX2" fmla="*/ 15314 w 29928"/>
                <a:gd name="connsiteY2" fmla="*/ 0 h 45481"/>
                <a:gd name="connsiteX3" fmla="*/ 2442 w 29928"/>
                <a:gd name="connsiteY3" fmla="*/ 6334 h 45481"/>
                <a:gd name="connsiteX4" fmla="*/ 6089 w 29928"/>
                <a:gd name="connsiteY4" fmla="*/ 45482 h 45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8" h="45481">
                  <a:moveTo>
                    <a:pt x="6089" y="45482"/>
                  </a:moveTo>
                  <a:cubicBezTo>
                    <a:pt x="10354" y="21703"/>
                    <a:pt x="26050" y="50013"/>
                    <a:pt x="29928" y="31521"/>
                  </a:cubicBezTo>
                  <a:cubicBezTo>
                    <a:pt x="18709" y="31487"/>
                    <a:pt x="11606" y="13015"/>
                    <a:pt x="15314" y="0"/>
                  </a:cubicBezTo>
                  <a:lnTo>
                    <a:pt x="2442" y="6334"/>
                  </a:lnTo>
                  <a:cubicBezTo>
                    <a:pt x="-2484" y="14920"/>
                    <a:pt x="714" y="33515"/>
                    <a:pt x="6089" y="45482"/>
                  </a:cubicBezTo>
                  <a:close/>
                </a:path>
              </a:pathLst>
            </a:custGeom>
            <a:solidFill>
              <a:srgbClr val="FF9933"/>
            </a:solidFill>
            <a:ln w="6800"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CD54F76F-E7E9-420A-B056-10081C144F8E}"/>
                </a:ext>
              </a:extLst>
            </p:cNvPr>
            <p:cNvSpPr/>
            <p:nvPr/>
          </p:nvSpPr>
          <p:spPr>
            <a:xfrm>
              <a:off x="6088257" y="4438524"/>
              <a:ext cx="6649" cy="7829"/>
            </a:xfrm>
            <a:custGeom>
              <a:avLst/>
              <a:gdLst>
                <a:gd name="connsiteX0" fmla="*/ 3259 w 3258"/>
                <a:gd name="connsiteY0" fmla="*/ 0 h 3836"/>
                <a:gd name="connsiteX1" fmla="*/ 0 w 3258"/>
                <a:gd name="connsiteY1" fmla="*/ 3837 h 3836"/>
                <a:gd name="connsiteX2" fmla="*/ 3259 w 3258"/>
                <a:gd name="connsiteY2" fmla="*/ 0 h 3836"/>
              </a:gdLst>
              <a:ahLst/>
              <a:cxnLst>
                <a:cxn ang="0">
                  <a:pos x="connsiteX0" y="connsiteY0"/>
                </a:cxn>
                <a:cxn ang="0">
                  <a:pos x="connsiteX1" y="connsiteY1"/>
                </a:cxn>
                <a:cxn ang="0">
                  <a:pos x="connsiteX2" y="connsiteY2"/>
                </a:cxn>
              </a:cxnLst>
              <a:rect l="l" t="t" r="r" b="b"/>
              <a:pathLst>
                <a:path w="3258" h="3836">
                  <a:moveTo>
                    <a:pt x="3259" y="0"/>
                  </a:moveTo>
                  <a:cubicBezTo>
                    <a:pt x="2245" y="1905"/>
                    <a:pt x="1136" y="3272"/>
                    <a:pt x="0" y="3837"/>
                  </a:cubicBezTo>
                  <a:cubicBezTo>
                    <a:pt x="1436" y="3007"/>
                    <a:pt x="2687" y="1871"/>
                    <a:pt x="3259" y="0"/>
                  </a:cubicBezTo>
                  <a:close/>
                </a:path>
              </a:pathLst>
            </a:custGeom>
            <a:solidFill>
              <a:srgbClr val="FF9933"/>
            </a:solidFill>
            <a:ln w="6800"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E9F33A31-CE6B-45B9-837B-DEA36A0040FD}"/>
                </a:ext>
              </a:extLst>
            </p:cNvPr>
            <p:cNvSpPr/>
            <p:nvPr/>
          </p:nvSpPr>
          <p:spPr>
            <a:xfrm>
              <a:off x="5959689" y="4405275"/>
              <a:ext cx="139664" cy="122285"/>
            </a:xfrm>
            <a:custGeom>
              <a:avLst/>
              <a:gdLst>
                <a:gd name="connsiteX0" fmla="*/ 0 w 68430"/>
                <a:gd name="connsiteY0" fmla="*/ 49704 h 59915"/>
                <a:gd name="connsiteX1" fmla="*/ 31548 w 68430"/>
                <a:gd name="connsiteY1" fmla="*/ 29470 h 59915"/>
                <a:gd name="connsiteX2" fmla="*/ 21166 w 68430"/>
                <a:gd name="connsiteY2" fmla="*/ 46390 h 59915"/>
                <a:gd name="connsiteX3" fmla="*/ 46883 w 68430"/>
                <a:gd name="connsiteY3" fmla="*/ 39791 h 59915"/>
                <a:gd name="connsiteX4" fmla="*/ 31875 w 68430"/>
                <a:gd name="connsiteY4" fmla="*/ 59848 h 59915"/>
                <a:gd name="connsiteX5" fmla="*/ 58524 w 68430"/>
                <a:gd name="connsiteY5" fmla="*/ 42206 h 59915"/>
                <a:gd name="connsiteX6" fmla="*/ 68430 w 68430"/>
                <a:gd name="connsiteY6" fmla="*/ 58678 h 59915"/>
                <a:gd name="connsiteX7" fmla="*/ 67165 w 68430"/>
                <a:gd name="connsiteY7" fmla="*/ 33702 h 59915"/>
                <a:gd name="connsiteX8" fmla="*/ 54633 w 68430"/>
                <a:gd name="connsiteY8" fmla="*/ 34566 h 59915"/>
                <a:gd name="connsiteX9" fmla="*/ 62872 w 68430"/>
                <a:gd name="connsiteY9" fmla="*/ 20244 h 59915"/>
                <a:gd name="connsiteX10" fmla="*/ 29847 w 68430"/>
                <a:gd name="connsiteY10" fmla="*/ 51 h 59915"/>
                <a:gd name="connsiteX11" fmla="*/ 0 w 68430"/>
                <a:gd name="connsiteY11" fmla="*/ 49704 h 5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430" h="59915">
                  <a:moveTo>
                    <a:pt x="0" y="49704"/>
                  </a:moveTo>
                  <a:lnTo>
                    <a:pt x="31548" y="29470"/>
                  </a:lnTo>
                  <a:cubicBezTo>
                    <a:pt x="27915" y="36900"/>
                    <a:pt x="27997" y="44540"/>
                    <a:pt x="21166" y="46390"/>
                  </a:cubicBezTo>
                  <a:cubicBezTo>
                    <a:pt x="33310" y="51343"/>
                    <a:pt x="36889" y="36096"/>
                    <a:pt x="46883" y="39791"/>
                  </a:cubicBezTo>
                  <a:cubicBezTo>
                    <a:pt x="47332" y="62501"/>
                    <a:pt x="28378" y="39165"/>
                    <a:pt x="31875" y="59848"/>
                  </a:cubicBezTo>
                  <a:cubicBezTo>
                    <a:pt x="39311" y="60106"/>
                    <a:pt x="50462" y="60528"/>
                    <a:pt x="58524" y="42206"/>
                  </a:cubicBezTo>
                  <a:lnTo>
                    <a:pt x="68430" y="58678"/>
                  </a:lnTo>
                  <a:lnTo>
                    <a:pt x="67165" y="33702"/>
                  </a:lnTo>
                  <a:cubicBezTo>
                    <a:pt x="63348" y="26129"/>
                    <a:pt x="55565" y="51963"/>
                    <a:pt x="54633" y="34566"/>
                  </a:cubicBezTo>
                  <a:cubicBezTo>
                    <a:pt x="54429" y="23857"/>
                    <a:pt x="59320" y="22449"/>
                    <a:pt x="62872" y="20244"/>
                  </a:cubicBezTo>
                  <a:cubicBezTo>
                    <a:pt x="54816" y="24394"/>
                    <a:pt x="45026" y="-1296"/>
                    <a:pt x="29847" y="51"/>
                  </a:cubicBezTo>
                  <a:cubicBezTo>
                    <a:pt x="13818" y="412"/>
                    <a:pt x="12178" y="39498"/>
                    <a:pt x="0" y="49704"/>
                  </a:cubicBezTo>
                  <a:close/>
                </a:path>
              </a:pathLst>
            </a:custGeom>
            <a:solidFill>
              <a:srgbClr val="FF9933"/>
            </a:solidFill>
            <a:ln w="6800"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BC9B4D2B-0284-4BA8-8D09-1A3D35E45BCD}"/>
                </a:ext>
              </a:extLst>
            </p:cNvPr>
            <p:cNvSpPr/>
            <p:nvPr/>
          </p:nvSpPr>
          <p:spPr>
            <a:xfrm>
              <a:off x="5963228" y="4431638"/>
              <a:ext cx="2012" cy="26673"/>
            </a:xfrm>
            <a:custGeom>
              <a:avLst/>
              <a:gdLst>
                <a:gd name="connsiteX0" fmla="*/ 986 w 986"/>
                <a:gd name="connsiteY0" fmla="*/ 9811 h 13069"/>
                <a:gd name="connsiteX1" fmla="*/ 571 w 986"/>
                <a:gd name="connsiteY1" fmla="*/ 0 h 13069"/>
                <a:gd name="connsiteX2" fmla="*/ 0 w 986"/>
                <a:gd name="connsiteY2" fmla="*/ 13070 h 13069"/>
              </a:gdLst>
              <a:ahLst/>
              <a:cxnLst>
                <a:cxn ang="0">
                  <a:pos x="connsiteX0" y="connsiteY0"/>
                </a:cxn>
                <a:cxn ang="0">
                  <a:pos x="connsiteX1" y="connsiteY1"/>
                </a:cxn>
                <a:cxn ang="0">
                  <a:pos x="connsiteX2" y="connsiteY2"/>
                </a:cxn>
              </a:cxnLst>
              <a:rect l="l" t="t" r="r" b="b"/>
              <a:pathLst>
                <a:path w="986" h="13069">
                  <a:moveTo>
                    <a:pt x="986" y="9811"/>
                  </a:moveTo>
                  <a:lnTo>
                    <a:pt x="571" y="0"/>
                  </a:lnTo>
                  <a:lnTo>
                    <a:pt x="0" y="13070"/>
                  </a:lnTo>
                  <a:close/>
                </a:path>
              </a:pathLst>
            </a:custGeom>
            <a:solidFill>
              <a:srgbClr val="FF9933"/>
            </a:solidFill>
            <a:ln w="6800"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56952AEC-ACBD-4F10-89C5-3DE0B2C6EB02}"/>
                </a:ext>
              </a:extLst>
            </p:cNvPr>
            <p:cNvSpPr/>
            <p:nvPr/>
          </p:nvSpPr>
          <p:spPr>
            <a:xfrm>
              <a:off x="5825813" y="4402430"/>
              <a:ext cx="116960" cy="104539"/>
            </a:xfrm>
            <a:custGeom>
              <a:avLst/>
              <a:gdLst>
                <a:gd name="connsiteX0" fmla="*/ 32684 w 57306"/>
                <a:gd name="connsiteY0" fmla="*/ 51220 h 51220"/>
                <a:gd name="connsiteX1" fmla="*/ 49870 w 57306"/>
                <a:gd name="connsiteY1" fmla="*/ 38212 h 51220"/>
                <a:gd name="connsiteX2" fmla="*/ 51605 w 57306"/>
                <a:gd name="connsiteY2" fmla="*/ 50383 h 51220"/>
                <a:gd name="connsiteX3" fmla="*/ 57307 w 57306"/>
                <a:gd name="connsiteY3" fmla="*/ 31020 h 51220"/>
                <a:gd name="connsiteX4" fmla="*/ 29786 w 57306"/>
                <a:gd name="connsiteY4" fmla="*/ 37912 h 51220"/>
                <a:gd name="connsiteX5" fmla="*/ 27997 w 57306"/>
                <a:gd name="connsiteY5" fmla="*/ 4071 h 51220"/>
                <a:gd name="connsiteX6" fmla="*/ 40801 w 57306"/>
                <a:gd name="connsiteY6" fmla="*/ 13678 h 51220"/>
                <a:gd name="connsiteX7" fmla="*/ 3531 w 57306"/>
                <a:gd name="connsiteY7" fmla="*/ 11678 h 51220"/>
                <a:gd name="connsiteX8" fmla="*/ 9702 w 57306"/>
                <a:gd name="connsiteY8" fmla="*/ 20060 h 51220"/>
                <a:gd name="connsiteX9" fmla="*/ 0 w 57306"/>
                <a:gd name="connsiteY9" fmla="*/ 25823 h 51220"/>
                <a:gd name="connsiteX10" fmla="*/ 32684 w 57306"/>
                <a:gd name="connsiteY10" fmla="*/ 51220 h 5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306" h="51220">
                  <a:moveTo>
                    <a:pt x="32684" y="51220"/>
                  </a:moveTo>
                  <a:lnTo>
                    <a:pt x="49870" y="38212"/>
                  </a:lnTo>
                  <a:cubicBezTo>
                    <a:pt x="51129" y="40511"/>
                    <a:pt x="51211" y="45818"/>
                    <a:pt x="51605" y="50383"/>
                  </a:cubicBezTo>
                  <a:cubicBezTo>
                    <a:pt x="51809" y="44784"/>
                    <a:pt x="57272" y="35769"/>
                    <a:pt x="57307" y="31020"/>
                  </a:cubicBezTo>
                  <a:cubicBezTo>
                    <a:pt x="53932" y="7922"/>
                    <a:pt x="38386" y="35429"/>
                    <a:pt x="29786" y="37912"/>
                  </a:cubicBezTo>
                  <a:cubicBezTo>
                    <a:pt x="10607" y="24571"/>
                    <a:pt x="32684" y="26210"/>
                    <a:pt x="27997" y="4071"/>
                  </a:cubicBezTo>
                  <a:cubicBezTo>
                    <a:pt x="33671" y="5623"/>
                    <a:pt x="32977" y="10997"/>
                    <a:pt x="40801" y="13678"/>
                  </a:cubicBezTo>
                  <a:cubicBezTo>
                    <a:pt x="32208" y="-13264"/>
                    <a:pt x="12777" y="7119"/>
                    <a:pt x="3531" y="11678"/>
                  </a:cubicBezTo>
                  <a:cubicBezTo>
                    <a:pt x="5504" y="14311"/>
                    <a:pt x="4871" y="21264"/>
                    <a:pt x="9702" y="20060"/>
                  </a:cubicBezTo>
                  <a:lnTo>
                    <a:pt x="0" y="25823"/>
                  </a:lnTo>
                  <a:cubicBezTo>
                    <a:pt x="5715" y="44832"/>
                    <a:pt x="12519" y="50737"/>
                    <a:pt x="32684" y="51220"/>
                  </a:cubicBezTo>
                  <a:close/>
                </a:path>
              </a:pathLst>
            </a:custGeom>
            <a:solidFill>
              <a:srgbClr val="FF9933"/>
            </a:solidFill>
            <a:ln w="6800"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CFAF72D2-3576-4ED9-9E75-E25B273D1AAA}"/>
                </a:ext>
              </a:extLst>
            </p:cNvPr>
            <p:cNvSpPr/>
            <p:nvPr/>
          </p:nvSpPr>
          <p:spPr>
            <a:xfrm>
              <a:off x="5931221" y="4506107"/>
              <a:ext cx="15385" cy="15160"/>
            </a:xfrm>
            <a:custGeom>
              <a:avLst/>
              <a:gdLst>
                <a:gd name="connsiteX0" fmla="*/ 7539 w 7538"/>
                <a:gd name="connsiteY0" fmla="*/ 4273 h 7428"/>
                <a:gd name="connsiteX1" fmla="*/ 0 w 7538"/>
                <a:gd name="connsiteY1" fmla="*/ 0 h 7428"/>
                <a:gd name="connsiteX2" fmla="*/ 7539 w 7538"/>
                <a:gd name="connsiteY2" fmla="*/ 4273 h 7428"/>
              </a:gdLst>
              <a:ahLst/>
              <a:cxnLst>
                <a:cxn ang="0">
                  <a:pos x="connsiteX0" y="connsiteY0"/>
                </a:cxn>
                <a:cxn ang="0">
                  <a:pos x="connsiteX1" y="connsiteY1"/>
                </a:cxn>
                <a:cxn ang="0">
                  <a:pos x="connsiteX2" y="connsiteY2"/>
                </a:cxn>
              </a:cxnLst>
              <a:rect l="l" t="t" r="r" b="b"/>
              <a:pathLst>
                <a:path w="7538" h="7428">
                  <a:moveTo>
                    <a:pt x="7539" y="4273"/>
                  </a:moveTo>
                  <a:cubicBezTo>
                    <a:pt x="1783" y="5103"/>
                    <a:pt x="-34" y="3136"/>
                    <a:pt x="0" y="0"/>
                  </a:cubicBezTo>
                  <a:cubicBezTo>
                    <a:pt x="524" y="6178"/>
                    <a:pt x="1749" y="10770"/>
                    <a:pt x="7539" y="4273"/>
                  </a:cubicBezTo>
                  <a:close/>
                </a:path>
              </a:pathLst>
            </a:custGeom>
            <a:solidFill>
              <a:srgbClr val="FF9933"/>
            </a:solidFill>
            <a:ln w="6800"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FF22B0EA-6AB7-4E5F-9797-A28261A3FCA0}"/>
                </a:ext>
              </a:extLst>
            </p:cNvPr>
            <p:cNvSpPr/>
            <p:nvPr/>
          </p:nvSpPr>
          <p:spPr>
            <a:xfrm>
              <a:off x="5823786" y="4424195"/>
              <a:ext cx="9248" cy="3970"/>
            </a:xfrm>
            <a:custGeom>
              <a:avLst/>
              <a:gdLst>
                <a:gd name="connsiteX0" fmla="*/ 0 w 4531"/>
                <a:gd name="connsiteY0" fmla="*/ 925 h 1945"/>
                <a:gd name="connsiteX1" fmla="*/ 4531 w 4531"/>
                <a:gd name="connsiteY1" fmla="*/ 1014 h 1945"/>
                <a:gd name="connsiteX2" fmla="*/ 0 w 4531"/>
                <a:gd name="connsiteY2" fmla="*/ 925 h 1945"/>
              </a:gdLst>
              <a:ahLst/>
              <a:cxnLst>
                <a:cxn ang="0">
                  <a:pos x="connsiteX0" y="connsiteY0"/>
                </a:cxn>
                <a:cxn ang="0">
                  <a:pos x="connsiteX1" y="connsiteY1"/>
                </a:cxn>
                <a:cxn ang="0">
                  <a:pos x="connsiteX2" y="connsiteY2"/>
                </a:cxn>
              </a:cxnLst>
              <a:rect l="l" t="t" r="r" b="b"/>
              <a:pathLst>
                <a:path w="4531" h="1945">
                  <a:moveTo>
                    <a:pt x="0" y="925"/>
                  </a:moveTo>
                  <a:cubicBezTo>
                    <a:pt x="687" y="2422"/>
                    <a:pt x="2293" y="2116"/>
                    <a:pt x="4531" y="1014"/>
                  </a:cubicBezTo>
                  <a:cubicBezTo>
                    <a:pt x="3660" y="-88"/>
                    <a:pt x="2415" y="-531"/>
                    <a:pt x="0" y="925"/>
                  </a:cubicBezTo>
                  <a:close/>
                </a:path>
              </a:pathLst>
            </a:custGeom>
            <a:solidFill>
              <a:srgbClr val="FF9933"/>
            </a:solidFill>
            <a:ln w="680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5096D721-09B7-49E0-A44A-E7486FAB674C}"/>
                </a:ext>
              </a:extLst>
            </p:cNvPr>
            <p:cNvSpPr/>
            <p:nvPr/>
          </p:nvSpPr>
          <p:spPr>
            <a:xfrm>
              <a:off x="5811220" y="4473962"/>
              <a:ext cx="20299" cy="22522"/>
            </a:xfrm>
            <a:custGeom>
              <a:avLst/>
              <a:gdLst>
                <a:gd name="connsiteX0" fmla="*/ 9947 w 9946"/>
                <a:gd name="connsiteY0" fmla="*/ 4082 h 11035"/>
                <a:gd name="connsiteX1" fmla="*/ 0 w 9946"/>
                <a:gd name="connsiteY1" fmla="*/ 0 h 11035"/>
                <a:gd name="connsiteX2" fmla="*/ 2204 w 9946"/>
                <a:gd name="connsiteY2" fmla="*/ 11035 h 11035"/>
                <a:gd name="connsiteX3" fmla="*/ 9947 w 9946"/>
                <a:gd name="connsiteY3" fmla="*/ 4082 h 11035"/>
              </a:gdLst>
              <a:ahLst/>
              <a:cxnLst>
                <a:cxn ang="0">
                  <a:pos x="connsiteX0" y="connsiteY0"/>
                </a:cxn>
                <a:cxn ang="0">
                  <a:pos x="connsiteX1" y="connsiteY1"/>
                </a:cxn>
                <a:cxn ang="0">
                  <a:pos x="connsiteX2" y="connsiteY2"/>
                </a:cxn>
                <a:cxn ang="0">
                  <a:pos x="connsiteX3" y="connsiteY3"/>
                </a:cxn>
              </a:cxnLst>
              <a:rect l="l" t="t" r="r" b="b"/>
              <a:pathLst>
                <a:path w="9946" h="11035">
                  <a:moveTo>
                    <a:pt x="9947" y="4082"/>
                  </a:moveTo>
                  <a:lnTo>
                    <a:pt x="0" y="0"/>
                  </a:lnTo>
                  <a:lnTo>
                    <a:pt x="2204" y="11035"/>
                  </a:lnTo>
                  <a:cubicBezTo>
                    <a:pt x="3851" y="10076"/>
                    <a:pt x="9226" y="9450"/>
                    <a:pt x="9947" y="4082"/>
                  </a:cubicBezTo>
                  <a:close/>
                </a:path>
              </a:pathLst>
            </a:custGeom>
            <a:solidFill>
              <a:srgbClr val="FF9933"/>
            </a:solidFill>
            <a:ln w="680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16823466-9B40-4568-B1A2-7101E6D67295}"/>
                </a:ext>
              </a:extLst>
            </p:cNvPr>
            <p:cNvSpPr/>
            <p:nvPr/>
          </p:nvSpPr>
          <p:spPr>
            <a:xfrm>
              <a:off x="5023487" y="4215434"/>
              <a:ext cx="780192" cy="279999"/>
            </a:xfrm>
            <a:custGeom>
              <a:avLst/>
              <a:gdLst>
                <a:gd name="connsiteX0" fmla="*/ 17546 w 382265"/>
                <a:gd name="connsiteY0" fmla="*/ 0 h 137189"/>
                <a:gd name="connsiteX1" fmla="*/ 26173 w 382265"/>
                <a:gd name="connsiteY1" fmla="*/ 15131 h 137189"/>
                <a:gd name="connsiteX2" fmla="*/ 5518 w 382265"/>
                <a:gd name="connsiteY2" fmla="*/ 26112 h 137189"/>
                <a:gd name="connsiteX3" fmla="*/ 0 w 382265"/>
                <a:gd name="connsiteY3" fmla="*/ 51530 h 137189"/>
                <a:gd name="connsiteX4" fmla="*/ 32256 w 382265"/>
                <a:gd name="connsiteY4" fmla="*/ 49830 h 137189"/>
                <a:gd name="connsiteX5" fmla="*/ 29568 w 382265"/>
                <a:gd name="connsiteY5" fmla="*/ 62600 h 137189"/>
                <a:gd name="connsiteX6" fmla="*/ 86378 w 382265"/>
                <a:gd name="connsiteY6" fmla="*/ 70921 h 137189"/>
                <a:gd name="connsiteX7" fmla="*/ 127853 w 382265"/>
                <a:gd name="connsiteY7" fmla="*/ 75962 h 137189"/>
                <a:gd name="connsiteX8" fmla="*/ 285185 w 382265"/>
                <a:gd name="connsiteY8" fmla="*/ 121022 h 137189"/>
                <a:gd name="connsiteX9" fmla="*/ 298058 w 382265"/>
                <a:gd name="connsiteY9" fmla="*/ 99659 h 137189"/>
                <a:gd name="connsiteX10" fmla="*/ 306290 w 382265"/>
                <a:gd name="connsiteY10" fmla="*/ 117083 h 137189"/>
                <a:gd name="connsiteX11" fmla="*/ 296887 w 382265"/>
                <a:gd name="connsiteY11" fmla="*/ 114817 h 137189"/>
                <a:gd name="connsiteX12" fmla="*/ 341165 w 382265"/>
                <a:gd name="connsiteY12" fmla="*/ 129887 h 137189"/>
                <a:gd name="connsiteX13" fmla="*/ 346982 w 382265"/>
                <a:gd name="connsiteY13" fmla="*/ 102135 h 137189"/>
                <a:gd name="connsiteX14" fmla="*/ 362195 w 382265"/>
                <a:gd name="connsiteY14" fmla="*/ 135228 h 137189"/>
                <a:gd name="connsiteX15" fmla="*/ 380918 w 382265"/>
                <a:gd name="connsiteY15" fmla="*/ 119682 h 137189"/>
                <a:gd name="connsiteX16" fmla="*/ 367726 w 382265"/>
                <a:gd name="connsiteY16" fmla="*/ 97720 h 137189"/>
                <a:gd name="connsiteX17" fmla="*/ 382265 w 382265"/>
                <a:gd name="connsiteY17" fmla="*/ 89270 h 137189"/>
                <a:gd name="connsiteX18" fmla="*/ 273014 w 382265"/>
                <a:gd name="connsiteY18" fmla="*/ 100700 h 137189"/>
                <a:gd name="connsiteX19" fmla="*/ 279967 w 382265"/>
                <a:gd name="connsiteY19" fmla="*/ 87426 h 137189"/>
                <a:gd name="connsiteX20" fmla="*/ 220858 w 382265"/>
                <a:gd name="connsiteY20" fmla="*/ 60184 h 137189"/>
                <a:gd name="connsiteX21" fmla="*/ 190874 w 382265"/>
                <a:gd name="connsiteY21" fmla="*/ 77282 h 137189"/>
                <a:gd name="connsiteX22" fmla="*/ 180526 w 382265"/>
                <a:gd name="connsiteY22" fmla="*/ 65587 h 137189"/>
                <a:gd name="connsiteX23" fmla="*/ 176192 w 382265"/>
                <a:gd name="connsiteY23" fmla="*/ 74778 h 137189"/>
                <a:gd name="connsiteX24" fmla="*/ 161551 w 382265"/>
                <a:gd name="connsiteY24" fmla="*/ 55687 h 137189"/>
                <a:gd name="connsiteX25" fmla="*/ 150114 w 382265"/>
                <a:gd name="connsiteY25" fmla="*/ 82262 h 137189"/>
                <a:gd name="connsiteX26" fmla="*/ 123798 w 382265"/>
                <a:gd name="connsiteY26" fmla="*/ 32848 h 137189"/>
                <a:gd name="connsiteX27" fmla="*/ 125172 w 382265"/>
                <a:gd name="connsiteY27" fmla="*/ 48931 h 137189"/>
                <a:gd name="connsiteX28" fmla="*/ 113626 w 382265"/>
                <a:gd name="connsiteY28" fmla="*/ 58871 h 137189"/>
                <a:gd name="connsiteX29" fmla="*/ 114708 w 382265"/>
                <a:gd name="connsiteY29" fmla="*/ 32548 h 137189"/>
                <a:gd name="connsiteX30" fmla="*/ 81527 w 382265"/>
                <a:gd name="connsiteY30" fmla="*/ 40311 h 137189"/>
                <a:gd name="connsiteX31" fmla="*/ 81017 w 382265"/>
                <a:gd name="connsiteY31" fmla="*/ 54605 h 137189"/>
                <a:gd name="connsiteX32" fmla="*/ 43665 w 382265"/>
                <a:gd name="connsiteY32" fmla="*/ 35692 h 137189"/>
                <a:gd name="connsiteX33" fmla="*/ 69083 w 382265"/>
                <a:gd name="connsiteY33" fmla="*/ 17785 h 137189"/>
                <a:gd name="connsiteX34" fmla="*/ 61144 w 382265"/>
                <a:gd name="connsiteY34" fmla="*/ 3470 h 137189"/>
                <a:gd name="connsiteX35" fmla="*/ 27003 w 382265"/>
                <a:gd name="connsiteY35" fmla="*/ 26507 h 137189"/>
                <a:gd name="connsiteX36" fmla="*/ 17546 w 382265"/>
                <a:gd name="connsiteY36" fmla="*/ 0 h 13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82265" h="137189">
                  <a:moveTo>
                    <a:pt x="17546" y="0"/>
                  </a:moveTo>
                  <a:cubicBezTo>
                    <a:pt x="15635" y="8981"/>
                    <a:pt x="17941" y="14376"/>
                    <a:pt x="26173" y="15131"/>
                  </a:cubicBezTo>
                  <a:cubicBezTo>
                    <a:pt x="21574" y="26405"/>
                    <a:pt x="12328" y="21003"/>
                    <a:pt x="5518" y="26112"/>
                  </a:cubicBezTo>
                  <a:cubicBezTo>
                    <a:pt x="13315" y="36855"/>
                    <a:pt x="1007" y="39508"/>
                    <a:pt x="0" y="51530"/>
                  </a:cubicBezTo>
                  <a:cubicBezTo>
                    <a:pt x="11090" y="56361"/>
                    <a:pt x="20975" y="42904"/>
                    <a:pt x="32256" y="49830"/>
                  </a:cubicBezTo>
                  <a:cubicBezTo>
                    <a:pt x="30609" y="52959"/>
                    <a:pt x="29208" y="58130"/>
                    <a:pt x="29568" y="62600"/>
                  </a:cubicBezTo>
                  <a:cubicBezTo>
                    <a:pt x="46666" y="59912"/>
                    <a:pt x="74894" y="56722"/>
                    <a:pt x="86378" y="70921"/>
                  </a:cubicBezTo>
                  <a:cubicBezTo>
                    <a:pt x="99087" y="79282"/>
                    <a:pt x="111027" y="76982"/>
                    <a:pt x="127853" y="75962"/>
                  </a:cubicBezTo>
                  <a:cubicBezTo>
                    <a:pt x="176811" y="96250"/>
                    <a:pt x="232737" y="97686"/>
                    <a:pt x="285185" y="121022"/>
                  </a:cubicBezTo>
                  <a:lnTo>
                    <a:pt x="298058" y="99659"/>
                  </a:lnTo>
                  <a:cubicBezTo>
                    <a:pt x="298200" y="111653"/>
                    <a:pt x="311039" y="102462"/>
                    <a:pt x="306290" y="117083"/>
                  </a:cubicBezTo>
                  <a:cubicBezTo>
                    <a:pt x="303963" y="113504"/>
                    <a:pt x="300534" y="115293"/>
                    <a:pt x="296887" y="114817"/>
                  </a:cubicBezTo>
                  <a:cubicBezTo>
                    <a:pt x="304358" y="137670"/>
                    <a:pt x="328517" y="119743"/>
                    <a:pt x="341165" y="129887"/>
                  </a:cubicBezTo>
                  <a:cubicBezTo>
                    <a:pt x="340335" y="125472"/>
                    <a:pt x="342063" y="104823"/>
                    <a:pt x="346982" y="102135"/>
                  </a:cubicBezTo>
                  <a:cubicBezTo>
                    <a:pt x="340811" y="127655"/>
                    <a:pt x="363671" y="104850"/>
                    <a:pt x="362195" y="135228"/>
                  </a:cubicBezTo>
                  <a:cubicBezTo>
                    <a:pt x="375067" y="145311"/>
                    <a:pt x="366944" y="112905"/>
                    <a:pt x="380918" y="119682"/>
                  </a:cubicBezTo>
                  <a:cubicBezTo>
                    <a:pt x="385211" y="104761"/>
                    <a:pt x="368202" y="109748"/>
                    <a:pt x="367726" y="97720"/>
                  </a:cubicBezTo>
                  <a:cubicBezTo>
                    <a:pt x="374557" y="86351"/>
                    <a:pt x="379959" y="105360"/>
                    <a:pt x="382265" y="89270"/>
                  </a:cubicBezTo>
                  <a:cubicBezTo>
                    <a:pt x="360508" y="77547"/>
                    <a:pt x="311005" y="100523"/>
                    <a:pt x="273014" y="100700"/>
                  </a:cubicBezTo>
                  <a:lnTo>
                    <a:pt x="279967" y="87426"/>
                  </a:lnTo>
                  <a:cubicBezTo>
                    <a:pt x="259434" y="93542"/>
                    <a:pt x="229546" y="86827"/>
                    <a:pt x="220858" y="60184"/>
                  </a:cubicBezTo>
                  <a:cubicBezTo>
                    <a:pt x="220837" y="74499"/>
                    <a:pt x="196038" y="46251"/>
                    <a:pt x="190874" y="77282"/>
                  </a:cubicBezTo>
                  <a:cubicBezTo>
                    <a:pt x="188037" y="69138"/>
                    <a:pt x="186370" y="69948"/>
                    <a:pt x="180526" y="65587"/>
                  </a:cubicBezTo>
                  <a:lnTo>
                    <a:pt x="176192" y="74778"/>
                  </a:lnTo>
                  <a:cubicBezTo>
                    <a:pt x="166919" y="72043"/>
                    <a:pt x="172437" y="57592"/>
                    <a:pt x="161551" y="55687"/>
                  </a:cubicBezTo>
                  <a:cubicBezTo>
                    <a:pt x="164946" y="70594"/>
                    <a:pt x="156203" y="72329"/>
                    <a:pt x="150114" y="82262"/>
                  </a:cubicBezTo>
                  <a:cubicBezTo>
                    <a:pt x="141793" y="64450"/>
                    <a:pt x="131200" y="47679"/>
                    <a:pt x="123798" y="32848"/>
                  </a:cubicBezTo>
                  <a:cubicBezTo>
                    <a:pt x="123437" y="37236"/>
                    <a:pt x="123049" y="42311"/>
                    <a:pt x="125172" y="48931"/>
                  </a:cubicBezTo>
                  <a:cubicBezTo>
                    <a:pt x="119151" y="42257"/>
                    <a:pt x="116811" y="55075"/>
                    <a:pt x="113626" y="58871"/>
                  </a:cubicBezTo>
                  <a:cubicBezTo>
                    <a:pt x="106346" y="57470"/>
                    <a:pt x="111925" y="40910"/>
                    <a:pt x="114708" y="32548"/>
                  </a:cubicBezTo>
                  <a:cubicBezTo>
                    <a:pt x="103278" y="23683"/>
                    <a:pt x="88059" y="53918"/>
                    <a:pt x="81527" y="40311"/>
                  </a:cubicBezTo>
                  <a:lnTo>
                    <a:pt x="81017" y="54605"/>
                  </a:lnTo>
                  <a:cubicBezTo>
                    <a:pt x="66552" y="53898"/>
                    <a:pt x="59776" y="35862"/>
                    <a:pt x="43665" y="35692"/>
                  </a:cubicBezTo>
                  <a:cubicBezTo>
                    <a:pt x="42230" y="15376"/>
                    <a:pt x="60606" y="23758"/>
                    <a:pt x="69083" y="17785"/>
                  </a:cubicBezTo>
                  <a:cubicBezTo>
                    <a:pt x="67260" y="13042"/>
                    <a:pt x="61259" y="10090"/>
                    <a:pt x="61144" y="3470"/>
                  </a:cubicBezTo>
                  <a:cubicBezTo>
                    <a:pt x="52013" y="10838"/>
                    <a:pt x="37569" y="20302"/>
                    <a:pt x="27003" y="26507"/>
                  </a:cubicBezTo>
                  <a:cubicBezTo>
                    <a:pt x="41093" y="7695"/>
                    <a:pt x="22112" y="2987"/>
                    <a:pt x="17546" y="0"/>
                  </a:cubicBezTo>
                  <a:close/>
                </a:path>
              </a:pathLst>
            </a:custGeom>
            <a:solidFill>
              <a:srgbClr val="FF9933"/>
            </a:solidFill>
            <a:ln w="680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291E2E50-DCE5-4301-A165-4BDC6A7F8A82}"/>
                </a:ext>
              </a:extLst>
            </p:cNvPr>
            <p:cNvSpPr/>
            <p:nvPr/>
          </p:nvSpPr>
          <p:spPr>
            <a:xfrm>
              <a:off x="5148241" y="4210268"/>
              <a:ext cx="13062" cy="12234"/>
            </a:xfrm>
            <a:custGeom>
              <a:avLst/>
              <a:gdLst>
                <a:gd name="connsiteX0" fmla="*/ 19 w 6400"/>
                <a:gd name="connsiteY0" fmla="*/ 5994 h 5994"/>
                <a:gd name="connsiteX1" fmla="*/ 6401 w 6400"/>
                <a:gd name="connsiteY1" fmla="*/ 88 h 5994"/>
                <a:gd name="connsiteX2" fmla="*/ 1094 w 6400"/>
                <a:gd name="connsiteY2" fmla="*/ 0 h 5994"/>
                <a:gd name="connsiteX3" fmla="*/ 19 w 6400"/>
                <a:gd name="connsiteY3" fmla="*/ 5994 h 5994"/>
              </a:gdLst>
              <a:ahLst/>
              <a:cxnLst>
                <a:cxn ang="0">
                  <a:pos x="connsiteX0" y="connsiteY0"/>
                </a:cxn>
                <a:cxn ang="0">
                  <a:pos x="connsiteX1" y="connsiteY1"/>
                </a:cxn>
                <a:cxn ang="0">
                  <a:pos x="connsiteX2" y="connsiteY2"/>
                </a:cxn>
                <a:cxn ang="0">
                  <a:pos x="connsiteX3" y="connsiteY3"/>
                </a:cxn>
              </a:cxnLst>
              <a:rect l="l" t="t" r="r" b="b"/>
              <a:pathLst>
                <a:path w="6400" h="5994">
                  <a:moveTo>
                    <a:pt x="19" y="5994"/>
                  </a:moveTo>
                  <a:cubicBezTo>
                    <a:pt x="2645" y="3790"/>
                    <a:pt x="4911" y="1755"/>
                    <a:pt x="6401" y="88"/>
                  </a:cubicBezTo>
                  <a:cubicBezTo>
                    <a:pt x="4646" y="769"/>
                    <a:pt x="2952" y="1551"/>
                    <a:pt x="1094" y="0"/>
                  </a:cubicBezTo>
                  <a:cubicBezTo>
                    <a:pt x="169" y="2293"/>
                    <a:pt x="-76" y="4232"/>
                    <a:pt x="19" y="5994"/>
                  </a:cubicBezTo>
                  <a:close/>
                </a:path>
              </a:pathLst>
            </a:custGeom>
            <a:solidFill>
              <a:srgbClr val="FF9933"/>
            </a:solidFill>
            <a:ln w="680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F1C3B730-2826-4FDD-A0AF-0252186C382F}"/>
                </a:ext>
              </a:extLst>
            </p:cNvPr>
            <p:cNvSpPr/>
            <p:nvPr/>
          </p:nvSpPr>
          <p:spPr>
            <a:xfrm>
              <a:off x="5057337" y="4211101"/>
              <a:ext cx="2629" cy="4331"/>
            </a:xfrm>
            <a:custGeom>
              <a:avLst/>
              <a:gdLst>
                <a:gd name="connsiteX0" fmla="*/ 962 w 1288"/>
                <a:gd name="connsiteY0" fmla="*/ 2123 h 2122"/>
                <a:gd name="connsiteX1" fmla="*/ 1288 w 1288"/>
                <a:gd name="connsiteY1" fmla="*/ 0 h 2122"/>
                <a:gd name="connsiteX2" fmla="*/ 962 w 1288"/>
                <a:gd name="connsiteY2" fmla="*/ 2123 h 2122"/>
              </a:gdLst>
              <a:ahLst/>
              <a:cxnLst>
                <a:cxn ang="0">
                  <a:pos x="connsiteX0" y="connsiteY0"/>
                </a:cxn>
                <a:cxn ang="0">
                  <a:pos x="connsiteX1" y="connsiteY1"/>
                </a:cxn>
                <a:cxn ang="0">
                  <a:pos x="connsiteX2" y="connsiteY2"/>
                </a:cxn>
              </a:cxnLst>
              <a:rect l="l" t="t" r="r" b="b"/>
              <a:pathLst>
                <a:path w="1288" h="2122">
                  <a:moveTo>
                    <a:pt x="962" y="2123"/>
                  </a:moveTo>
                  <a:lnTo>
                    <a:pt x="1288" y="0"/>
                  </a:lnTo>
                  <a:cubicBezTo>
                    <a:pt x="-528" y="715"/>
                    <a:pt x="-222" y="1347"/>
                    <a:pt x="962" y="2123"/>
                  </a:cubicBezTo>
                  <a:close/>
                </a:path>
              </a:pathLst>
            </a:custGeom>
            <a:solidFill>
              <a:srgbClr val="FF9933"/>
            </a:solidFill>
            <a:ln w="680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1ABB2349-29EE-477E-BC5F-A35BB7457616}"/>
                </a:ext>
              </a:extLst>
            </p:cNvPr>
            <p:cNvSpPr/>
            <p:nvPr/>
          </p:nvSpPr>
          <p:spPr>
            <a:xfrm>
              <a:off x="5195227" y="4357569"/>
              <a:ext cx="7858" cy="6149"/>
            </a:xfrm>
            <a:custGeom>
              <a:avLst/>
              <a:gdLst>
                <a:gd name="connsiteX0" fmla="*/ 3851 w 3850"/>
                <a:gd name="connsiteY0" fmla="*/ 3014 h 3013"/>
                <a:gd name="connsiteX1" fmla="*/ 2238 w 3850"/>
                <a:gd name="connsiteY1" fmla="*/ 1279 h 3013"/>
                <a:gd name="connsiteX2" fmla="*/ 0 w 3850"/>
                <a:gd name="connsiteY2" fmla="*/ 0 h 3013"/>
                <a:gd name="connsiteX3" fmla="*/ 3851 w 3850"/>
                <a:gd name="connsiteY3" fmla="*/ 3014 h 3013"/>
              </a:gdLst>
              <a:ahLst/>
              <a:cxnLst>
                <a:cxn ang="0">
                  <a:pos x="connsiteX0" y="connsiteY0"/>
                </a:cxn>
                <a:cxn ang="0">
                  <a:pos x="connsiteX1" y="connsiteY1"/>
                </a:cxn>
                <a:cxn ang="0">
                  <a:pos x="connsiteX2" y="connsiteY2"/>
                </a:cxn>
                <a:cxn ang="0">
                  <a:pos x="connsiteX3" y="connsiteY3"/>
                </a:cxn>
              </a:cxnLst>
              <a:rect l="l" t="t" r="r" b="b"/>
              <a:pathLst>
                <a:path w="3850" h="3013">
                  <a:moveTo>
                    <a:pt x="3851" y="3014"/>
                  </a:moveTo>
                  <a:cubicBezTo>
                    <a:pt x="3436" y="2327"/>
                    <a:pt x="2749" y="1946"/>
                    <a:pt x="2238" y="1279"/>
                  </a:cubicBezTo>
                  <a:cubicBezTo>
                    <a:pt x="1497" y="748"/>
                    <a:pt x="721" y="660"/>
                    <a:pt x="0" y="0"/>
                  </a:cubicBezTo>
                  <a:lnTo>
                    <a:pt x="3851" y="3014"/>
                  </a:lnTo>
                  <a:close/>
                </a:path>
              </a:pathLst>
            </a:custGeom>
            <a:solidFill>
              <a:srgbClr val="FF9933"/>
            </a:solidFill>
            <a:ln w="680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A4E859A4-1FCF-4A1E-8A35-0A06938E69DC}"/>
                </a:ext>
              </a:extLst>
            </p:cNvPr>
            <p:cNvSpPr/>
            <p:nvPr/>
          </p:nvSpPr>
          <p:spPr>
            <a:xfrm>
              <a:off x="5261742" y="4246567"/>
              <a:ext cx="14879" cy="35923"/>
            </a:xfrm>
            <a:custGeom>
              <a:avLst/>
              <a:gdLst>
                <a:gd name="connsiteX0" fmla="*/ 0 w 7290"/>
                <a:gd name="connsiteY0" fmla="*/ 0 h 17601"/>
                <a:gd name="connsiteX1" fmla="*/ 7069 w 7290"/>
                <a:gd name="connsiteY1" fmla="*/ 17601 h 17601"/>
                <a:gd name="connsiteX2" fmla="*/ 0 w 7290"/>
                <a:gd name="connsiteY2" fmla="*/ 0 h 17601"/>
              </a:gdLst>
              <a:ahLst/>
              <a:cxnLst>
                <a:cxn ang="0">
                  <a:pos x="connsiteX0" y="connsiteY0"/>
                </a:cxn>
                <a:cxn ang="0">
                  <a:pos x="connsiteX1" y="connsiteY1"/>
                </a:cxn>
                <a:cxn ang="0">
                  <a:pos x="connsiteX2" y="connsiteY2"/>
                </a:cxn>
              </a:cxnLst>
              <a:rect l="l" t="t" r="r" b="b"/>
              <a:pathLst>
                <a:path w="7290" h="17601">
                  <a:moveTo>
                    <a:pt x="0" y="0"/>
                  </a:moveTo>
                  <a:cubicBezTo>
                    <a:pt x="1497" y="5429"/>
                    <a:pt x="4028" y="11396"/>
                    <a:pt x="7069" y="17601"/>
                  </a:cubicBezTo>
                  <a:cubicBezTo>
                    <a:pt x="7579" y="11151"/>
                    <a:pt x="7878" y="6144"/>
                    <a:pt x="0" y="0"/>
                  </a:cubicBezTo>
                  <a:close/>
                </a:path>
              </a:pathLst>
            </a:custGeom>
            <a:solidFill>
              <a:srgbClr val="FF9933"/>
            </a:solidFill>
            <a:ln w="680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734B818B-3F66-442C-822D-1DD65FE128A2}"/>
                </a:ext>
              </a:extLst>
            </p:cNvPr>
            <p:cNvSpPr/>
            <p:nvPr/>
          </p:nvSpPr>
          <p:spPr>
            <a:xfrm>
              <a:off x="5434586" y="4306257"/>
              <a:ext cx="14032" cy="21361"/>
            </a:xfrm>
            <a:custGeom>
              <a:avLst/>
              <a:gdLst>
                <a:gd name="connsiteX0" fmla="*/ 1004 w 6875"/>
                <a:gd name="connsiteY0" fmla="*/ 10466 h 10466"/>
                <a:gd name="connsiteX1" fmla="*/ 6875 w 6875"/>
                <a:gd name="connsiteY1" fmla="*/ 560 h 10466"/>
                <a:gd name="connsiteX2" fmla="*/ 1004 w 6875"/>
                <a:gd name="connsiteY2" fmla="*/ 10466 h 10466"/>
              </a:gdLst>
              <a:ahLst/>
              <a:cxnLst>
                <a:cxn ang="0">
                  <a:pos x="connsiteX0" y="connsiteY0"/>
                </a:cxn>
                <a:cxn ang="0">
                  <a:pos x="connsiteX1" y="connsiteY1"/>
                </a:cxn>
                <a:cxn ang="0">
                  <a:pos x="connsiteX2" y="connsiteY2"/>
                </a:cxn>
              </a:cxnLst>
              <a:rect l="l" t="t" r="r" b="b"/>
              <a:pathLst>
                <a:path w="6875" h="10466">
                  <a:moveTo>
                    <a:pt x="1004" y="10466"/>
                  </a:moveTo>
                  <a:cubicBezTo>
                    <a:pt x="4378" y="8833"/>
                    <a:pt x="3800" y="4350"/>
                    <a:pt x="6875" y="560"/>
                  </a:cubicBezTo>
                  <a:cubicBezTo>
                    <a:pt x="1358" y="-1528"/>
                    <a:pt x="-1711" y="2322"/>
                    <a:pt x="1004" y="10466"/>
                  </a:cubicBezTo>
                  <a:close/>
                </a:path>
              </a:pathLst>
            </a:custGeom>
            <a:solidFill>
              <a:srgbClr val="FF9933"/>
            </a:solidFill>
            <a:ln w="680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41ADBF6F-D3E7-4256-B459-C8FC32DA9FCC}"/>
                </a:ext>
              </a:extLst>
            </p:cNvPr>
            <p:cNvSpPr/>
            <p:nvPr/>
          </p:nvSpPr>
          <p:spPr>
            <a:xfrm>
              <a:off x="5081822" y="4205450"/>
              <a:ext cx="35895" cy="5735"/>
            </a:xfrm>
            <a:custGeom>
              <a:avLst/>
              <a:gdLst>
                <a:gd name="connsiteX0" fmla="*/ 17587 w 17587"/>
                <a:gd name="connsiteY0" fmla="*/ 0 h 2810"/>
                <a:gd name="connsiteX1" fmla="*/ 5198 w 17587"/>
                <a:gd name="connsiteY1" fmla="*/ 633 h 2810"/>
                <a:gd name="connsiteX2" fmla="*/ 0 w 17587"/>
                <a:gd name="connsiteY2" fmla="*/ 2810 h 2810"/>
              </a:gdLst>
              <a:ahLst/>
              <a:cxnLst>
                <a:cxn ang="0">
                  <a:pos x="connsiteX0" y="connsiteY0"/>
                </a:cxn>
                <a:cxn ang="0">
                  <a:pos x="connsiteX1" y="connsiteY1"/>
                </a:cxn>
                <a:cxn ang="0">
                  <a:pos x="connsiteX2" y="connsiteY2"/>
                </a:cxn>
              </a:cxnLst>
              <a:rect l="l" t="t" r="r" b="b"/>
              <a:pathLst>
                <a:path w="17587" h="2810">
                  <a:moveTo>
                    <a:pt x="17587" y="0"/>
                  </a:moveTo>
                  <a:lnTo>
                    <a:pt x="5198" y="633"/>
                  </a:lnTo>
                  <a:lnTo>
                    <a:pt x="0" y="2810"/>
                  </a:lnTo>
                  <a:close/>
                </a:path>
              </a:pathLst>
            </a:custGeom>
            <a:solidFill>
              <a:srgbClr val="FF9933"/>
            </a:solidFill>
            <a:ln w="680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0F14E049-238E-4D30-8DC3-74393BF67140}"/>
                </a:ext>
              </a:extLst>
            </p:cNvPr>
            <p:cNvSpPr/>
            <p:nvPr/>
          </p:nvSpPr>
          <p:spPr>
            <a:xfrm>
              <a:off x="4588526" y="4114659"/>
              <a:ext cx="439209" cy="184036"/>
            </a:xfrm>
            <a:custGeom>
              <a:avLst/>
              <a:gdLst>
                <a:gd name="connsiteX0" fmla="*/ 10995 w 215196"/>
                <a:gd name="connsiteY0" fmla="*/ 35320 h 90171"/>
                <a:gd name="connsiteX1" fmla="*/ 43903 w 215196"/>
                <a:gd name="connsiteY1" fmla="*/ 57799 h 90171"/>
                <a:gd name="connsiteX2" fmla="*/ 80690 w 215196"/>
                <a:gd name="connsiteY2" fmla="*/ 30497 h 90171"/>
                <a:gd name="connsiteX3" fmla="*/ 65532 w 215196"/>
                <a:gd name="connsiteY3" fmla="*/ 61310 h 90171"/>
                <a:gd name="connsiteX4" fmla="*/ 142698 w 215196"/>
                <a:gd name="connsiteY4" fmla="*/ 61997 h 90171"/>
                <a:gd name="connsiteX5" fmla="*/ 137929 w 215196"/>
                <a:gd name="connsiteY5" fmla="*/ 75427 h 90171"/>
                <a:gd name="connsiteX6" fmla="*/ 176002 w 215196"/>
                <a:gd name="connsiteY6" fmla="*/ 48907 h 90171"/>
                <a:gd name="connsiteX7" fmla="*/ 163816 w 215196"/>
                <a:gd name="connsiteY7" fmla="*/ 88293 h 90171"/>
                <a:gd name="connsiteX8" fmla="*/ 160272 w 215196"/>
                <a:gd name="connsiteY8" fmla="*/ 89755 h 90171"/>
                <a:gd name="connsiteX9" fmla="*/ 199835 w 215196"/>
                <a:gd name="connsiteY9" fmla="*/ 90150 h 90171"/>
                <a:gd name="connsiteX10" fmla="*/ 211054 w 215196"/>
                <a:gd name="connsiteY10" fmla="*/ 69290 h 90171"/>
                <a:gd name="connsiteX11" fmla="*/ 215197 w 215196"/>
                <a:gd name="connsiteY11" fmla="*/ 49091 h 90171"/>
                <a:gd name="connsiteX12" fmla="*/ 187057 w 215196"/>
                <a:gd name="connsiteY12" fmla="*/ 55956 h 90171"/>
                <a:gd name="connsiteX13" fmla="*/ 189840 w 215196"/>
                <a:gd name="connsiteY13" fmla="*/ 41008 h 90171"/>
                <a:gd name="connsiteX14" fmla="*/ 177723 w 215196"/>
                <a:gd name="connsiteY14" fmla="*/ 48226 h 90171"/>
                <a:gd name="connsiteX15" fmla="*/ 178757 w 215196"/>
                <a:gd name="connsiteY15" fmla="*/ 33878 h 90171"/>
                <a:gd name="connsiteX16" fmla="*/ 157754 w 215196"/>
                <a:gd name="connsiteY16" fmla="*/ 39974 h 90171"/>
                <a:gd name="connsiteX17" fmla="*/ 161272 w 215196"/>
                <a:gd name="connsiteY17" fmla="*/ 36994 h 90171"/>
                <a:gd name="connsiteX18" fmla="*/ 143977 w 215196"/>
                <a:gd name="connsiteY18" fmla="*/ 50002 h 90171"/>
                <a:gd name="connsiteX19" fmla="*/ 143052 w 215196"/>
                <a:gd name="connsiteY19" fmla="*/ 29714 h 90171"/>
                <a:gd name="connsiteX20" fmla="*/ 140031 w 215196"/>
                <a:gd name="connsiteY20" fmla="*/ 42362 h 90171"/>
                <a:gd name="connsiteX21" fmla="*/ 103122 w 215196"/>
                <a:gd name="connsiteY21" fmla="*/ 8283 h 90171"/>
                <a:gd name="connsiteX22" fmla="*/ 96379 w 215196"/>
                <a:gd name="connsiteY22" fmla="*/ 20094 h 90171"/>
                <a:gd name="connsiteX23" fmla="*/ 119355 w 215196"/>
                <a:gd name="connsiteY23" fmla="*/ 15978 h 90171"/>
                <a:gd name="connsiteX24" fmla="*/ 104564 w 215196"/>
                <a:gd name="connsiteY24" fmla="*/ 49077 h 90171"/>
                <a:gd name="connsiteX25" fmla="*/ 88977 w 215196"/>
                <a:gd name="connsiteY25" fmla="*/ 11446 h 90171"/>
                <a:gd name="connsiteX26" fmla="*/ 54993 w 215196"/>
                <a:gd name="connsiteY26" fmla="*/ 5663 h 90171"/>
                <a:gd name="connsiteX27" fmla="*/ 57021 w 215196"/>
                <a:gd name="connsiteY27" fmla="*/ 1357 h 90171"/>
                <a:gd name="connsiteX28" fmla="*/ 31752 w 215196"/>
                <a:gd name="connsiteY28" fmla="*/ 5058 h 90171"/>
                <a:gd name="connsiteX29" fmla="*/ 37270 w 215196"/>
                <a:gd name="connsiteY29" fmla="*/ 12168 h 90171"/>
                <a:gd name="connsiteX30" fmla="*/ 24915 w 215196"/>
                <a:gd name="connsiteY30" fmla="*/ 18937 h 90171"/>
                <a:gd name="connsiteX31" fmla="*/ 26500 w 215196"/>
                <a:gd name="connsiteY31" fmla="*/ 11419 h 90171"/>
                <a:gd name="connsiteX32" fmla="*/ 0 w 215196"/>
                <a:gd name="connsiteY32" fmla="*/ 25496 h 90171"/>
                <a:gd name="connsiteX33" fmla="*/ 26738 w 215196"/>
                <a:gd name="connsiteY33" fmla="*/ 20536 h 90171"/>
                <a:gd name="connsiteX34" fmla="*/ 10995 w 215196"/>
                <a:gd name="connsiteY34" fmla="*/ 35320 h 9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196" h="90171">
                  <a:moveTo>
                    <a:pt x="10995" y="35320"/>
                  </a:moveTo>
                  <a:cubicBezTo>
                    <a:pt x="14900" y="54472"/>
                    <a:pt x="32922" y="50301"/>
                    <a:pt x="43903" y="57799"/>
                  </a:cubicBezTo>
                  <a:cubicBezTo>
                    <a:pt x="69029" y="57697"/>
                    <a:pt x="59096" y="24734"/>
                    <a:pt x="80690" y="30497"/>
                  </a:cubicBezTo>
                  <a:lnTo>
                    <a:pt x="65532" y="61310"/>
                  </a:lnTo>
                  <a:cubicBezTo>
                    <a:pt x="87222" y="67011"/>
                    <a:pt x="115096" y="84252"/>
                    <a:pt x="142698" y="61997"/>
                  </a:cubicBezTo>
                  <a:cubicBezTo>
                    <a:pt x="142963" y="66508"/>
                    <a:pt x="145025" y="72597"/>
                    <a:pt x="137929" y="75427"/>
                  </a:cubicBezTo>
                  <a:cubicBezTo>
                    <a:pt x="152543" y="78836"/>
                    <a:pt x="160898" y="31864"/>
                    <a:pt x="176002" y="48907"/>
                  </a:cubicBezTo>
                  <a:cubicBezTo>
                    <a:pt x="151706" y="63106"/>
                    <a:pt x="175335" y="69882"/>
                    <a:pt x="163816" y="88293"/>
                  </a:cubicBezTo>
                  <a:lnTo>
                    <a:pt x="160272" y="89755"/>
                  </a:lnTo>
                  <a:cubicBezTo>
                    <a:pt x="173015" y="91661"/>
                    <a:pt x="192378" y="86177"/>
                    <a:pt x="199835" y="90150"/>
                  </a:cubicBezTo>
                  <a:cubicBezTo>
                    <a:pt x="202855" y="81938"/>
                    <a:pt x="200195" y="66841"/>
                    <a:pt x="211054" y="69290"/>
                  </a:cubicBezTo>
                  <a:cubicBezTo>
                    <a:pt x="207332" y="66283"/>
                    <a:pt x="212101" y="57384"/>
                    <a:pt x="215197" y="49091"/>
                  </a:cubicBezTo>
                  <a:cubicBezTo>
                    <a:pt x="201304" y="54819"/>
                    <a:pt x="197270" y="47213"/>
                    <a:pt x="187057" y="55956"/>
                  </a:cubicBezTo>
                  <a:cubicBezTo>
                    <a:pt x="184615" y="43124"/>
                    <a:pt x="192289" y="53833"/>
                    <a:pt x="189840" y="41008"/>
                  </a:cubicBezTo>
                  <a:lnTo>
                    <a:pt x="177723" y="48226"/>
                  </a:lnTo>
                  <a:cubicBezTo>
                    <a:pt x="172232" y="43491"/>
                    <a:pt x="188017" y="39464"/>
                    <a:pt x="178757" y="33878"/>
                  </a:cubicBezTo>
                  <a:cubicBezTo>
                    <a:pt x="175512" y="39913"/>
                    <a:pt x="165089" y="44029"/>
                    <a:pt x="157754" y="39974"/>
                  </a:cubicBezTo>
                  <a:lnTo>
                    <a:pt x="161272" y="36994"/>
                  </a:lnTo>
                  <a:cubicBezTo>
                    <a:pt x="153842" y="39198"/>
                    <a:pt x="147250" y="30932"/>
                    <a:pt x="143977" y="50002"/>
                  </a:cubicBezTo>
                  <a:lnTo>
                    <a:pt x="143052" y="29714"/>
                  </a:lnTo>
                  <a:lnTo>
                    <a:pt x="140031" y="42362"/>
                  </a:lnTo>
                  <a:cubicBezTo>
                    <a:pt x="125322" y="31830"/>
                    <a:pt x="129472" y="622"/>
                    <a:pt x="103122" y="8283"/>
                  </a:cubicBezTo>
                  <a:cubicBezTo>
                    <a:pt x="106877" y="13773"/>
                    <a:pt x="99924" y="18665"/>
                    <a:pt x="96379" y="20094"/>
                  </a:cubicBezTo>
                  <a:cubicBezTo>
                    <a:pt x="102196" y="31619"/>
                    <a:pt x="110490" y="14664"/>
                    <a:pt x="119355" y="15978"/>
                  </a:cubicBezTo>
                  <a:cubicBezTo>
                    <a:pt x="116341" y="28578"/>
                    <a:pt x="96978" y="38151"/>
                    <a:pt x="104564" y="49077"/>
                  </a:cubicBezTo>
                  <a:cubicBezTo>
                    <a:pt x="98563" y="30660"/>
                    <a:pt x="82840" y="43403"/>
                    <a:pt x="88977" y="11446"/>
                  </a:cubicBezTo>
                  <a:cubicBezTo>
                    <a:pt x="76411" y="4670"/>
                    <a:pt x="65913" y="17747"/>
                    <a:pt x="54993" y="5663"/>
                  </a:cubicBezTo>
                  <a:lnTo>
                    <a:pt x="57021" y="1357"/>
                  </a:lnTo>
                  <a:cubicBezTo>
                    <a:pt x="47203" y="20427"/>
                    <a:pt x="49380" y="-11774"/>
                    <a:pt x="31752" y="5058"/>
                  </a:cubicBezTo>
                  <a:lnTo>
                    <a:pt x="37270" y="12168"/>
                  </a:lnTo>
                  <a:cubicBezTo>
                    <a:pt x="33895" y="20250"/>
                    <a:pt x="30344" y="19264"/>
                    <a:pt x="24915" y="18937"/>
                  </a:cubicBezTo>
                  <a:cubicBezTo>
                    <a:pt x="26650" y="15971"/>
                    <a:pt x="26650" y="15971"/>
                    <a:pt x="26500" y="11419"/>
                  </a:cubicBezTo>
                  <a:cubicBezTo>
                    <a:pt x="19642" y="25360"/>
                    <a:pt x="3436" y="22019"/>
                    <a:pt x="0" y="25496"/>
                  </a:cubicBezTo>
                  <a:cubicBezTo>
                    <a:pt x="5491" y="30483"/>
                    <a:pt x="17784" y="21407"/>
                    <a:pt x="26738" y="20536"/>
                  </a:cubicBezTo>
                  <a:cubicBezTo>
                    <a:pt x="19737" y="27564"/>
                    <a:pt x="16397" y="40219"/>
                    <a:pt x="10995" y="35320"/>
                  </a:cubicBezTo>
                  <a:close/>
                </a:path>
              </a:pathLst>
            </a:custGeom>
            <a:solidFill>
              <a:srgbClr val="FF9933"/>
            </a:solidFill>
            <a:ln w="680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D7552EB5-C992-4948-B2EE-923D59D50075}"/>
                </a:ext>
              </a:extLst>
            </p:cNvPr>
            <p:cNvSpPr/>
            <p:nvPr/>
          </p:nvSpPr>
          <p:spPr>
            <a:xfrm>
              <a:off x="4917704" y="4178650"/>
              <a:ext cx="13717" cy="11456"/>
            </a:xfrm>
            <a:custGeom>
              <a:avLst/>
              <a:gdLst>
                <a:gd name="connsiteX0" fmla="*/ 6722 w 6721"/>
                <a:gd name="connsiteY0" fmla="*/ 0 h 5613"/>
                <a:gd name="connsiteX1" fmla="*/ 0 w 6721"/>
                <a:gd name="connsiteY1" fmla="*/ 5613 h 5613"/>
                <a:gd name="connsiteX2" fmla="*/ 6722 w 6721"/>
                <a:gd name="connsiteY2" fmla="*/ 0 h 5613"/>
              </a:gdLst>
              <a:ahLst/>
              <a:cxnLst>
                <a:cxn ang="0">
                  <a:pos x="connsiteX0" y="connsiteY0"/>
                </a:cxn>
                <a:cxn ang="0">
                  <a:pos x="connsiteX1" y="connsiteY1"/>
                </a:cxn>
                <a:cxn ang="0">
                  <a:pos x="connsiteX2" y="connsiteY2"/>
                </a:cxn>
              </a:cxnLst>
              <a:rect l="l" t="t" r="r" b="b"/>
              <a:pathLst>
                <a:path w="6721" h="5613">
                  <a:moveTo>
                    <a:pt x="6722" y="0"/>
                  </a:moveTo>
                  <a:lnTo>
                    <a:pt x="0" y="5613"/>
                  </a:lnTo>
                  <a:cubicBezTo>
                    <a:pt x="2177" y="4980"/>
                    <a:pt x="4504" y="3463"/>
                    <a:pt x="6722" y="0"/>
                  </a:cubicBezTo>
                  <a:close/>
                </a:path>
              </a:pathLst>
            </a:custGeom>
            <a:solidFill>
              <a:srgbClr val="FF9933"/>
            </a:solidFill>
            <a:ln w="680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C0237A43-44EE-4475-ABE4-893241D748F4}"/>
                </a:ext>
              </a:extLst>
            </p:cNvPr>
            <p:cNvSpPr/>
            <p:nvPr/>
          </p:nvSpPr>
          <p:spPr>
            <a:xfrm>
              <a:off x="4267136" y="4013964"/>
              <a:ext cx="346924" cy="162449"/>
            </a:xfrm>
            <a:custGeom>
              <a:avLst/>
              <a:gdLst>
                <a:gd name="connsiteX0" fmla="*/ 118151 w 169980"/>
                <a:gd name="connsiteY0" fmla="*/ 36678 h 79594"/>
                <a:gd name="connsiteX1" fmla="*/ 120695 w 169980"/>
                <a:gd name="connsiteY1" fmla="*/ 16029 h 79594"/>
                <a:gd name="connsiteX2" fmla="*/ 107027 w 169980"/>
                <a:gd name="connsiteY2" fmla="*/ 51482 h 79594"/>
                <a:gd name="connsiteX3" fmla="*/ 87392 w 169980"/>
                <a:gd name="connsiteY3" fmla="*/ 50312 h 79594"/>
                <a:gd name="connsiteX4" fmla="*/ 101720 w 169980"/>
                <a:gd name="connsiteY4" fmla="*/ 19730 h 79594"/>
                <a:gd name="connsiteX5" fmla="*/ 89004 w 169980"/>
                <a:gd name="connsiteY5" fmla="*/ 8035 h 79594"/>
                <a:gd name="connsiteX6" fmla="*/ 80105 w 169980"/>
                <a:gd name="connsiteY6" fmla="*/ 27881 h 79594"/>
                <a:gd name="connsiteX7" fmla="*/ 56687 w 169980"/>
                <a:gd name="connsiteY7" fmla="*/ 28983 h 79594"/>
                <a:gd name="connsiteX8" fmla="*/ 67791 w 169980"/>
                <a:gd name="connsiteY8" fmla="*/ 26507 h 79594"/>
                <a:gd name="connsiteX9" fmla="*/ 69253 w 169980"/>
                <a:gd name="connsiteY9" fmla="*/ 0 h 79594"/>
                <a:gd name="connsiteX10" fmla="*/ 0 w 169980"/>
                <a:gd name="connsiteY10" fmla="*/ 27364 h 79594"/>
                <a:gd name="connsiteX11" fmla="*/ 14260 w 169980"/>
                <a:gd name="connsiteY11" fmla="*/ 32045 h 79594"/>
                <a:gd name="connsiteX12" fmla="*/ 28759 w 169980"/>
                <a:gd name="connsiteY12" fmla="*/ 10110 h 79594"/>
                <a:gd name="connsiteX13" fmla="*/ 37440 w 169980"/>
                <a:gd name="connsiteY13" fmla="*/ 23860 h 79594"/>
                <a:gd name="connsiteX14" fmla="*/ 21839 w 169980"/>
                <a:gd name="connsiteY14" fmla="*/ 30813 h 79594"/>
                <a:gd name="connsiteX15" fmla="*/ 125104 w 169980"/>
                <a:gd name="connsiteY15" fmla="*/ 79595 h 79594"/>
                <a:gd name="connsiteX16" fmla="*/ 110361 w 169980"/>
                <a:gd name="connsiteY16" fmla="*/ 73002 h 79594"/>
                <a:gd name="connsiteX17" fmla="*/ 130227 w 169980"/>
                <a:gd name="connsiteY17" fmla="*/ 64232 h 79594"/>
                <a:gd name="connsiteX18" fmla="*/ 131962 w 169980"/>
                <a:gd name="connsiteY18" fmla="*/ 38692 h 79594"/>
                <a:gd name="connsiteX19" fmla="*/ 137180 w 169980"/>
                <a:gd name="connsiteY19" fmla="*/ 48122 h 79594"/>
                <a:gd name="connsiteX20" fmla="*/ 145780 w 169980"/>
                <a:gd name="connsiteY20" fmla="*/ 24636 h 79594"/>
                <a:gd name="connsiteX21" fmla="*/ 169980 w 169980"/>
                <a:gd name="connsiteY21" fmla="*/ 21928 h 79594"/>
                <a:gd name="connsiteX22" fmla="*/ 136173 w 169980"/>
                <a:gd name="connsiteY22" fmla="*/ 8225 h 79594"/>
                <a:gd name="connsiteX23" fmla="*/ 118151 w 169980"/>
                <a:gd name="connsiteY23" fmla="*/ 36678 h 7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9980" h="79594">
                  <a:moveTo>
                    <a:pt x="118151" y="36678"/>
                  </a:moveTo>
                  <a:cubicBezTo>
                    <a:pt x="111415" y="30174"/>
                    <a:pt x="125403" y="25336"/>
                    <a:pt x="120695" y="16029"/>
                  </a:cubicBezTo>
                  <a:cubicBezTo>
                    <a:pt x="108272" y="22411"/>
                    <a:pt x="121437" y="40141"/>
                    <a:pt x="107027" y="51482"/>
                  </a:cubicBezTo>
                  <a:cubicBezTo>
                    <a:pt x="105687" y="40828"/>
                    <a:pt x="91059" y="51605"/>
                    <a:pt x="87392" y="50312"/>
                  </a:cubicBezTo>
                  <a:cubicBezTo>
                    <a:pt x="94944" y="43788"/>
                    <a:pt x="101298" y="24146"/>
                    <a:pt x="101720" y="19730"/>
                  </a:cubicBezTo>
                  <a:cubicBezTo>
                    <a:pt x="96223" y="23520"/>
                    <a:pt x="93719" y="11260"/>
                    <a:pt x="89004" y="8035"/>
                  </a:cubicBezTo>
                  <a:cubicBezTo>
                    <a:pt x="95903" y="25969"/>
                    <a:pt x="74914" y="9464"/>
                    <a:pt x="80105" y="27881"/>
                  </a:cubicBezTo>
                  <a:cubicBezTo>
                    <a:pt x="73995" y="38256"/>
                    <a:pt x="57279" y="39841"/>
                    <a:pt x="56687" y="28983"/>
                  </a:cubicBezTo>
                  <a:cubicBezTo>
                    <a:pt x="61164" y="21492"/>
                    <a:pt x="64355" y="25078"/>
                    <a:pt x="67791" y="26507"/>
                  </a:cubicBezTo>
                  <a:cubicBezTo>
                    <a:pt x="78078" y="13076"/>
                    <a:pt x="63763" y="14458"/>
                    <a:pt x="69253" y="0"/>
                  </a:cubicBezTo>
                  <a:cubicBezTo>
                    <a:pt x="46455" y="14301"/>
                    <a:pt x="8831" y="-10621"/>
                    <a:pt x="0" y="27364"/>
                  </a:cubicBezTo>
                  <a:cubicBezTo>
                    <a:pt x="476" y="36038"/>
                    <a:pt x="8919" y="30562"/>
                    <a:pt x="14260" y="32045"/>
                  </a:cubicBezTo>
                  <a:cubicBezTo>
                    <a:pt x="5280" y="17934"/>
                    <a:pt x="24370" y="15206"/>
                    <a:pt x="28759" y="10110"/>
                  </a:cubicBezTo>
                  <a:cubicBezTo>
                    <a:pt x="30963" y="18580"/>
                    <a:pt x="46189" y="13573"/>
                    <a:pt x="37440" y="23860"/>
                  </a:cubicBezTo>
                  <a:lnTo>
                    <a:pt x="21839" y="30813"/>
                  </a:lnTo>
                  <a:cubicBezTo>
                    <a:pt x="46033" y="53551"/>
                    <a:pt x="88052" y="71989"/>
                    <a:pt x="125104" y="79595"/>
                  </a:cubicBezTo>
                  <a:cubicBezTo>
                    <a:pt x="120144" y="77717"/>
                    <a:pt x="115259" y="75213"/>
                    <a:pt x="110361" y="73002"/>
                  </a:cubicBezTo>
                  <a:cubicBezTo>
                    <a:pt x="115906" y="64355"/>
                    <a:pt x="123043" y="66831"/>
                    <a:pt x="130227" y="64232"/>
                  </a:cubicBezTo>
                  <a:lnTo>
                    <a:pt x="131962" y="38692"/>
                  </a:lnTo>
                  <a:cubicBezTo>
                    <a:pt x="135282" y="42155"/>
                    <a:pt x="140671" y="40059"/>
                    <a:pt x="137180" y="48122"/>
                  </a:cubicBezTo>
                  <a:cubicBezTo>
                    <a:pt x="145984" y="40243"/>
                    <a:pt x="145780" y="33501"/>
                    <a:pt x="145780" y="24636"/>
                  </a:cubicBezTo>
                  <a:cubicBezTo>
                    <a:pt x="157918" y="24370"/>
                    <a:pt x="156312" y="33977"/>
                    <a:pt x="169980" y="21928"/>
                  </a:cubicBezTo>
                  <a:cubicBezTo>
                    <a:pt x="159652" y="-3409"/>
                    <a:pt x="148740" y="32521"/>
                    <a:pt x="136173" y="8225"/>
                  </a:cubicBezTo>
                  <a:lnTo>
                    <a:pt x="118151" y="36678"/>
                  </a:lnTo>
                  <a:close/>
                </a:path>
              </a:pathLst>
            </a:custGeom>
            <a:solidFill>
              <a:srgbClr val="FF9933"/>
            </a:solidFill>
            <a:ln w="680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7C6E4A84-9B15-444B-B606-318B9F39DE6A}"/>
                </a:ext>
              </a:extLst>
            </p:cNvPr>
            <p:cNvSpPr/>
            <p:nvPr/>
          </p:nvSpPr>
          <p:spPr>
            <a:xfrm>
              <a:off x="4579596" y="4093335"/>
              <a:ext cx="17842" cy="20522"/>
            </a:xfrm>
            <a:custGeom>
              <a:avLst/>
              <a:gdLst>
                <a:gd name="connsiteX0" fmla="*/ 8504 w 8742"/>
                <a:gd name="connsiteY0" fmla="*/ 0 h 10055"/>
                <a:gd name="connsiteX1" fmla="*/ 0 w 8742"/>
                <a:gd name="connsiteY1" fmla="*/ 10055 h 10055"/>
                <a:gd name="connsiteX2" fmla="*/ 8743 w 8742"/>
                <a:gd name="connsiteY2" fmla="*/ 6776 h 10055"/>
              </a:gdLst>
              <a:ahLst/>
              <a:cxnLst>
                <a:cxn ang="0">
                  <a:pos x="connsiteX0" y="connsiteY0"/>
                </a:cxn>
                <a:cxn ang="0">
                  <a:pos x="connsiteX1" y="connsiteY1"/>
                </a:cxn>
                <a:cxn ang="0">
                  <a:pos x="connsiteX2" y="connsiteY2"/>
                </a:cxn>
              </a:cxnLst>
              <a:rect l="l" t="t" r="r" b="b"/>
              <a:pathLst>
                <a:path w="8742" h="10055">
                  <a:moveTo>
                    <a:pt x="8504" y="0"/>
                  </a:moveTo>
                  <a:lnTo>
                    <a:pt x="0" y="10055"/>
                  </a:lnTo>
                  <a:lnTo>
                    <a:pt x="8743" y="6776"/>
                  </a:lnTo>
                  <a:close/>
                </a:path>
              </a:pathLst>
            </a:custGeom>
            <a:solidFill>
              <a:srgbClr val="FF9933"/>
            </a:solidFill>
            <a:ln w="680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43BC575E-E309-4082-A61B-A92A966716AE}"/>
                </a:ext>
              </a:extLst>
            </p:cNvPr>
            <p:cNvSpPr/>
            <p:nvPr/>
          </p:nvSpPr>
          <p:spPr>
            <a:xfrm>
              <a:off x="4543483" y="4163142"/>
              <a:ext cx="15785" cy="28559"/>
            </a:xfrm>
            <a:custGeom>
              <a:avLst/>
              <a:gdLst>
                <a:gd name="connsiteX0" fmla="*/ 924 w 7734"/>
                <a:gd name="connsiteY0" fmla="*/ 13993 h 13993"/>
                <a:gd name="connsiteX1" fmla="*/ 7734 w 7734"/>
                <a:gd name="connsiteY1" fmla="*/ 2414 h 13993"/>
                <a:gd name="connsiteX2" fmla="*/ 924 w 7734"/>
                <a:gd name="connsiteY2" fmla="*/ 13993 h 13993"/>
              </a:gdLst>
              <a:ahLst/>
              <a:cxnLst>
                <a:cxn ang="0">
                  <a:pos x="connsiteX0" y="connsiteY0"/>
                </a:cxn>
                <a:cxn ang="0">
                  <a:pos x="connsiteX1" y="connsiteY1"/>
                </a:cxn>
                <a:cxn ang="0">
                  <a:pos x="connsiteX2" y="connsiteY2"/>
                </a:cxn>
              </a:cxnLst>
              <a:rect l="l" t="t" r="r" b="b"/>
              <a:pathLst>
                <a:path w="7734" h="13993">
                  <a:moveTo>
                    <a:pt x="924" y="13993"/>
                  </a:moveTo>
                  <a:cubicBezTo>
                    <a:pt x="2536" y="8857"/>
                    <a:pt x="6122" y="7544"/>
                    <a:pt x="7734" y="2414"/>
                  </a:cubicBezTo>
                  <a:cubicBezTo>
                    <a:pt x="332" y="-4036"/>
                    <a:pt x="-1308" y="3332"/>
                    <a:pt x="924" y="13993"/>
                  </a:cubicBezTo>
                  <a:close/>
                </a:path>
              </a:pathLst>
            </a:custGeom>
            <a:solidFill>
              <a:srgbClr val="FF9933"/>
            </a:solidFill>
            <a:ln w="680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7A64485-3E07-4C8F-97D3-625D740430B4}"/>
                </a:ext>
              </a:extLst>
            </p:cNvPr>
            <p:cNvSpPr/>
            <p:nvPr/>
          </p:nvSpPr>
          <p:spPr>
            <a:xfrm>
              <a:off x="4364698" y="3996940"/>
              <a:ext cx="24355" cy="15842"/>
            </a:xfrm>
            <a:custGeom>
              <a:avLst/>
              <a:gdLst>
                <a:gd name="connsiteX0" fmla="*/ 11933 w 11933"/>
                <a:gd name="connsiteY0" fmla="*/ 1850 h 7762"/>
                <a:gd name="connsiteX1" fmla="*/ 0 w 11933"/>
                <a:gd name="connsiteY1" fmla="*/ 0 h 7762"/>
                <a:gd name="connsiteX2" fmla="*/ 4028 w 11933"/>
                <a:gd name="connsiteY2" fmla="*/ 7763 h 7762"/>
                <a:gd name="connsiteX3" fmla="*/ 11933 w 11933"/>
                <a:gd name="connsiteY3" fmla="*/ 1850 h 7762"/>
              </a:gdLst>
              <a:ahLst/>
              <a:cxnLst>
                <a:cxn ang="0">
                  <a:pos x="connsiteX0" y="connsiteY0"/>
                </a:cxn>
                <a:cxn ang="0">
                  <a:pos x="connsiteX1" y="connsiteY1"/>
                </a:cxn>
                <a:cxn ang="0">
                  <a:pos x="connsiteX2" y="connsiteY2"/>
                </a:cxn>
                <a:cxn ang="0">
                  <a:pos x="connsiteX3" y="connsiteY3"/>
                </a:cxn>
              </a:cxnLst>
              <a:rect l="l" t="t" r="r" b="b"/>
              <a:pathLst>
                <a:path w="11933" h="7762">
                  <a:moveTo>
                    <a:pt x="11933" y="1850"/>
                  </a:moveTo>
                  <a:lnTo>
                    <a:pt x="0" y="0"/>
                  </a:lnTo>
                  <a:lnTo>
                    <a:pt x="4028" y="7763"/>
                  </a:lnTo>
                  <a:cubicBezTo>
                    <a:pt x="6586" y="2953"/>
                    <a:pt x="10144" y="2232"/>
                    <a:pt x="11933" y="1850"/>
                  </a:cubicBezTo>
                  <a:close/>
                </a:path>
              </a:pathLst>
            </a:custGeom>
            <a:solidFill>
              <a:srgbClr val="FF9933"/>
            </a:solidFill>
            <a:ln w="680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E8784A4B-0F7A-4040-AD33-4A361044E2D0}"/>
                </a:ext>
              </a:extLst>
            </p:cNvPr>
            <p:cNvSpPr/>
            <p:nvPr/>
          </p:nvSpPr>
          <p:spPr>
            <a:xfrm>
              <a:off x="4177421" y="3986606"/>
              <a:ext cx="123375" cy="80414"/>
            </a:xfrm>
            <a:custGeom>
              <a:avLst/>
              <a:gdLst>
                <a:gd name="connsiteX0" fmla="*/ 0 w 60449"/>
                <a:gd name="connsiteY0" fmla="*/ 16329 h 39400"/>
                <a:gd name="connsiteX1" fmla="*/ 36698 w 60449"/>
                <a:gd name="connsiteY1" fmla="*/ 39400 h 39400"/>
                <a:gd name="connsiteX2" fmla="*/ 60450 w 60449"/>
                <a:gd name="connsiteY2" fmla="*/ 1627 h 39400"/>
                <a:gd name="connsiteX3" fmla="*/ 30017 w 60449"/>
                <a:gd name="connsiteY3" fmla="*/ 16071 h 39400"/>
                <a:gd name="connsiteX4" fmla="*/ 10981 w 60449"/>
                <a:gd name="connsiteY4" fmla="*/ 2668 h 39400"/>
                <a:gd name="connsiteX5" fmla="*/ 0 w 60449"/>
                <a:gd name="connsiteY5" fmla="*/ 16329 h 3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449" h="39400">
                  <a:moveTo>
                    <a:pt x="0" y="16329"/>
                  </a:moveTo>
                  <a:cubicBezTo>
                    <a:pt x="15335" y="24180"/>
                    <a:pt x="27479" y="18513"/>
                    <a:pt x="36698" y="39400"/>
                  </a:cubicBezTo>
                  <a:cubicBezTo>
                    <a:pt x="53081" y="30896"/>
                    <a:pt x="49292" y="11682"/>
                    <a:pt x="60450" y="1627"/>
                  </a:cubicBezTo>
                  <a:cubicBezTo>
                    <a:pt x="54871" y="-6252"/>
                    <a:pt x="40998" y="17105"/>
                    <a:pt x="30017" y="16071"/>
                  </a:cubicBezTo>
                  <a:cubicBezTo>
                    <a:pt x="34698" y="2817"/>
                    <a:pt x="16764" y="10607"/>
                    <a:pt x="10981" y="2668"/>
                  </a:cubicBezTo>
                  <a:cubicBezTo>
                    <a:pt x="8532" y="8015"/>
                    <a:pt x="4837" y="13261"/>
                    <a:pt x="0" y="16329"/>
                  </a:cubicBezTo>
                  <a:close/>
                </a:path>
              </a:pathLst>
            </a:custGeom>
            <a:solidFill>
              <a:srgbClr val="FF9933"/>
            </a:solidFill>
            <a:ln w="680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69E80A8F-1D41-4335-9614-EDEA5ECBB753}"/>
                </a:ext>
              </a:extLst>
            </p:cNvPr>
            <p:cNvSpPr/>
            <p:nvPr/>
          </p:nvSpPr>
          <p:spPr>
            <a:xfrm>
              <a:off x="3635756" y="3396388"/>
              <a:ext cx="593251" cy="595245"/>
            </a:xfrm>
            <a:custGeom>
              <a:avLst/>
              <a:gdLst>
                <a:gd name="connsiteX0" fmla="*/ 252476 w 290671"/>
                <a:gd name="connsiteY0" fmla="*/ 229226 h 291648"/>
                <a:gd name="connsiteX1" fmla="*/ 234154 w 290671"/>
                <a:gd name="connsiteY1" fmla="*/ 219163 h 291648"/>
                <a:gd name="connsiteX2" fmla="*/ 247672 w 290671"/>
                <a:gd name="connsiteY2" fmla="*/ 217966 h 291648"/>
                <a:gd name="connsiteX3" fmla="*/ 242032 w 290671"/>
                <a:gd name="connsiteY3" fmla="*/ 200093 h 291648"/>
                <a:gd name="connsiteX4" fmla="*/ 236719 w 290671"/>
                <a:gd name="connsiteY4" fmla="*/ 208359 h 291648"/>
                <a:gd name="connsiteX5" fmla="*/ 206164 w 290671"/>
                <a:gd name="connsiteY5" fmla="*/ 187833 h 291648"/>
                <a:gd name="connsiteX6" fmla="*/ 188733 w 290671"/>
                <a:gd name="connsiteY6" fmla="*/ 196725 h 291648"/>
                <a:gd name="connsiteX7" fmla="*/ 192046 w 290671"/>
                <a:gd name="connsiteY7" fmla="*/ 157339 h 291648"/>
                <a:gd name="connsiteX8" fmla="*/ 167846 w 290671"/>
                <a:gd name="connsiteY8" fmla="*/ 191589 h 291648"/>
                <a:gd name="connsiteX9" fmla="*/ 147973 w 290671"/>
                <a:gd name="connsiteY9" fmla="*/ 152325 h 291648"/>
                <a:gd name="connsiteX10" fmla="*/ 155790 w 290671"/>
                <a:gd name="connsiteY10" fmla="*/ 156196 h 291648"/>
                <a:gd name="connsiteX11" fmla="*/ 140605 w 290671"/>
                <a:gd name="connsiteY11" fmla="*/ 140051 h 291648"/>
                <a:gd name="connsiteX12" fmla="*/ 155375 w 290671"/>
                <a:gd name="connsiteY12" fmla="*/ 127227 h 291648"/>
                <a:gd name="connsiteX13" fmla="*/ 132400 w 290671"/>
                <a:gd name="connsiteY13" fmla="*/ 104693 h 291648"/>
                <a:gd name="connsiteX14" fmla="*/ 141142 w 290671"/>
                <a:gd name="connsiteY14" fmla="*/ 99863 h 291648"/>
                <a:gd name="connsiteX15" fmla="*/ 88061 w 290671"/>
                <a:gd name="connsiteY15" fmla="*/ 62953 h 291648"/>
                <a:gd name="connsiteX16" fmla="*/ 91013 w 290671"/>
                <a:gd name="connsiteY16" fmla="*/ 47822 h 291648"/>
                <a:gd name="connsiteX17" fmla="*/ 67915 w 290671"/>
                <a:gd name="connsiteY17" fmla="*/ 76173 h 291648"/>
                <a:gd name="connsiteX18" fmla="*/ 52464 w 290671"/>
                <a:gd name="connsiteY18" fmla="*/ 54034 h 291648"/>
                <a:gd name="connsiteX19" fmla="*/ 75045 w 290671"/>
                <a:gd name="connsiteY19" fmla="*/ 43890 h 291648"/>
                <a:gd name="connsiteX20" fmla="*/ 57349 w 290671"/>
                <a:gd name="connsiteY20" fmla="*/ 39386 h 291648"/>
                <a:gd name="connsiteX21" fmla="*/ 67167 w 290671"/>
                <a:gd name="connsiteY21" fmla="*/ 16982 h 291648"/>
                <a:gd name="connsiteX22" fmla="*/ 25692 w 290671"/>
                <a:gd name="connsiteY22" fmla="*/ 17220 h 291648"/>
                <a:gd name="connsiteX23" fmla="*/ 19181 w 290671"/>
                <a:gd name="connsiteY23" fmla="*/ 0 h 291648"/>
                <a:gd name="connsiteX24" fmla="*/ 329 w 290671"/>
                <a:gd name="connsiteY24" fmla="*/ 30677 h 291648"/>
                <a:gd name="connsiteX25" fmla="*/ 63343 w 290671"/>
                <a:gd name="connsiteY25" fmla="*/ 97822 h 291648"/>
                <a:gd name="connsiteX26" fmla="*/ 93211 w 290671"/>
                <a:gd name="connsiteY26" fmla="*/ 102679 h 291648"/>
                <a:gd name="connsiteX27" fmla="*/ 79250 w 290671"/>
                <a:gd name="connsiteY27" fmla="*/ 119811 h 291648"/>
                <a:gd name="connsiteX28" fmla="*/ 95633 w 290671"/>
                <a:gd name="connsiteY28" fmla="*/ 105517 h 291648"/>
                <a:gd name="connsiteX29" fmla="*/ 90204 w 290671"/>
                <a:gd name="connsiteY29" fmla="*/ 129268 h 291648"/>
                <a:gd name="connsiteX30" fmla="*/ 110288 w 290671"/>
                <a:gd name="connsiteY30" fmla="*/ 122437 h 291648"/>
                <a:gd name="connsiteX31" fmla="*/ 96803 w 290671"/>
                <a:gd name="connsiteY31" fmla="*/ 146637 h 291648"/>
                <a:gd name="connsiteX32" fmla="*/ 210008 w 290671"/>
                <a:gd name="connsiteY32" fmla="*/ 241431 h 291648"/>
                <a:gd name="connsiteX33" fmla="*/ 217920 w 290671"/>
                <a:gd name="connsiteY33" fmla="*/ 226600 h 291648"/>
                <a:gd name="connsiteX34" fmla="*/ 261511 w 290671"/>
                <a:gd name="connsiteY34" fmla="*/ 260379 h 291648"/>
                <a:gd name="connsiteX35" fmla="*/ 275241 w 290671"/>
                <a:gd name="connsiteY35" fmla="*/ 252984 h 291648"/>
                <a:gd name="connsiteX36" fmla="*/ 252088 w 290671"/>
                <a:gd name="connsiteY36" fmla="*/ 280423 h 291648"/>
                <a:gd name="connsiteX37" fmla="*/ 269600 w 290671"/>
                <a:gd name="connsiteY37" fmla="*/ 287927 h 291648"/>
                <a:gd name="connsiteX38" fmla="*/ 265484 w 290671"/>
                <a:gd name="connsiteY38" fmla="*/ 275157 h 291648"/>
                <a:gd name="connsiteX39" fmla="*/ 276438 w 290671"/>
                <a:gd name="connsiteY39" fmla="*/ 291649 h 291648"/>
                <a:gd name="connsiteX40" fmla="*/ 290671 w 290671"/>
                <a:gd name="connsiteY40" fmla="*/ 249793 h 291648"/>
                <a:gd name="connsiteX41" fmla="*/ 267131 w 290671"/>
                <a:gd name="connsiteY41" fmla="*/ 210251 h 291648"/>
                <a:gd name="connsiteX42" fmla="*/ 252476 w 290671"/>
                <a:gd name="connsiteY42" fmla="*/ 229226 h 2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0671" h="291648">
                  <a:moveTo>
                    <a:pt x="252476" y="229226"/>
                  </a:moveTo>
                  <a:cubicBezTo>
                    <a:pt x="246985" y="224443"/>
                    <a:pt x="234392" y="227967"/>
                    <a:pt x="234154" y="219163"/>
                  </a:cubicBezTo>
                  <a:cubicBezTo>
                    <a:pt x="240420" y="213074"/>
                    <a:pt x="245761" y="213401"/>
                    <a:pt x="247672" y="217966"/>
                  </a:cubicBezTo>
                  <a:cubicBezTo>
                    <a:pt x="258116" y="201025"/>
                    <a:pt x="239495" y="215163"/>
                    <a:pt x="242032" y="200093"/>
                  </a:cubicBezTo>
                  <a:cubicBezTo>
                    <a:pt x="241134" y="202182"/>
                    <a:pt x="241107" y="206570"/>
                    <a:pt x="236719" y="208359"/>
                  </a:cubicBezTo>
                  <a:cubicBezTo>
                    <a:pt x="225112" y="191976"/>
                    <a:pt x="217567" y="213435"/>
                    <a:pt x="206164" y="187833"/>
                  </a:cubicBezTo>
                  <a:cubicBezTo>
                    <a:pt x="199837" y="189262"/>
                    <a:pt x="197122" y="186724"/>
                    <a:pt x="188733" y="196725"/>
                  </a:cubicBezTo>
                  <a:cubicBezTo>
                    <a:pt x="189216" y="174729"/>
                    <a:pt x="194611" y="179716"/>
                    <a:pt x="192046" y="157339"/>
                  </a:cubicBezTo>
                  <a:cubicBezTo>
                    <a:pt x="187155" y="163245"/>
                    <a:pt x="179188" y="179893"/>
                    <a:pt x="167846" y="191589"/>
                  </a:cubicBezTo>
                  <a:cubicBezTo>
                    <a:pt x="165669" y="157720"/>
                    <a:pt x="147170" y="175777"/>
                    <a:pt x="147973" y="152325"/>
                  </a:cubicBezTo>
                  <a:cubicBezTo>
                    <a:pt x="149851" y="153005"/>
                    <a:pt x="154273" y="151631"/>
                    <a:pt x="155790" y="156196"/>
                  </a:cubicBezTo>
                  <a:cubicBezTo>
                    <a:pt x="170588" y="138711"/>
                    <a:pt x="143557" y="149604"/>
                    <a:pt x="140605" y="140051"/>
                  </a:cubicBezTo>
                  <a:lnTo>
                    <a:pt x="155375" y="127227"/>
                  </a:lnTo>
                  <a:cubicBezTo>
                    <a:pt x="147524" y="123852"/>
                    <a:pt x="128671" y="121879"/>
                    <a:pt x="132400" y="104693"/>
                  </a:cubicBezTo>
                  <a:lnTo>
                    <a:pt x="141142" y="99863"/>
                  </a:lnTo>
                  <a:cubicBezTo>
                    <a:pt x="116261" y="94583"/>
                    <a:pt x="105131" y="71580"/>
                    <a:pt x="88061" y="62953"/>
                  </a:cubicBezTo>
                  <a:lnTo>
                    <a:pt x="91013" y="47822"/>
                  </a:lnTo>
                  <a:cubicBezTo>
                    <a:pt x="63711" y="38930"/>
                    <a:pt x="101668" y="70737"/>
                    <a:pt x="67915" y="76173"/>
                  </a:cubicBezTo>
                  <a:cubicBezTo>
                    <a:pt x="93401" y="50686"/>
                    <a:pt x="50614" y="74200"/>
                    <a:pt x="52464" y="54034"/>
                  </a:cubicBezTo>
                  <a:cubicBezTo>
                    <a:pt x="59118" y="39801"/>
                    <a:pt x="67262" y="60123"/>
                    <a:pt x="75045" y="43890"/>
                  </a:cubicBezTo>
                  <a:cubicBezTo>
                    <a:pt x="58996" y="53442"/>
                    <a:pt x="66214" y="41624"/>
                    <a:pt x="57349" y="39386"/>
                  </a:cubicBezTo>
                  <a:cubicBezTo>
                    <a:pt x="71732" y="29453"/>
                    <a:pt x="49171" y="25962"/>
                    <a:pt x="67167" y="16982"/>
                  </a:cubicBezTo>
                  <a:lnTo>
                    <a:pt x="25692" y="17220"/>
                  </a:lnTo>
                  <a:cubicBezTo>
                    <a:pt x="30645" y="7729"/>
                    <a:pt x="24645" y="2837"/>
                    <a:pt x="19181" y="0"/>
                  </a:cubicBezTo>
                  <a:cubicBezTo>
                    <a:pt x="27924" y="11219"/>
                    <a:pt x="-3522" y="13104"/>
                    <a:pt x="329" y="30677"/>
                  </a:cubicBezTo>
                  <a:cubicBezTo>
                    <a:pt x="21665" y="43720"/>
                    <a:pt x="50934" y="69832"/>
                    <a:pt x="63343" y="97822"/>
                  </a:cubicBezTo>
                  <a:cubicBezTo>
                    <a:pt x="83366" y="84602"/>
                    <a:pt x="75460" y="112109"/>
                    <a:pt x="93211" y="102679"/>
                  </a:cubicBezTo>
                  <a:cubicBezTo>
                    <a:pt x="87931" y="108258"/>
                    <a:pt x="84502" y="114232"/>
                    <a:pt x="79250" y="119811"/>
                  </a:cubicBezTo>
                  <a:cubicBezTo>
                    <a:pt x="95599" y="130492"/>
                    <a:pt x="86081" y="107816"/>
                    <a:pt x="95633" y="105517"/>
                  </a:cubicBezTo>
                  <a:cubicBezTo>
                    <a:pt x="103423" y="109510"/>
                    <a:pt x="97157" y="124022"/>
                    <a:pt x="90204" y="129268"/>
                  </a:cubicBezTo>
                  <a:cubicBezTo>
                    <a:pt x="98382" y="140133"/>
                    <a:pt x="96055" y="126016"/>
                    <a:pt x="110288" y="122437"/>
                  </a:cubicBezTo>
                  <a:lnTo>
                    <a:pt x="96803" y="146637"/>
                  </a:lnTo>
                  <a:cubicBezTo>
                    <a:pt x="131624" y="173287"/>
                    <a:pt x="183243" y="199059"/>
                    <a:pt x="210008" y="241431"/>
                  </a:cubicBezTo>
                  <a:lnTo>
                    <a:pt x="217920" y="226600"/>
                  </a:lnTo>
                  <a:cubicBezTo>
                    <a:pt x="228840" y="247847"/>
                    <a:pt x="268260" y="221136"/>
                    <a:pt x="261511" y="260379"/>
                  </a:cubicBezTo>
                  <a:lnTo>
                    <a:pt x="275241" y="252984"/>
                  </a:lnTo>
                  <a:cubicBezTo>
                    <a:pt x="267546" y="257277"/>
                    <a:pt x="263396" y="274946"/>
                    <a:pt x="252088" y="280423"/>
                  </a:cubicBezTo>
                  <a:cubicBezTo>
                    <a:pt x="260205" y="279565"/>
                    <a:pt x="261633" y="288335"/>
                    <a:pt x="269600" y="287927"/>
                  </a:cubicBezTo>
                  <a:lnTo>
                    <a:pt x="265484" y="275157"/>
                  </a:lnTo>
                  <a:cubicBezTo>
                    <a:pt x="279806" y="268496"/>
                    <a:pt x="281302" y="280287"/>
                    <a:pt x="276438" y="291649"/>
                  </a:cubicBezTo>
                  <a:cubicBezTo>
                    <a:pt x="299325" y="287328"/>
                    <a:pt x="284908" y="263073"/>
                    <a:pt x="290671" y="249793"/>
                  </a:cubicBezTo>
                  <a:cubicBezTo>
                    <a:pt x="254537" y="260924"/>
                    <a:pt x="291059" y="212911"/>
                    <a:pt x="267131" y="210251"/>
                  </a:cubicBezTo>
                  <a:cubicBezTo>
                    <a:pt x="251135" y="209380"/>
                    <a:pt x="258504" y="222987"/>
                    <a:pt x="252476" y="229226"/>
                  </a:cubicBezTo>
                  <a:close/>
                </a:path>
              </a:pathLst>
            </a:custGeom>
            <a:solidFill>
              <a:srgbClr val="FF9933"/>
            </a:solidFill>
            <a:ln w="680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FEF5EC41-C296-4ADB-97AF-6743BC7DD571}"/>
                </a:ext>
              </a:extLst>
            </p:cNvPr>
            <p:cNvSpPr/>
            <p:nvPr/>
          </p:nvSpPr>
          <p:spPr>
            <a:xfrm>
              <a:off x="4139359" y="3968724"/>
              <a:ext cx="10913" cy="2998"/>
            </a:xfrm>
            <a:custGeom>
              <a:avLst/>
              <a:gdLst>
                <a:gd name="connsiteX0" fmla="*/ 0 w 5347"/>
                <a:gd name="connsiteY0" fmla="*/ 1470 h 1469"/>
                <a:gd name="connsiteX1" fmla="*/ 5348 w 5347"/>
                <a:gd name="connsiteY1" fmla="*/ 0 h 1469"/>
                <a:gd name="connsiteX2" fmla="*/ 0 w 5347"/>
                <a:gd name="connsiteY2" fmla="*/ 1470 h 1469"/>
              </a:gdLst>
              <a:ahLst/>
              <a:cxnLst>
                <a:cxn ang="0">
                  <a:pos x="connsiteX0" y="connsiteY0"/>
                </a:cxn>
                <a:cxn ang="0">
                  <a:pos x="connsiteX1" y="connsiteY1"/>
                </a:cxn>
                <a:cxn ang="0">
                  <a:pos x="connsiteX2" y="connsiteY2"/>
                </a:cxn>
              </a:cxnLst>
              <a:rect l="l" t="t" r="r" b="b"/>
              <a:pathLst>
                <a:path w="5347" h="1469">
                  <a:moveTo>
                    <a:pt x="0" y="1470"/>
                  </a:moveTo>
                  <a:cubicBezTo>
                    <a:pt x="1946" y="1259"/>
                    <a:pt x="3735" y="728"/>
                    <a:pt x="5348" y="0"/>
                  </a:cubicBezTo>
                  <a:cubicBezTo>
                    <a:pt x="3790" y="102"/>
                    <a:pt x="2089" y="510"/>
                    <a:pt x="0" y="1470"/>
                  </a:cubicBezTo>
                  <a:close/>
                </a:path>
              </a:pathLst>
            </a:custGeom>
            <a:solidFill>
              <a:srgbClr val="FF9933"/>
            </a:solidFill>
            <a:ln w="680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98DF7B9C-B81E-43F1-9FF0-A032E6C1A4BD}"/>
                </a:ext>
              </a:extLst>
            </p:cNvPr>
            <p:cNvSpPr/>
            <p:nvPr/>
          </p:nvSpPr>
          <p:spPr>
            <a:xfrm>
              <a:off x="3661523" y="3387516"/>
              <a:ext cx="13421" cy="8886"/>
            </a:xfrm>
            <a:custGeom>
              <a:avLst/>
              <a:gdLst>
                <a:gd name="connsiteX0" fmla="*/ 6576 w 6576"/>
                <a:gd name="connsiteY0" fmla="*/ 4354 h 4354"/>
                <a:gd name="connsiteX1" fmla="*/ 1923 w 6576"/>
                <a:gd name="connsiteY1" fmla="*/ 0 h 4354"/>
                <a:gd name="connsiteX2" fmla="*/ 6576 w 6576"/>
                <a:gd name="connsiteY2" fmla="*/ 4354 h 4354"/>
              </a:gdLst>
              <a:ahLst/>
              <a:cxnLst>
                <a:cxn ang="0">
                  <a:pos x="connsiteX0" y="connsiteY0"/>
                </a:cxn>
                <a:cxn ang="0">
                  <a:pos x="connsiteX1" y="connsiteY1"/>
                </a:cxn>
                <a:cxn ang="0">
                  <a:pos x="connsiteX2" y="connsiteY2"/>
                </a:cxn>
              </a:cxnLst>
              <a:rect l="l" t="t" r="r" b="b"/>
              <a:pathLst>
                <a:path w="6576" h="4354">
                  <a:moveTo>
                    <a:pt x="6576" y="4354"/>
                  </a:moveTo>
                  <a:cubicBezTo>
                    <a:pt x="5596" y="2953"/>
                    <a:pt x="4161" y="1612"/>
                    <a:pt x="1923" y="0"/>
                  </a:cubicBezTo>
                  <a:cubicBezTo>
                    <a:pt x="-2643" y="864"/>
                    <a:pt x="1739" y="1789"/>
                    <a:pt x="6576" y="4354"/>
                  </a:cubicBezTo>
                  <a:close/>
                </a:path>
              </a:pathLst>
            </a:custGeom>
            <a:solidFill>
              <a:srgbClr val="FF9933"/>
            </a:solidFill>
            <a:ln w="680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4D2B6D23-10B4-4BEE-9997-60AD58FC1061}"/>
                </a:ext>
              </a:extLst>
            </p:cNvPr>
            <p:cNvSpPr/>
            <p:nvPr/>
          </p:nvSpPr>
          <p:spPr>
            <a:xfrm>
              <a:off x="4199400" y="3991621"/>
              <a:ext cx="555" cy="443"/>
            </a:xfrm>
            <a:custGeom>
              <a:avLst/>
              <a:gdLst>
                <a:gd name="connsiteX0" fmla="*/ 211 w 272"/>
                <a:gd name="connsiteY0" fmla="*/ 218 h 217"/>
                <a:gd name="connsiteX1" fmla="*/ 272 w 272"/>
                <a:gd name="connsiteY1" fmla="*/ 0 h 217"/>
                <a:gd name="connsiteX2" fmla="*/ 0 w 272"/>
                <a:gd name="connsiteY2" fmla="*/ 102 h 217"/>
              </a:gdLst>
              <a:ahLst/>
              <a:cxnLst>
                <a:cxn ang="0">
                  <a:pos x="connsiteX0" y="connsiteY0"/>
                </a:cxn>
                <a:cxn ang="0">
                  <a:pos x="connsiteX1" y="connsiteY1"/>
                </a:cxn>
                <a:cxn ang="0">
                  <a:pos x="connsiteX2" y="connsiteY2"/>
                </a:cxn>
              </a:cxnLst>
              <a:rect l="l" t="t" r="r" b="b"/>
              <a:pathLst>
                <a:path w="272" h="217">
                  <a:moveTo>
                    <a:pt x="211" y="218"/>
                  </a:moveTo>
                  <a:lnTo>
                    <a:pt x="272" y="0"/>
                  </a:lnTo>
                  <a:lnTo>
                    <a:pt x="0" y="102"/>
                  </a:lnTo>
                  <a:close/>
                </a:path>
              </a:pathLst>
            </a:custGeom>
            <a:solidFill>
              <a:srgbClr val="FF9933"/>
            </a:solidFill>
            <a:ln w="680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05C1CE35-2FEC-4243-9FDE-83110CF201F5}"/>
                </a:ext>
              </a:extLst>
            </p:cNvPr>
            <p:cNvSpPr/>
            <p:nvPr/>
          </p:nvSpPr>
          <p:spPr>
            <a:xfrm>
              <a:off x="4248669" y="3929690"/>
              <a:ext cx="16328" cy="13775"/>
            </a:xfrm>
            <a:custGeom>
              <a:avLst/>
              <a:gdLst>
                <a:gd name="connsiteX0" fmla="*/ 8001 w 8000"/>
                <a:gd name="connsiteY0" fmla="*/ 3824 h 6749"/>
                <a:gd name="connsiteX1" fmla="*/ 3463 w 8000"/>
                <a:gd name="connsiteY1" fmla="*/ 0 h 6749"/>
                <a:gd name="connsiteX2" fmla="*/ 0 w 8000"/>
                <a:gd name="connsiteY2" fmla="*/ 6749 h 6749"/>
              </a:gdLst>
              <a:ahLst/>
              <a:cxnLst>
                <a:cxn ang="0">
                  <a:pos x="connsiteX0" y="connsiteY0"/>
                </a:cxn>
                <a:cxn ang="0">
                  <a:pos x="connsiteX1" y="connsiteY1"/>
                </a:cxn>
                <a:cxn ang="0">
                  <a:pos x="connsiteX2" y="connsiteY2"/>
                </a:cxn>
              </a:cxnLst>
              <a:rect l="l" t="t" r="r" b="b"/>
              <a:pathLst>
                <a:path w="8000" h="6749">
                  <a:moveTo>
                    <a:pt x="8001" y="3824"/>
                  </a:moveTo>
                  <a:lnTo>
                    <a:pt x="3463" y="0"/>
                  </a:lnTo>
                  <a:lnTo>
                    <a:pt x="0" y="6749"/>
                  </a:lnTo>
                  <a:close/>
                </a:path>
              </a:pathLst>
            </a:custGeom>
            <a:solidFill>
              <a:srgbClr val="FF9933"/>
            </a:solidFill>
            <a:ln w="680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163D8A07-0481-41C9-84F7-BF062CEC2D28}"/>
                </a:ext>
              </a:extLst>
            </p:cNvPr>
            <p:cNvSpPr/>
            <p:nvPr/>
          </p:nvSpPr>
          <p:spPr>
            <a:xfrm>
              <a:off x="3615250" y="3269069"/>
              <a:ext cx="14136" cy="10413"/>
            </a:xfrm>
            <a:custGeom>
              <a:avLst/>
              <a:gdLst>
                <a:gd name="connsiteX0" fmla="*/ 6926 w 6926"/>
                <a:gd name="connsiteY0" fmla="*/ 0 h 5102"/>
                <a:gd name="connsiteX1" fmla="*/ 0 w 6926"/>
                <a:gd name="connsiteY1" fmla="*/ 5103 h 5102"/>
                <a:gd name="connsiteX2" fmla="*/ 6926 w 6926"/>
                <a:gd name="connsiteY2" fmla="*/ 0 h 5102"/>
              </a:gdLst>
              <a:ahLst/>
              <a:cxnLst>
                <a:cxn ang="0">
                  <a:pos x="connsiteX0" y="connsiteY0"/>
                </a:cxn>
                <a:cxn ang="0">
                  <a:pos x="connsiteX1" y="connsiteY1"/>
                </a:cxn>
                <a:cxn ang="0">
                  <a:pos x="connsiteX2" y="connsiteY2"/>
                </a:cxn>
              </a:cxnLst>
              <a:rect l="l" t="t" r="r" b="b"/>
              <a:pathLst>
                <a:path w="6926" h="5102">
                  <a:moveTo>
                    <a:pt x="6926" y="0"/>
                  </a:moveTo>
                  <a:lnTo>
                    <a:pt x="0" y="5103"/>
                  </a:lnTo>
                  <a:cubicBezTo>
                    <a:pt x="2483" y="3905"/>
                    <a:pt x="4871" y="2415"/>
                    <a:pt x="6926" y="0"/>
                  </a:cubicBezTo>
                  <a:close/>
                </a:path>
              </a:pathLst>
            </a:custGeom>
            <a:solidFill>
              <a:srgbClr val="FF9933"/>
            </a:solidFill>
            <a:ln w="680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89B40B17-9652-412D-9C5B-8D6AC203556C}"/>
                </a:ext>
              </a:extLst>
            </p:cNvPr>
            <p:cNvSpPr/>
            <p:nvPr/>
          </p:nvSpPr>
          <p:spPr>
            <a:xfrm>
              <a:off x="3445037" y="2977534"/>
              <a:ext cx="3500" cy="6817"/>
            </a:xfrm>
            <a:custGeom>
              <a:avLst/>
              <a:gdLst>
                <a:gd name="connsiteX0" fmla="*/ 0 w 1715"/>
                <a:gd name="connsiteY0" fmla="*/ 0 h 3340"/>
                <a:gd name="connsiteX1" fmla="*/ 1524 w 1715"/>
                <a:gd name="connsiteY1" fmla="*/ 3341 h 3340"/>
                <a:gd name="connsiteX2" fmla="*/ 0 w 1715"/>
                <a:gd name="connsiteY2" fmla="*/ 0 h 3340"/>
              </a:gdLst>
              <a:ahLst/>
              <a:cxnLst>
                <a:cxn ang="0">
                  <a:pos x="connsiteX0" y="connsiteY0"/>
                </a:cxn>
                <a:cxn ang="0">
                  <a:pos x="connsiteX1" y="connsiteY1"/>
                </a:cxn>
                <a:cxn ang="0">
                  <a:pos x="connsiteX2" y="connsiteY2"/>
                </a:cxn>
              </a:cxnLst>
              <a:rect l="l" t="t" r="r" b="b"/>
              <a:pathLst>
                <a:path w="1715" h="3340">
                  <a:moveTo>
                    <a:pt x="0" y="0"/>
                  </a:moveTo>
                  <a:lnTo>
                    <a:pt x="1524" y="3341"/>
                  </a:lnTo>
                  <a:cubicBezTo>
                    <a:pt x="2123" y="1640"/>
                    <a:pt x="1231" y="660"/>
                    <a:pt x="0" y="0"/>
                  </a:cubicBezTo>
                  <a:close/>
                </a:path>
              </a:pathLst>
            </a:custGeom>
            <a:solidFill>
              <a:srgbClr val="FF9933"/>
            </a:solidFill>
            <a:ln w="680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8C3ECDAE-9D9A-4134-B7FD-04B0BBDA9700}"/>
                </a:ext>
              </a:extLst>
            </p:cNvPr>
            <p:cNvSpPr/>
            <p:nvPr/>
          </p:nvSpPr>
          <p:spPr>
            <a:xfrm>
              <a:off x="3009478" y="2126270"/>
              <a:ext cx="675812" cy="1261912"/>
            </a:xfrm>
            <a:custGeom>
              <a:avLst/>
              <a:gdLst>
                <a:gd name="connsiteX0" fmla="*/ 63593 w 331123"/>
                <a:gd name="connsiteY0" fmla="*/ 47246 h 618290"/>
                <a:gd name="connsiteX1" fmla="*/ 35957 w 331123"/>
                <a:gd name="connsiteY1" fmla="*/ 15439 h 618290"/>
                <a:gd name="connsiteX2" fmla="*/ 44672 w 331123"/>
                <a:gd name="connsiteY2" fmla="*/ 15562 h 618290"/>
                <a:gd name="connsiteX3" fmla="*/ 10267 w 331123"/>
                <a:gd name="connsiteY3" fmla="*/ 4907 h 618290"/>
                <a:gd name="connsiteX4" fmla="*/ 17961 w 331123"/>
                <a:gd name="connsiteY4" fmla="*/ 7533 h 618290"/>
                <a:gd name="connsiteX5" fmla="*/ 0 w 331123"/>
                <a:gd name="connsiteY5" fmla="*/ 31251 h 618290"/>
                <a:gd name="connsiteX6" fmla="*/ 32290 w 331123"/>
                <a:gd name="connsiteY6" fmla="*/ 61983 h 618290"/>
                <a:gd name="connsiteX7" fmla="*/ 18533 w 331123"/>
                <a:gd name="connsiteY7" fmla="*/ 66697 h 618290"/>
                <a:gd name="connsiteX8" fmla="*/ 47571 w 331123"/>
                <a:gd name="connsiteY8" fmla="*/ 88033 h 618290"/>
                <a:gd name="connsiteX9" fmla="*/ 34440 w 331123"/>
                <a:gd name="connsiteY9" fmla="*/ 146632 h 618290"/>
                <a:gd name="connsiteX10" fmla="*/ 56164 w 331123"/>
                <a:gd name="connsiteY10" fmla="*/ 183875 h 618290"/>
                <a:gd name="connsiteX11" fmla="*/ 39930 w 331123"/>
                <a:gd name="connsiteY11" fmla="*/ 199210 h 618290"/>
                <a:gd name="connsiteX12" fmla="*/ 82330 w 331123"/>
                <a:gd name="connsiteY12" fmla="*/ 232718 h 618290"/>
                <a:gd name="connsiteX13" fmla="*/ 82330 w 331123"/>
                <a:gd name="connsiteY13" fmla="*/ 257395 h 618290"/>
                <a:gd name="connsiteX14" fmla="*/ 74601 w 331123"/>
                <a:gd name="connsiteY14" fmla="*/ 254469 h 618290"/>
                <a:gd name="connsiteX15" fmla="*/ 80745 w 331123"/>
                <a:gd name="connsiteY15" fmla="*/ 274941 h 618290"/>
                <a:gd name="connsiteX16" fmla="*/ 109633 w 331123"/>
                <a:gd name="connsiteY16" fmla="*/ 278316 h 618290"/>
                <a:gd name="connsiteX17" fmla="*/ 89576 w 331123"/>
                <a:gd name="connsiteY17" fmla="*/ 312653 h 618290"/>
                <a:gd name="connsiteX18" fmla="*/ 120342 w 331123"/>
                <a:gd name="connsiteY18" fmla="*/ 323008 h 618290"/>
                <a:gd name="connsiteX19" fmla="*/ 130458 w 331123"/>
                <a:gd name="connsiteY19" fmla="*/ 311048 h 618290"/>
                <a:gd name="connsiteX20" fmla="*/ 165517 w 331123"/>
                <a:gd name="connsiteY20" fmla="*/ 334826 h 618290"/>
                <a:gd name="connsiteX21" fmla="*/ 146032 w 331123"/>
                <a:gd name="connsiteY21" fmla="*/ 341990 h 618290"/>
                <a:gd name="connsiteX22" fmla="*/ 107183 w 331123"/>
                <a:gd name="connsiteY22" fmla="*/ 328234 h 618290"/>
                <a:gd name="connsiteX23" fmla="*/ 144692 w 331123"/>
                <a:gd name="connsiteY23" fmla="*/ 373532 h 618290"/>
                <a:gd name="connsiteX24" fmla="*/ 133472 w 331123"/>
                <a:gd name="connsiteY24" fmla="*/ 382723 h 618290"/>
                <a:gd name="connsiteX25" fmla="*/ 167368 w 331123"/>
                <a:gd name="connsiteY25" fmla="*/ 413931 h 618290"/>
                <a:gd name="connsiteX26" fmla="*/ 154625 w 331123"/>
                <a:gd name="connsiteY26" fmla="*/ 417660 h 618290"/>
                <a:gd name="connsiteX27" fmla="*/ 185357 w 331123"/>
                <a:gd name="connsiteY27" fmla="*/ 458093 h 618290"/>
                <a:gd name="connsiteX28" fmla="*/ 197623 w 331123"/>
                <a:gd name="connsiteY28" fmla="*/ 448902 h 618290"/>
                <a:gd name="connsiteX29" fmla="*/ 214517 w 331123"/>
                <a:gd name="connsiteY29" fmla="*/ 486648 h 618290"/>
                <a:gd name="connsiteX30" fmla="*/ 257209 w 331123"/>
                <a:gd name="connsiteY30" fmla="*/ 488648 h 618290"/>
                <a:gd name="connsiteX31" fmla="*/ 242561 w 331123"/>
                <a:gd name="connsiteY31" fmla="*/ 501983 h 618290"/>
                <a:gd name="connsiteX32" fmla="*/ 199086 w 331123"/>
                <a:gd name="connsiteY32" fmla="*/ 494758 h 618290"/>
                <a:gd name="connsiteX33" fmla="*/ 233465 w 331123"/>
                <a:gd name="connsiteY33" fmla="*/ 519795 h 618290"/>
                <a:gd name="connsiteX34" fmla="*/ 217918 w 331123"/>
                <a:gd name="connsiteY34" fmla="*/ 525796 h 618290"/>
                <a:gd name="connsiteX35" fmla="*/ 252528 w 331123"/>
                <a:gd name="connsiteY35" fmla="*/ 538409 h 618290"/>
                <a:gd name="connsiteX36" fmla="*/ 241935 w 331123"/>
                <a:gd name="connsiteY36" fmla="*/ 543934 h 618290"/>
                <a:gd name="connsiteX37" fmla="*/ 306385 w 331123"/>
                <a:gd name="connsiteY37" fmla="*/ 618290 h 618290"/>
                <a:gd name="connsiteX38" fmla="*/ 331123 w 331123"/>
                <a:gd name="connsiteY38" fmla="*/ 584218 h 618290"/>
                <a:gd name="connsiteX39" fmla="*/ 281770 w 331123"/>
                <a:gd name="connsiteY39" fmla="*/ 576101 h 618290"/>
                <a:gd name="connsiteX40" fmla="*/ 296806 w 331123"/>
                <a:gd name="connsiteY40" fmla="*/ 565032 h 618290"/>
                <a:gd name="connsiteX41" fmla="*/ 266999 w 331123"/>
                <a:gd name="connsiteY41" fmla="*/ 575863 h 618290"/>
                <a:gd name="connsiteX42" fmla="*/ 260495 w 331123"/>
                <a:gd name="connsiteY42" fmla="*/ 557425 h 618290"/>
                <a:gd name="connsiteX43" fmla="*/ 295649 w 331123"/>
                <a:gd name="connsiteY43" fmla="*/ 541219 h 618290"/>
                <a:gd name="connsiteX44" fmla="*/ 282165 w 331123"/>
                <a:gd name="connsiteY44" fmla="*/ 539131 h 618290"/>
                <a:gd name="connsiteX45" fmla="*/ 292043 w 331123"/>
                <a:gd name="connsiteY45" fmla="*/ 528510 h 618290"/>
                <a:gd name="connsiteX46" fmla="*/ 266081 w 331123"/>
                <a:gd name="connsiteY46" fmla="*/ 494166 h 618290"/>
                <a:gd name="connsiteX47" fmla="*/ 268979 w 331123"/>
                <a:gd name="connsiteY47" fmla="*/ 504521 h 618290"/>
                <a:gd name="connsiteX48" fmla="*/ 252535 w 331123"/>
                <a:gd name="connsiteY48" fmla="*/ 503296 h 618290"/>
                <a:gd name="connsiteX49" fmla="*/ 259100 w 331123"/>
                <a:gd name="connsiteY49" fmla="*/ 477756 h 618290"/>
                <a:gd name="connsiteX50" fmla="*/ 222817 w 331123"/>
                <a:gd name="connsiteY50" fmla="*/ 473340 h 618290"/>
                <a:gd name="connsiteX51" fmla="*/ 235914 w 331123"/>
                <a:gd name="connsiteY51" fmla="*/ 440819 h 618290"/>
                <a:gd name="connsiteX52" fmla="*/ 207597 w 331123"/>
                <a:gd name="connsiteY52" fmla="*/ 431655 h 618290"/>
                <a:gd name="connsiteX53" fmla="*/ 208135 w 331123"/>
                <a:gd name="connsiteY53" fmla="*/ 415129 h 618290"/>
                <a:gd name="connsiteX54" fmla="*/ 213414 w 331123"/>
                <a:gd name="connsiteY54" fmla="*/ 417095 h 618290"/>
                <a:gd name="connsiteX55" fmla="*/ 211122 w 331123"/>
                <a:gd name="connsiteY55" fmla="*/ 411666 h 618290"/>
                <a:gd name="connsiteX56" fmla="*/ 215537 w 331123"/>
                <a:gd name="connsiteY56" fmla="*/ 410264 h 618290"/>
                <a:gd name="connsiteX57" fmla="*/ 205692 w 331123"/>
                <a:gd name="connsiteY57" fmla="*/ 402175 h 618290"/>
                <a:gd name="connsiteX58" fmla="*/ 215571 w 331123"/>
                <a:gd name="connsiteY58" fmla="*/ 404114 h 618290"/>
                <a:gd name="connsiteX59" fmla="*/ 186983 w 331123"/>
                <a:gd name="connsiteY59" fmla="*/ 379376 h 618290"/>
                <a:gd name="connsiteX60" fmla="*/ 151414 w 331123"/>
                <a:gd name="connsiteY60" fmla="*/ 381730 h 618290"/>
                <a:gd name="connsiteX61" fmla="*/ 163884 w 331123"/>
                <a:gd name="connsiteY61" fmla="*/ 358543 h 618290"/>
                <a:gd name="connsiteX62" fmla="*/ 149318 w 331123"/>
                <a:gd name="connsiteY62" fmla="*/ 341147 h 618290"/>
                <a:gd name="connsiteX63" fmla="*/ 175158 w 331123"/>
                <a:gd name="connsiteY63" fmla="*/ 339684 h 618290"/>
                <a:gd name="connsiteX64" fmla="*/ 148066 w 331123"/>
                <a:gd name="connsiteY64" fmla="*/ 315722 h 618290"/>
                <a:gd name="connsiteX65" fmla="*/ 159673 w 331123"/>
                <a:gd name="connsiteY65" fmla="*/ 307129 h 618290"/>
                <a:gd name="connsiteX66" fmla="*/ 147345 w 331123"/>
                <a:gd name="connsiteY66" fmla="*/ 295495 h 618290"/>
                <a:gd name="connsiteX67" fmla="*/ 135738 w 331123"/>
                <a:gd name="connsiteY67" fmla="*/ 301434 h 618290"/>
                <a:gd name="connsiteX68" fmla="*/ 138541 w 331123"/>
                <a:gd name="connsiteY68" fmla="*/ 265273 h 618290"/>
                <a:gd name="connsiteX69" fmla="*/ 111211 w 331123"/>
                <a:gd name="connsiteY69" fmla="*/ 263423 h 618290"/>
                <a:gd name="connsiteX70" fmla="*/ 75737 w 331123"/>
                <a:gd name="connsiteY70" fmla="*/ 222213 h 618290"/>
                <a:gd name="connsiteX71" fmla="*/ 81942 w 331123"/>
                <a:gd name="connsiteY71" fmla="*/ 204783 h 618290"/>
                <a:gd name="connsiteX72" fmla="*/ 92501 w 331123"/>
                <a:gd name="connsiteY72" fmla="*/ 208273 h 618290"/>
                <a:gd name="connsiteX73" fmla="*/ 80418 w 331123"/>
                <a:gd name="connsiteY73" fmla="*/ 186760 h 618290"/>
                <a:gd name="connsiteX74" fmla="*/ 94025 w 331123"/>
                <a:gd name="connsiteY74" fmla="*/ 169629 h 618290"/>
                <a:gd name="connsiteX75" fmla="*/ 58844 w 331123"/>
                <a:gd name="connsiteY75" fmla="*/ 117949 h 618290"/>
                <a:gd name="connsiteX76" fmla="*/ 59382 w 331123"/>
                <a:gd name="connsiteY76" fmla="*/ 154382 h 618290"/>
                <a:gd name="connsiteX77" fmla="*/ 43209 w 331123"/>
                <a:gd name="connsiteY77" fmla="*/ 151755 h 618290"/>
                <a:gd name="connsiteX78" fmla="*/ 42910 w 331123"/>
                <a:gd name="connsiteY78" fmla="*/ 114731 h 618290"/>
                <a:gd name="connsiteX79" fmla="*/ 71016 w 331123"/>
                <a:gd name="connsiteY79" fmla="*/ 111240 h 618290"/>
                <a:gd name="connsiteX80" fmla="*/ 63593 w 331123"/>
                <a:gd name="connsiteY80" fmla="*/ 47246 h 61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123" h="618290">
                  <a:moveTo>
                    <a:pt x="63593" y="47246"/>
                  </a:moveTo>
                  <a:cubicBezTo>
                    <a:pt x="56966" y="36891"/>
                    <a:pt x="50578" y="22685"/>
                    <a:pt x="35957" y="15439"/>
                  </a:cubicBezTo>
                  <a:lnTo>
                    <a:pt x="44672" y="15562"/>
                  </a:lnTo>
                  <a:cubicBezTo>
                    <a:pt x="39774" y="10098"/>
                    <a:pt x="24949" y="-8843"/>
                    <a:pt x="10267" y="4907"/>
                  </a:cubicBezTo>
                  <a:lnTo>
                    <a:pt x="17961" y="7533"/>
                  </a:lnTo>
                  <a:cubicBezTo>
                    <a:pt x="31956" y="21107"/>
                    <a:pt x="4531" y="19140"/>
                    <a:pt x="0" y="31251"/>
                  </a:cubicBezTo>
                  <a:cubicBezTo>
                    <a:pt x="5191" y="45035"/>
                    <a:pt x="38733" y="49185"/>
                    <a:pt x="32290" y="61983"/>
                  </a:cubicBezTo>
                  <a:cubicBezTo>
                    <a:pt x="33902" y="67085"/>
                    <a:pt x="25214" y="67446"/>
                    <a:pt x="18533" y="66697"/>
                  </a:cubicBezTo>
                  <a:cubicBezTo>
                    <a:pt x="17914" y="79263"/>
                    <a:pt x="43271" y="80427"/>
                    <a:pt x="47571" y="88033"/>
                  </a:cubicBezTo>
                  <a:cubicBezTo>
                    <a:pt x="-16376" y="102089"/>
                    <a:pt x="71349" y="121337"/>
                    <a:pt x="34440" y="146632"/>
                  </a:cubicBezTo>
                  <a:cubicBezTo>
                    <a:pt x="41903" y="156688"/>
                    <a:pt x="40053" y="173037"/>
                    <a:pt x="56164" y="183875"/>
                  </a:cubicBezTo>
                  <a:cubicBezTo>
                    <a:pt x="38406" y="180562"/>
                    <a:pt x="58456" y="197387"/>
                    <a:pt x="39930" y="199210"/>
                  </a:cubicBezTo>
                  <a:cubicBezTo>
                    <a:pt x="77139" y="192679"/>
                    <a:pt x="35753" y="245039"/>
                    <a:pt x="82330" y="232718"/>
                  </a:cubicBezTo>
                  <a:cubicBezTo>
                    <a:pt x="75948" y="255456"/>
                    <a:pt x="85555" y="232357"/>
                    <a:pt x="82330" y="257395"/>
                  </a:cubicBezTo>
                  <a:cubicBezTo>
                    <a:pt x="77255" y="259157"/>
                    <a:pt x="76003" y="255571"/>
                    <a:pt x="74601" y="254469"/>
                  </a:cubicBezTo>
                  <a:cubicBezTo>
                    <a:pt x="68124" y="266518"/>
                    <a:pt x="98502" y="260259"/>
                    <a:pt x="80745" y="274941"/>
                  </a:cubicBezTo>
                  <a:cubicBezTo>
                    <a:pt x="83936" y="293263"/>
                    <a:pt x="93876" y="273179"/>
                    <a:pt x="109633" y="278316"/>
                  </a:cubicBezTo>
                  <a:cubicBezTo>
                    <a:pt x="111626" y="297441"/>
                    <a:pt x="103632" y="295080"/>
                    <a:pt x="89576" y="312653"/>
                  </a:cubicBezTo>
                  <a:cubicBezTo>
                    <a:pt x="111034" y="305108"/>
                    <a:pt x="105809" y="319695"/>
                    <a:pt x="120342" y="323008"/>
                  </a:cubicBezTo>
                  <a:cubicBezTo>
                    <a:pt x="120369" y="320443"/>
                    <a:pt x="119151" y="307197"/>
                    <a:pt x="130458" y="311048"/>
                  </a:cubicBezTo>
                  <a:cubicBezTo>
                    <a:pt x="136153" y="331901"/>
                    <a:pt x="151223" y="319940"/>
                    <a:pt x="165517" y="334826"/>
                  </a:cubicBezTo>
                  <a:cubicBezTo>
                    <a:pt x="147556" y="355148"/>
                    <a:pt x="155999" y="317402"/>
                    <a:pt x="146032" y="341990"/>
                  </a:cubicBezTo>
                  <a:cubicBezTo>
                    <a:pt x="129826" y="335901"/>
                    <a:pt x="126635" y="326737"/>
                    <a:pt x="107183" y="328234"/>
                  </a:cubicBezTo>
                  <a:cubicBezTo>
                    <a:pt x="113422" y="344650"/>
                    <a:pt x="126404" y="361891"/>
                    <a:pt x="144692" y="373532"/>
                  </a:cubicBezTo>
                  <a:cubicBezTo>
                    <a:pt x="146569" y="384329"/>
                    <a:pt x="131676" y="374335"/>
                    <a:pt x="133472" y="382723"/>
                  </a:cubicBezTo>
                  <a:cubicBezTo>
                    <a:pt x="132574" y="404835"/>
                    <a:pt x="169844" y="395582"/>
                    <a:pt x="167368" y="413931"/>
                  </a:cubicBezTo>
                  <a:lnTo>
                    <a:pt x="154625" y="417660"/>
                  </a:lnTo>
                  <a:cubicBezTo>
                    <a:pt x="173899" y="417007"/>
                    <a:pt x="168082" y="448187"/>
                    <a:pt x="185357" y="458093"/>
                  </a:cubicBezTo>
                  <a:cubicBezTo>
                    <a:pt x="189772" y="452752"/>
                    <a:pt x="192759" y="449228"/>
                    <a:pt x="197623" y="448902"/>
                  </a:cubicBezTo>
                  <a:cubicBezTo>
                    <a:pt x="169872" y="465938"/>
                    <a:pt x="224450" y="460182"/>
                    <a:pt x="214517" y="486648"/>
                  </a:cubicBezTo>
                  <a:cubicBezTo>
                    <a:pt x="231165" y="474204"/>
                    <a:pt x="249637" y="481457"/>
                    <a:pt x="257209" y="488648"/>
                  </a:cubicBezTo>
                  <a:cubicBezTo>
                    <a:pt x="254556" y="494792"/>
                    <a:pt x="247065" y="498976"/>
                    <a:pt x="242561" y="501983"/>
                  </a:cubicBezTo>
                  <a:cubicBezTo>
                    <a:pt x="243003" y="481246"/>
                    <a:pt x="214659" y="500969"/>
                    <a:pt x="199086" y="494758"/>
                  </a:cubicBezTo>
                  <a:cubicBezTo>
                    <a:pt x="214183" y="498432"/>
                    <a:pt x="215381" y="520244"/>
                    <a:pt x="233465" y="519795"/>
                  </a:cubicBezTo>
                  <a:lnTo>
                    <a:pt x="217918" y="525796"/>
                  </a:lnTo>
                  <a:cubicBezTo>
                    <a:pt x="224899" y="540239"/>
                    <a:pt x="255726" y="516216"/>
                    <a:pt x="252528" y="538409"/>
                  </a:cubicBezTo>
                  <a:lnTo>
                    <a:pt x="241935" y="543934"/>
                  </a:lnTo>
                  <a:cubicBezTo>
                    <a:pt x="262074" y="569862"/>
                    <a:pt x="269000" y="613902"/>
                    <a:pt x="306385" y="618290"/>
                  </a:cubicBezTo>
                  <a:cubicBezTo>
                    <a:pt x="315550" y="613936"/>
                    <a:pt x="325483" y="589402"/>
                    <a:pt x="331123" y="584218"/>
                  </a:cubicBezTo>
                  <a:cubicBezTo>
                    <a:pt x="315107" y="577176"/>
                    <a:pt x="295731" y="580612"/>
                    <a:pt x="281770" y="576101"/>
                  </a:cubicBezTo>
                  <a:lnTo>
                    <a:pt x="296806" y="565032"/>
                  </a:lnTo>
                  <a:cubicBezTo>
                    <a:pt x="284988" y="570550"/>
                    <a:pt x="270313" y="563419"/>
                    <a:pt x="266999" y="575863"/>
                  </a:cubicBezTo>
                  <a:cubicBezTo>
                    <a:pt x="253453" y="573625"/>
                    <a:pt x="275776" y="560133"/>
                    <a:pt x="260495" y="557425"/>
                  </a:cubicBezTo>
                  <a:cubicBezTo>
                    <a:pt x="276790" y="546737"/>
                    <a:pt x="282457" y="550765"/>
                    <a:pt x="295649" y="541219"/>
                  </a:cubicBezTo>
                  <a:lnTo>
                    <a:pt x="282165" y="539131"/>
                  </a:lnTo>
                  <a:cubicBezTo>
                    <a:pt x="290104" y="537130"/>
                    <a:pt x="284192" y="530572"/>
                    <a:pt x="292043" y="528510"/>
                  </a:cubicBezTo>
                  <a:cubicBezTo>
                    <a:pt x="262536" y="527769"/>
                    <a:pt x="284968" y="503208"/>
                    <a:pt x="266081" y="494166"/>
                  </a:cubicBezTo>
                  <a:lnTo>
                    <a:pt x="268979" y="504521"/>
                  </a:lnTo>
                  <a:cubicBezTo>
                    <a:pt x="260032" y="510664"/>
                    <a:pt x="257638" y="505174"/>
                    <a:pt x="252535" y="503296"/>
                  </a:cubicBezTo>
                  <a:cubicBezTo>
                    <a:pt x="262264" y="490526"/>
                    <a:pt x="258828" y="489267"/>
                    <a:pt x="259100" y="477756"/>
                  </a:cubicBezTo>
                  <a:cubicBezTo>
                    <a:pt x="247555" y="475816"/>
                    <a:pt x="228784" y="482736"/>
                    <a:pt x="222817" y="473340"/>
                  </a:cubicBezTo>
                  <a:cubicBezTo>
                    <a:pt x="241255" y="464148"/>
                    <a:pt x="222218" y="451861"/>
                    <a:pt x="235914" y="440819"/>
                  </a:cubicBezTo>
                  <a:cubicBezTo>
                    <a:pt x="217354" y="449745"/>
                    <a:pt x="218429" y="426790"/>
                    <a:pt x="207597" y="431655"/>
                  </a:cubicBezTo>
                  <a:cubicBezTo>
                    <a:pt x="200943" y="428763"/>
                    <a:pt x="198732" y="420646"/>
                    <a:pt x="208135" y="415129"/>
                  </a:cubicBezTo>
                  <a:cubicBezTo>
                    <a:pt x="209087" y="415544"/>
                    <a:pt x="211713" y="415993"/>
                    <a:pt x="213414" y="417095"/>
                  </a:cubicBezTo>
                  <a:lnTo>
                    <a:pt x="211122" y="411666"/>
                  </a:lnTo>
                  <a:cubicBezTo>
                    <a:pt x="213414" y="410951"/>
                    <a:pt x="214823" y="409876"/>
                    <a:pt x="215537" y="410264"/>
                  </a:cubicBezTo>
                  <a:cubicBezTo>
                    <a:pt x="213299" y="405610"/>
                    <a:pt x="200379" y="413128"/>
                    <a:pt x="205692" y="402175"/>
                  </a:cubicBezTo>
                  <a:cubicBezTo>
                    <a:pt x="210407" y="399487"/>
                    <a:pt x="212285" y="402624"/>
                    <a:pt x="215571" y="404114"/>
                  </a:cubicBezTo>
                  <a:cubicBezTo>
                    <a:pt x="211482" y="390683"/>
                    <a:pt x="176478" y="398623"/>
                    <a:pt x="186983" y="379376"/>
                  </a:cubicBezTo>
                  <a:cubicBezTo>
                    <a:pt x="177287" y="382179"/>
                    <a:pt x="168960" y="368306"/>
                    <a:pt x="151414" y="381730"/>
                  </a:cubicBezTo>
                  <a:cubicBezTo>
                    <a:pt x="156013" y="374212"/>
                    <a:pt x="172124" y="367497"/>
                    <a:pt x="163884" y="358543"/>
                  </a:cubicBezTo>
                  <a:cubicBezTo>
                    <a:pt x="144338" y="361081"/>
                    <a:pt x="163823" y="343807"/>
                    <a:pt x="149318" y="341147"/>
                  </a:cubicBezTo>
                  <a:cubicBezTo>
                    <a:pt x="171817" y="343058"/>
                    <a:pt x="154121" y="338820"/>
                    <a:pt x="175158" y="339684"/>
                  </a:cubicBezTo>
                  <a:cubicBezTo>
                    <a:pt x="178532" y="329186"/>
                    <a:pt x="150930" y="329751"/>
                    <a:pt x="148066" y="315722"/>
                  </a:cubicBezTo>
                  <a:cubicBezTo>
                    <a:pt x="151407" y="312565"/>
                    <a:pt x="156332" y="310265"/>
                    <a:pt x="159673" y="307129"/>
                  </a:cubicBezTo>
                  <a:cubicBezTo>
                    <a:pt x="151713" y="305401"/>
                    <a:pt x="135507" y="306292"/>
                    <a:pt x="147345" y="295495"/>
                  </a:cubicBezTo>
                  <a:lnTo>
                    <a:pt x="135738" y="301434"/>
                  </a:lnTo>
                  <a:cubicBezTo>
                    <a:pt x="137915" y="290242"/>
                    <a:pt x="129111" y="279744"/>
                    <a:pt x="138541" y="265273"/>
                  </a:cubicBezTo>
                  <a:lnTo>
                    <a:pt x="111211" y="263423"/>
                  </a:lnTo>
                  <a:cubicBezTo>
                    <a:pt x="129982" y="239399"/>
                    <a:pt x="101271" y="228003"/>
                    <a:pt x="75737" y="222213"/>
                  </a:cubicBezTo>
                  <a:cubicBezTo>
                    <a:pt x="75050" y="216151"/>
                    <a:pt x="76656" y="206307"/>
                    <a:pt x="81942" y="204783"/>
                  </a:cubicBezTo>
                  <a:cubicBezTo>
                    <a:pt x="84208" y="205558"/>
                    <a:pt x="88535" y="206694"/>
                    <a:pt x="92501" y="208273"/>
                  </a:cubicBezTo>
                  <a:cubicBezTo>
                    <a:pt x="90739" y="199714"/>
                    <a:pt x="101632" y="185889"/>
                    <a:pt x="80418" y="186760"/>
                  </a:cubicBezTo>
                  <a:cubicBezTo>
                    <a:pt x="72002" y="179780"/>
                    <a:pt x="92447" y="176766"/>
                    <a:pt x="94025" y="169629"/>
                  </a:cubicBezTo>
                  <a:cubicBezTo>
                    <a:pt x="61082" y="159097"/>
                    <a:pt x="103367" y="114520"/>
                    <a:pt x="58844" y="117949"/>
                  </a:cubicBezTo>
                  <a:cubicBezTo>
                    <a:pt x="60246" y="125174"/>
                    <a:pt x="54163" y="140897"/>
                    <a:pt x="59382" y="154382"/>
                  </a:cubicBezTo>
                  <a:cubicBezTo>
                    <a:pt x="53231" y="151905"/>
                    <a:pt x="45414" y="156736"/>
                    <a:pt x="43209" y="151755"/>
                  </a:cubicBezTo>
                  <a:cubicBezTo>
                    <a:pt x="38318" y="137876"/>
                    <a:pt x="52673" y="127467"/>
                    <a:pt x="42910" y="114731"/>
                  </a:cubicBezTo>
                  <a:lnTo>
                    <a:pt x="71016" y="111240"/>
                  </a:lnTo>
                  <a:cubicBezTo>
                    <a:pt x="95107" y="83523"/>
                    <a:pt x="25432" y="71412"/>
                    <a:pt x="63593" y="47246"/>
                  </a:cubicBezTo>
                  <a:close/>
                </a:path>
              </a:pathLst>
            </a:custGeom>
            <a:solidFill>
              <a:srgbClr val="FF9933"/>
            </a:solidFill>
            <a:ln w="680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415907EC-68C1-4F54-BC33-8BBA60FA9B47}"/>
                </a:ext>
              </a:extLst>
            </p:cNvPr>
            <p:cNvSpPr/>
            <p:nvPr/>
          </p:nvSpPr>
          <p:spPr>
            <a:xfrm>
              <a:off x="3213032" y="2549849"/>
              <a:ext cx="23077" cy="28437"/>
            </a:xfrm>
            <a:custGeom>
              <a:avLst/>
              <a:gdLst>
                <a:gd name="connsiteX0" fmla="*/ 680 w 11307"/>
                <a:gd name="connsiteY0" fmla="*/ 13934 h 13933"/>
                <a:gd name="connsiteX1" fmla="*/ 11308 w 11307"/>
                <a:gd name="connsiteY1" fmla="*/ 0 h 13933"/>
                <a:gd name="connsiteX2" fmla="*/ 0 w 11307"/>
                <a:gd name="connsiteY2" fmla="*/ 4660 h 13933"/>
                <a:gd name="connsiteX3" fmla="*/ 680 w 11307"/>
                <a:gd name="connsiteY3" fmla="*/ 13934 h 13933"/>
              </a:gdLst>
              <a:ahLst/>
              <a:cxnLst>
                <a:cxn ang="0">
                  <a:pos x="connsiteX0" y="connsiteY0"/>
                </a:cxn>
                <a:cxn ang="0">
                  <a:pos x="connsiteX1" y="connsiteY1"/>
                </a:cxn>
                <a:cxn ang="0">
                  <a:pos x="connsiteX2" y="connsiteY2"/>
                </a:cxn>
                <a:cxn ang="0">
                  <a:pos x="connsiteX3" y="connsiteY3"/>
                </a:cxn>
              </a:cxnLst>
              <a:rect l="l" t="t" r="r" b="b"/>
              <a:pathLst>
                <a:path w="11307" h="13933">
                  <a:moveTo>
                    <a:pt x="680" y="13934"/>
                  </a:moveTo>
                  <a:lnTo>
                    <a:pt x="11308" y="0"/>
                  </a:lnTo>
                  <a:lnTo>
                    <a:pt x="0" y="4660"/>
                  </a:lnTo>
                  <a:cubicBezTo>
                    <a:pt x="2803" y="7035"/>
                    <a:pt x="3783" y="9995"/>
                    <a:pt x="680" y="13934"/>
                  </a:cubicBezTo>
                  <a:close/>
                </a:path>
              </a:pathLst>
            </a:custGeom>
            <a:solidFill>
              <a:srgbClr val="FF9933"/>
            </a:solidFill>
            <a:ln w="680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C0C6E4A-857A-49C5-A310-D4C3B51F268F}"/>
                </a:ext>
              </a:extLst>
            </p:cNvPr>
            <p:cNvSpPr/>
            <p:nvPr/>
          </p:nvSpPr>
          <p:spPr>
            <a:xfrm>
              <a:off x="3198269" y="2551363"/>
              <a:ext cx="14746" cy="10468"/>
            </a:xfrm>
            <a:custGeom>
              <a:avLst/>
              <a:gdLst>
                <a:gd name="connsiteX0" fmla="*/ 7225 w 7225"/>
                <a:gd name="connsiteY0" fmla="*/ 3912 h 5129"/>
                <a:gd name="connsiteX1" fmla="*/ 0 w 7225"/>
                <a:gd name="connsiteY1" fmla="*/ 0 h 5129"/>
                <a:gd name="connsiteX2" fmla="*/ 4388 w 7225"/>
                <a:gd name="connsiteY2" fmla="*/ 5130 h 5129"/>
                <a:gd name="connsiteX3" fmla="*/ 7225 w 7225"/>
                <a:gd name="connsiteY3" fmla="*/ 3912 h 5129"/>
              </a:gdLst>
              <a:ahLst/>
              <a:cxnLst>
                <a:cxn ang="0">
                  <a:pos x="connsiteX0" y="connsiteY0"/>
                </a:cxn>
                <a:cxn ang="0">
                  <a:pos x="connsiteX1" y="connsiteY1"/>
                </a:cxn>
                <a:cxn ang="0">
                  <a:pos x="connsiteX2" y="connsiteY2"/>
                </a:cxn>
                <a:cxn ang="0">
                  <a:pos x="connsiteX3" y="connsiteY3"/>
                </a:cxn>
              </a:cxnLst>
              <a:rect l="l" t="t" r="r" b="b"/>
              <a:pathLst>
                <a:path w="7225" h="5129">
                  <a:moveTo>
                    <a:pt x="7225" y="3912"/>
                  </a:moveTo>
                  <a:cubicBezTo>
                    <a:pt x="5463" y="2327"/>
                    <a:pt x="2783" y="1075"/>
                    <a:pt x="0" y="0"/>
                  </a:cubicBezTo>
                  <a:cubicBezTo>
                    <a:pt x="422" y="2204"/>
                    <a:pt x="1551" y="4089"/>
                    <a:pt x="4388" y="5130"/>
                  </a:cubicBezTo>
                  <a:lnTo>
                    <a:pt x="7225" y="3912"/>
                  </a:lnTo>
                  <a:close/>
                </a:path>
              </a:pathLst>
            </a:custGeom>
            <a:solidFill>
              <a:srgbClr val="FF9933"/>
            </a:solidFill>
            <a:ln w="680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939D6AEE-6F0F-419D-94AD-A12938BE8A2A}"/>
                </a:ext>
              </a:extLst>
            </p:cNvPr>
            <p:cNvSpPr/>
            <p:nvPr/>
          </p:nvSpPr>
          <p:spPr>
            <a:xfrm>
              <a:off x="3115314" y="2118970"/>
              <a:ext cx="9325" cy="22536"/>
            </a:xfrm>
            <a:custGeom>
              <a:avLst/>
              <a:gdLst>
                <a:gd name="connsiteX0" fmla="*/ 3083 w 4569"/>
                <a:gd name="connsiteY0" fmla="*/ 11042 h 11042"/>
                <a:gd name="connsiteX1" fmla="*/ 2695 w 4569"/>
                <a:gd name="connsiteY1" fmla="*/ 0 h 11042"/>
                <a:gd name="connsiteX2" fmla="*/ 3083 w 4569"/>
                <a:gd name="connsiteY2" fmla="*/ 11042 h 11042"/>
              </a:gdLst>
              <a:ahLst/>
              <a:cxnLst>
                <a:cxn ang="0">
                  <a:pos x="connsiteX0" y="connsiteY0"/>
                </a:cxn>
                <a:cxn ang="0">
                  <a:pos x="connsiteX1" y="connsiteY1"/>
                </a:cxn>
                <a:cxn ang="0">
                  <a:pos x="connsiteX2" y="connsiteY2"/>
                </a:cxn>
              </a:cxnLst>
              <a:rect l="l" t="t" r="r" b="b"/>
              <a:pathLst>
                <a:path w="4569" h="11042">
                  <a:moveTo>
                    <a:pt x="3083" y="11042"/>
                  </a:moveTo>
                  <a:cubicBezTo>
                    <a:pt x="4008" y="8743"/>
                    <a:pt x="6097" y="4239"/>
                    <a:pt x="2695" y="0"/>
                  </a:cubicBezTo>
                  <a:cubicBezTo>
                    <a:pt x="-496" y="3109"/>
                    <a:pt x="-1421" y="9103"/>
                    <a:pt x="3083" y="11042"/>
                  </a:cubicBezTo>
                  <a:close/>
                </a:path>
              </a:pathLst>
            </a:custGeom>
            <a:solidFill>
              <a:srgbClr val="FF9933"/>
            </a:solidFill>
            <a:ln w="680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A7BD5599-B01F-4754-B41F-84DD1BDB8B82}"/>
                </a:ext>
              </a:extLst>
            </p:cNvPr>
            <p:cNvSpPr/>
            <p:nvPr/>
          </p:nvSpPr>
          <p:spPr>
            <a:xfrm>
              <a:off x="3094445" y="2118429"/>
              <a:ext cx="8525" cy="12191"/>
            </a:xfrm>
            <a:custGeom>
              <a:avLst/>
              <a:gdLst>
                <a:gd name="connsiteX0" fmla="*/ 4177 w 4177"/>
                <a:gd name="connsiteY0" fmla="*/ 0 h 5973"/>
                <a:gd name="connsiteX1" fmla="*/ 0 w 4177"/>
                <a:gd name="connsiteY1" fmla="*/ 5429 h 5973"/>
                <a:gd name="connsiteX2" fmla="*/ 3313 w 4177"/>
                <a:gd name="connsiteY2" fmla="*/ 5974 h 5973"/>
              </a:gdLst>
              <a:ahLst/>
              <a:cxnLst>
                <a:cxn ang="0">
                  <a:pos x="connsiteX0" y="connsiteY0"/>
                </a:cxn>
                <a:cxn ang="0">
                  <a:pos x="connsiteX1" y="connsiteY1"/>
                </a:cxn>
                <a:cxn ang="0">
                  <a:pos x="connsiteX2" y="connsiteY2"/>
                </a:cxn>
              </a:cxnLst>
              <a:rect l="l" t="t" r="r" b="b"/>
              <a:pathLst>
                <a:path w="4177" h="5973">
                  <a:moveTo>
                    <a:pt x="4177" y="0"/>
                  </a:moveTo>
                  <a:lnTo>
                    <a:pt x="0" y="5429"/>
                  </a:lnTo>
                  <a:lnTo>
                    <a:pt x="3313" y="5974"/>
                  </a:lnTo>
                  <a:close/>
                </a:path>
              </a:pathLst>
            </a:custGeom>
            <a:solidFill>
              <a:srgbClr val="FF9933"/>
            </a:solidFill>
            <a:ln w="680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240D9270-92E5-4D0A-AEEF-D579C703E046}"/>
                </a:ext>
              </a:extLst>
            </p:cNvPr>
            <p:cNvSpPr/>
            <p:nvPr/>
          </p:nvSpPr>
          <p:spPr>
            <a:xfrm>
              <a:off x="2992562" y="1366272"/>
              <a:ext cx="130071" cy="751544"/>
            </a:xfrm>
            <a:custGeom>
              <a:avLst/>
              <a:gdLst>
                <a:gd name="connsiteX0" fmla="*/ 58751 w 63730"/>
                <a:gd name="connsiteY0" fmla="*/ 64892 h 368229"/>
                <a:gd name="connsiteX1" fmla="*/ 46667 w 63730"/>
                <a:gd name="connsiteY1" fmla="*/ 43978 h 368229"/>
                <a:gd name="connsiteX2" fmla="*/ 63731 w 63730"/>
                <a:gd name="connsiteY2" fmla="*/ 32133 h 368229"/>
                <a:gd name="connsiteX3" fmla="*/ 42279 w 63730"/>
                <a:gd name="connsiteY3" fmla="*/ 0 h 368229"/>
                <a:gd name="connsiteX4" fmla="*/ 21426 w 63730"/>
                <a:gd name="connsiteY4" fmla="*/ 179417 h 368229"/>
                <a:gd name="connsiteX5" fmla="*/ 10955 w 63730"/>
                <a:gd name="connsiteY5" fmla="*/ 168524 h 368229"/>
                <a:gd name="connsiteX6" fmla="*/ 24529 w 63730"/>
                <a:gd name="connsiteY6" fmla="*/ 236227 h 368229"/>
                <a:gd name="connsiteX7" fmla="*/ 954 w 63730"/>
                <a:gd name="connsiteY7" fmla="*/ 231151 h 368229"/>
                <a:gd name="connsiteX8" fmla="*/ 7846 w 63730"/>
                <a:gd name="connsiteY8" fmla="*/ 272986 h 368229"/>
                <a:gd name="connsiteX9" fmla="*/ 17664 w 63730"/>
                <a:gd name="connsiteY9" fmla="*/ 271973 h 368229"/>
                <a:gd name="connsiteX10" fmla="*/ 12860 w 63730"/>
                <a:gd name="connsiteY10" fmla="*/ 280987 h 368229"/>
                <a:gd name="connsiteX11" fmla="*/ 17276 w 63730"/>
                <a:gd name="connsiteY11" fmla="*/ 279586 h 368229"/>
                <a:gd name="connsiteX12" fmla="*/ 18643 w 63730"/>
                <a:gd name="connsiteY12" fmla="*/ 305753 h 368229"/>
                <a:gd name="connsiteX13" fmla="*/ 13398 w 63730"/>
                <a:gd name="connsiteY13" fmla="*/ 297990 h 368229"/>
                <a:gd name="connsiteX14" fmla="*/ 21664 w 63730"/>
                <a:gd name="connsiteY14" fmla="*/ 318101 h 368229"/>
                <a:gd name="connsiteX15" fmla="*/ 7492 w 63730"/>
                <a:gd name="connsiteY15" fmla="*/ 317264 h 368229"/>
                <a:gd name="connsiteX16" fmla="*/ 30107 w 63730"/>
                <a:gd name="connsiteY16" fmla="*/ 366678 h 368229"/>
                <a:gd name="connsiteX17" fmla="*/ 45415 w 63730"/>
                <a:gd name="connsiteY17" fmla="*/ 368230 h 368229"/>
                <a:gd name="connsiteX18" fmla="*/ 31332 w 63730"/>
                <a:gd name="connsiteY18" fmla="*/ 327925 h 368229"/>
                <a:gd name="connsiteX19" fmla="*/ 31420 w 63730"/>
                <a:gd name="connsiteY19" fmla="*/ 331715 h 368229"/>
                <a:gd name="connsiteX20" fmla="*/ 24079 w 63730"/>
                <a:gd name="connsiteY20" fmla="*/ 305875 h 368229"/>
                <a:gd name="connsiteX21" fmla="*/ 45450 w 63730"/>
                <a:gd name="connsiteY21" fmla="*/ 321061 h 368229"/>
                <a:gd name="connsiteX22" fmla="*/ 59771 w 63730"/>
                <a:gd name="connsiteY22" fmla="*/ 279797 h 368229"/>
                <a:gd name="connsiteX23" fmla="*/ 60785 w 63730"/>
                <a:gd name="connsiteY23" fmla="*/ 281260 h 368229"/>
                <a:gd name="connsiteX24" fmla="*/ 54906 w 63730"/>
                <a:gd name="connsiteY24" fmla="*/ 268428 h 368229"/>
                <a:gd name="connsiteX25" fmla="*/ 44701 w 63730"/>
                <a:gd name="connsiteY25" fmla="*/ 276933 h 368229"/>
                <a:gd name="connsiteX26" fmla="*/ 20113 w 63730"/>
                <a:gd name="connsiteY26" fmla="*/ 267414 h 368229"/>
                <a:gd name="connsiteX27" fmla="*/ 21161 w 63730"/>
                <a:gd name="connsiteY27" fmla="*/ 252140 h 368229"/>
                <a:gd name="connsiteX28" fmla="*/ 41000 w 63730"/>
                <a:gd name="connsiteY28" fmla="*/ 263210 h 368229"/>
                <a:gd name="connsiteX29" fmla="*/ 32019 w 63730"/>
                <a:gd name="connsiteY29" fmla="*/ 252828 h 368229"/>
                <a:gd name="connsiteX30" fmla="*/ 55832 w 63730"/>
                <a:gd name="connsiteY30" fmla="*/ 241044 h 368229"/>
                <a:gd name="connsiteX31" fmla="*/ 33244 w 63730"/>
                <a:gd name="connsiteY31" fmla="*/ 237669 h 368229"/>
                <a:gd name="connsiteX32" fmla="*/ 40020 w 63730"/>
                <a:gd name="connsiteY32" fmla="*/ 166653 h 368229"/>
                <a:gd name="connsiteX33" fmla="*/ 51151 w 63730"/>
                <a:gd name="connsiteY33" fmla="*/ 178982 h 368229"/>
                <a:gd name="connsiteX34" fmla="*/ 38319 w 63730"/>
                <a:gd name="connsiteY34" fmla="*/ 163320 h 368229"/>
                <a:gd name="connsiteX35" fmla="*/ 52791 w 63730"/>
                <a:gd name="connsiteY35" fmla="*/ 121192 h 368229"/>
                <a:gd name="connsiteX36" fmla="*/ 41449 w 63730"/>
                <a:gd name="connsiteY36" fmla="*/ 122771 h 368229"/>
                <a:gd name="connsiteX37" fmla="*/ 54219 w 63730"/>
                <a:gd name="connsiteY37" fmla="*/ 77894 h 368229"/>
                <a:gd name="connsiteX38" fmla="*/ 53831 w 63730"/>
                <a:gd name="connsiteY38" fmla="*/ 78255 h 368229"/>
                <a:gd name="connsiteX39" fmla="*/ 36850 w 63730"/>
                <a:gd name="connsiteY39" fmla="*/ 50149 h 368229"/>
                <a:gd name="connsiteX40" fmla="*/ 58751 w 63730"/>
                <a:gd name="connsiteY40" fmla="*/ 64892 h 36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730" h="368229">
                  <a:moveTo>
                    <a:pt x="58751" y="64892"/>
                  </a:moveTo>
                  <a:lnTo>
                    <a:pt x="46667" y="43978"/>
                  </a:lnTo>
                  <a:cubicBezTo>
                    <a:pt x="55825" y="43414"/>
                    <a:pt x="51022" y="21833"/>
                    <a:pt x="63731" y="32133"/>
                  </a:cubicBezTo>
                  <a:cubicBezTo>
                    <a:pt x="47116" y="16526"/>
                    <a:pt x="72888" y="1129"/>
                    <a:pt x="42279" y="0"/>
                  </a:cubicBezTo>
                  <a:cubicBezTo>
                    <a:pt x="35836" y="51081"/>
                    <a:pt x="2628" y="117294"/>
                    <a:pt x="21426" y="179417"/>
                  </a:cubicBezTo>
                  <a:lnTo>
                    <a:pt x="10955" y="168524"/>
                  </a:lnTo>
                  <a:cubicBezTo>
                    <a:pt x="30257" y="201284"/>
                    <a:pt x="-19688" y="207910"/>
                    <a:pt x="24529" y="236227"/>
                  </a:cubicBezTo>
                  <a:lnTo>
                    <a:pt x="954" y="231151"/>
                  </a:lnTo>
                  <a:cubicBezTo>
                    <a:pt x="-6537" y="244963"/>
                    <a:pt x="33332" y="259706"/>
                    <a:pt x="7846" y="272986"/>
                  </a:cubicBezTo>
                  <a:lnTo>
                    <a:pt x="17664" y="271973"/>
                  </a:lnTo>
                  <a:cubicBezTo>
                    <a:pt x="17541" y="275762"/>
                    <a:pt x="13105" y="277137"/>
                    <a:pt x="12860" y="280987"/>
                  </a:cubicBezTo>
                  <a:lnTo>
                    <a:pt x="17276" y="279586"/>
                  </a:lnTo>
                  <a:cubicBezTo>
                    <a:pt x="26583" y="289907"/>
                    <a:pt x="25270" y="295908"/>
                    <a:pt x="18643" y="305753"/>
                  </a:cubicBezTo>
                  <a:cubicBezTo>
                    <a:pt x="11071" y="306406"/>
                    <a:pt x="15453" y="301126"/>
                    <a:pt x="13398" y="297990"/>
                  </a:cubicBezTo>
                  <a:cubicBezTo>
                    <a:pt x="5642" y="302500"/>
                    <a:pt x="21780" y="310461"/>
                    <a:pt x="21664" y="318101"/>
                  </a:cubicBezTo>
                  <a:cubicBezTo>
                    <a:pt x="14949" y="324217"/>
                    <a:pt x="10710" y="318101"/>
                    <a:pt x="7492" y="317264"/>
                  </a:cubicBezTo>
                  <a:cubicBezTo>
                    <a:pt x="18412" y="340233"/>
                    <a:pt x="-6475" y="352112"/>
                    <a:pt x="30107" y="366678"/>
                  </a:cubicBezTo>
                  <a:cubicBezTo>
                    <a:pt x="36639" y="367869"/>
                    <a:pt x="41830" y="360147"/>
                    <a:pt x="45415" y="368230"/>
                  </a:cubicBezTo>
                  <a:cubicBezTo>
                    <a:pt x="55560" y="352779"/>
                    <a:pt x="41211" y="341580"/>
                    <a:pt x="31332" y="327925"/>
                  </a:cubicBezTo>
                  <a:lnTo>
                    <a:pt x="31420" y="331715"/>
                  </a:lnTo>
                  <a:cubicBezTo>
                    <a:pt x="-3461" y="321272"/>
                    <a:pt x="38939" y="323333"/>
                    <a:pt x="24079" y="305875"/>
                  </a:cubicBezTo>
                  <a:cubicBezTo>
                    <a:pt x="38108" y="310583"/>
                    <a:pt x="37898" y="318108"/>
                    <a:pt x="45450" y="321061"/>
                  </a:cubicBezTo>
                  <a:cubicBezTo>
                    <a:pt x="72065" y="301364"/>
                    <a:pt x="25338" y="292118"/>
                    <a:pt x="59771" y="279797"/>
                  </a:cubicBezTo>
                  <a:lnTo>
                    <a:pt x="60785" y="281260"/>
                  </a:lnTo>
                  <a:cubicBezTo>
                    <a:pt x="64214" y="278457"/>
                    <a:pt x="57948" y="273055"/>
                    <a:pt x="54906" y="268428"/>
                  </a:cubicBezTo>
                  <a:cubicBezTo>
                    <a:pt x="50457" y="269714"/>
                    <a:pt x="48076" y="274041"/>
                    <a:pt x="44701" y="276933"/>
                  </a:cubicBezTo>
                  <a:cubicBezTo>
                    <a:pt x="41592" y="272252"/>
                    <a:pt x="26502" y="269292"/>
                    <a:pt x="20113" y="267414"/>
                  </a:cubicBezTo>
                  <a:cubicBezTo>
                    <a:pt x="35543" y="262910"/>
                    <a:pt x="12990" y="260107"/>
                    <a:pt x="21161" y="252140"/>
                  </a:cubicBezTo>
                  <a:cubicBezTo>
                    <a:pt x="35448" y="250052"/>
                    <a:pt x="33632" y="259801"/>
                    <a:pt x="41000" y="263210"/>
                  </a:cubicBezTo>
                  <a:lnTo>
                    <a:pt x="32019" y="252828"/>
                  </a:lnTo>
                  <a:cubicBezTo>
                    <a:pt x="31631" y="243670"/>
                    <a:pt x="47953" y="244888"/>
                    <a:pt x="55832" y="241044"/>
                  </a:cubicBezTo>
                  <a:cubicBezTo>
                    <a:pt x="45572" y="232689"/>
                    <a:pt x="47953" y="244922"/>
                    <a:pt x="33244" y="237669"/>
                  </a:cubicBezTo>
                  <a:cubicBezTo>
                    <a:pt x="51205" y="229192"/>
                    <a:pt x="50375" y="188343"/>
                    <a:pt x="40020" y="166653"/>
                  </a:cubicBezTo>
                  <a:cubicBezTo>
                    <a:pt x="41034" y="173702"/>
                    <a:pt x="54580" y="171164"/>
                    <a:pt x="51151" y="178982"/>
                  </a:cubicBezTo>
                  <a:cubicBezTo>
                    <a:pt x="54730" y="176505"/>
                    <a:pt x="49062" y="165082"/>
                    <a:pt x="38319" y="163320"/>
                  </a:cubicBezTo>
                  <a:cubicBezTo>
                    <a:pt x="30706" y="148189"/>
                    <a:pt x="40735" y="131785"/>
                    <a:pt x="52791" y="121192"/>
                  </a:cubicBezTo>
                  <a:lnTo>
                    <a:pt x="41449" y="122771"/>
                  </a:lnTo>
                  <a:cubicBezTo>
                    <a:pt x="25515" y="108395"/>
                    <a:pt x="59914" y="98665"/>
                    <a:pt x="54219" y="77894"/>
                  </a:cubicBezTo>
                  <a:lnTo>
                    <a:pt x="53831" y="78255"/>
                  </a:lnTo>
                  <a:cubicBezTo>
                    <a:pt x="53117" y="71778"/>
                    <a:pt x="28468" y="59987"/>
                    <a:pt x="36850" y="50149"/>
                  </a:cubicBezTo>
                  <a:cubicBezTo>
                    <a:pt x="48463" y="56572"/>
                    <a:pt x="45926" y="62205"/>
                    <a:pt x="58751" y="64892"/>
                  </a:cubicBezTo>
                  <a:close/>
                </a:path>
              </a:pathLst>
            </a:custGeom>
            <a:solidFill>
              <a:srgbClr val="FF9933"/>
            </a:solidFill>
            <a:ln w="680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8BD714D2-C3CA-4501-B7D3-BFCCAEFCE4FF}"/>
                </a:ext>
              </a:extLst>
            </p:cNvPr>
            <p:cNvSpPr/>
            <p:nvPr/>
          </p:nvSpPr>
          <p:spPr>
            <a:xfrm>
              <a:off x="3082734" y="1328141"/>
              <a:ext cx="47697" cy="44573"/>
            </a:xfrm>
            <a:custGeom>
              <a:avLst/>
              <a:gdLst>
                <a:gd name="connsiteX0" fmla="*/ 10011 w 23370"/>
                <a:gd name="connsiteY0" fmla="*/ 11070 h 21839"/>
                <a:gd name="connsiteX1" fmla="*/ 22244 w 23370"/>
                <a:gd name="connsiteY1" fmla="*/ 21839 h 21839"/>
                <a:gd name="connsiteX2" fmla="*/ 2493 w 23370"/>
                <a:gd name="connsiteY2" fmla="*/ 0 h 21839"/>
                <a:gd name="connsiteX3" fmla="*/ 3479 w 23370"/>
                <a:gd name="connsiteY3" fmla="*/ 12954 h 21839"/>
                <a:gd name="connsiteX4" fmla="*/ 10011 w 23370"/>
                <a:gd name="connsiteY4" fmla="*/ 11070 h 2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0" h="21839">
                  <a:moveTo>
                    <a:pt x="10011" y="11070"/>
                  </a:moveTo>
                  <a:lnTo>
                    <a:pt x="22244" y="21839"/>
                  </a:lnTo>
                  <a:cubicBezTo>
                    <a:pt x="27673" y="16444"/>
                    <a:pt x="12249" y="1878"/>
                    <a:pt x="2493" y="0"/>
                  </a:cubicBezTo>
                  <a:cubicBezTo>
                    <a:pt x="3922" y="5613"/>
                    <a:pt x="-4488" y="9396"/>
                    <a:pt x="3479" y="12954"/>
                  </a:cubicBezTo>
                  <a:cubicBezTo>
                    <a:pt x="5799" y="12893"/>
                    <a:pt x="10936" y="14743"/>
                    <a:pt x="10011" y="11070"/>
                  </a:cubicBezTo>
                  <a:close/>
                </a:path>
              </a:pathLst>
            </a:custGeom>
            <a:solidFill>
              <a:srgbClr val="FF9933"/>
            </a:solidFill>
            <a:ln w="680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39179E20-9A75-4DED-80B1-0ABFAB05CB05}"/>
                </a:ext>
              </a:extLst>
            </p:cNvPr>
            <p:cNvSpPr/>
            <p:nvPr/>
          </p:nvSpPr>
          <p:spPr>
            <a:xfrm>
              <a:off x="3098980" y="953251"/>
              <a:ext cx="184743" cy="374838"/>
            </a:xfrm>
            <a:custGeom>
              <a:avLst/>
              <a:gdLst>
                <a:gd name="connsiteX0" fmla="*/ 51397 w 90517"/>
                <a:gd name="connsiteY0" fmla="*/ 72118 h 183657"/>
                <a:gd name="connsiteX1" fmla="*/ 40838 w 90517"/>
                <a:gd name="connsiteY1" fmla="*/ 63198 h 183657"/>
                <a:gd name="connsiteX2" fmla="*/ 5445 w 90517"/>
                <a:gd name="connsiteY2" fmla="*/ 129710 h 183657"/>
                <a:gd name="connsiteX3" fmla="*/ 18753 w 90517"/>
                <a:gd name="connsiteY3" fmla="*/ 160027 h 183657"/>
                <a:gd name="connsiteX4" fmla="*/ 2493 w 90517"/>
                <a:gd name="connsiteY4" fmla="*/ 159544 h 183657"/>
                <a:gd name="connsiteX5" fmla="*/ 12997 w 90517"/>
                <a:gd name="connsiteY5" fmla="*/ 183656 h 183657"/>
                <a:gd name="connsiteX6" fmla="*/ 9684 w 90517"/>
                <a:gd name="connsiteY6" fmla="*/ 170824 h 183657"/>
                <a:gd name="connsiteX7" fmla="*/ 17501 w 90517"/>
                <a:gd name="connsiteY7" fmla="*/ 174648 h 183657"/>
                <a:gd name="connsiteX8" fmla="*/ 19229 w 90517"/>
                <a:gd name="connsiteY8" fmla="*/ 161905 h 183657"/>
                <a:gd name="connsiteX9" fmla="*/ 27822 w 90517"/>
                <a:gd name="connsiteY9" fmla="*/ 169456 h 183657"/>
                <a:gd name="connsiteX10" fmla="*/ 19318 w 90517"/>
                <a:gd name="connsiteY10" fmla="*/ 130486 h 183657"/>
                <a:gd name="connsiteX11" fmla="*/ 39334 w 90517"/>
                <a:gd name="connsiteY11" fmla="*/ 139079 h 183657"/>
                <a:gd name="connsiteX12" fmla="*/ 59241 w 90517"/>
                <a:gd name="connsiteY12" fmla="*/ 111837 h 183657"/>
                <a:gd name="connsiteX13" fmla="*/ 52315 w 90517"/>
                <a:gd name="connsiteY13" fmla="*/ 111089 h 183657"/>
                <a:gd name="connsiteX14" fmla="*/ 35871 w 90517"/>
                <a:gd name="connsiteY14" fmla="*/ 107571 h 183657"/>
                <a:gd name="connsiteX15" fmla="*/ 60541 w 90517"/>
                <a:gd name="connsiteY15" fmla="*/ 106469 h 183657"/>
                <a:gd name="connsiteX16" fmla="*/ 80475 w 90517"/>
                <a:gd name="connsiteY16" fmla="*/ 46999 h 183657"/>
                <a:gd name="connsiteX17" fmla="*/ 65528 w 90517"/>
                <a:gd name="connsiteY17" fmla="*/ 21458 h 183657"/>
                <a:gd name="connsiteX18" fmla="*/ 79788 w 90517"/>
                <a:gd name="connsiteY18" fmla="*/ 35719 h 183657"/>
                <a:gd name="connsiteX19" fmla="*/ 90504 w 90517"/>
                <a:gd name="connsiteY19" fmla="*/ 26650 h 183657"/>
                <a:gd name="connsiteX20" fmla="*/ 64902 w 90517"/>
                <a:gd name="connsiteY20" fmla="*/ 0 h 183657"/>
                <a:gd name="connsiteX21" fmla="*/ 51397 w 90517"/>
                <a:gd name="connsiteY21" fmla="*/ 72118 h 18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517" h="183657">
                  <a:moveTo>
                    <a:pt x="51397" y="72118"/>
                  </a:moveTo>
                  <a:cubicBezTo>
                    <a:pt x="49485" y="68179"/>
                    <a:pt x="44117" y="66212"/>
                    <a:pt x="40838" y="63198"/>
                  </a:cubicBezTo>
                  <a:cubicBezTo>
                    <a:pt x="28904" y="89419"/>
                    <a:pt x="20787" y="123798"/>
                    <a:pt x="5445" y="129710"/>
                  </a:cubicBezTo>
                  <a:cubicBezTo>
                    <a:pt x="-2583" y="136867"/>
                    <a:pt x="18100" y="147188"/>
                    <a:pt x="18753" y="160027"/>
                  </a:cubicBezTo>
                  <a:lnTo>
                    <a:pt x="2493" y="159544"/>
                  </a:lnTo>
                  <a:cubicBezTo>
                    <a:pt x="9058" y="168892"/>
                    <a:pt x="-12904" y="181832"/>
                    <a:pt x="12997" y="183656"/>
                  </a:cubicBezTo>
                  <a:cubicBezTo>
                    <a:pt x="15324" y="183798"/>
                    <a:pt x="3656" y="174430"/>
                    <a:pt x="9684" y="170824"/>
                  </a:cubicBezTo>
                  <a:lnTo>
                    <a:pt x="17501" y="174648"/>
                  </a:lnTo>
                  <a:lnTo>
                    <a:pt x="19229" y="161905"/>
                  </a:lnTo>
                  <a:lnTo>
                    <a:pt x="27822" y="169456"/>
                  </a:lnTo>
                  <a:cubicBezTo>
                    <a:pt x="48410" y="159421"/>
                    <a:pt x="1567" y="146392"/>
                    <a:pt x="19318" y="130486"/>
                  </a:cubicBezTo>
                  <a:lnTo>
                    <a:pt x="39334" y="139079"/>
                  </a:lnTo>
                  <a:cubicBezTo>
                    <a:pt x="45811" y="126846"/>
                    <a:pt x="41960" y="117239"/>
                    <a:pt x="59241" y="111837"/>
                  </a:cubicBezTo>
                  <a:cubicBezTo>
                    <a:pt x="59241" y="111837"/>
                    <a:pt x="49362" y="107061"/>
                    <a:pt x="52315" y="111089"/>
                  </a:cubicBezTo>
                  <a:cubicBezTo>
                    <a:pt x="50288" y="112674"/>
                    <a:pt x="41096" y="111715"/>
                    <a:pt x="35871" y="107571"/>
                  </a:cubicBezTo>
                  <a:cubicBezTo>
                    <a:pt x="29482" y="80949"/>
                    <a:pt x="46219" y="115987"/>
                    <a:pt x="60541" y="106469"/>
                  </a:cubicBezTo>
                  <a:cubicBezTo>
                    <a:pt x="54309" y="84058"/>
                    <a:pt x="60214" y="46911"/>
                    <a:pt x="80475" y="46999"/>
                  </a:cubicBezTo>
                  <a:cubicBezTo>
                    <a:pt x="64875" y="47958"/>
                    <a:pt x="58908" y="29813"/>
                    <a:pt x="65528" y="21458"/>
                  </a:cubicBezTo>
                  <a:cubicBezTo>
                    <a:pt x="74597" y="21370"/>
                    <a:pt x="74991" y="30977"/>
                    <a:pt x="79788" y="35719"/>
                  </a:cubicBezTo>
                  <a:cubicBezTo>
                    <a:pt x="84176" y="32766"/>
                    <a:pt x="90864" y="32351"/>
                    <a:pt x="90504" y="26650"/>
                  </a:cubicBezTo>
                  <a:cubicBezTo>
                    <a:pt x="77080" y="25581"/>
                    <a:pt x="65235" y="13852"/>
                    <a:pt x="64902" y="0"/>
                  </a:cubicBezTo>
                  <a:cubicBezTo>
                    <a:pt x="40062" y="14825"/>
                    <a:pt x="64528" y="52006"/>
                    <a:pt x="51397" y="72118"/>
                  </a:cubicBezTo>
                  <a:close/>
                </a:path>
              </a:pathLst>
            </a:custGeom>
            <a:solidFill>
              <a:srgbClr val="FF9933"/>
            </a:solidFill>
            <a:ln w="680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0EC89DA-BE6E-4536-A7B2-8318304B85A4}"/>
                </a:ext>
              </a:extLst>
            </p:cNvPr>
            <p:cNvSpPr/>
            <p:nvPr/>
          </p:nvSpPr>
          <p:spPr>
            <a:xfrm>
              <a:off x="3177139" y="1063906"/>
              <a:ext cx="13715" cy="18328"/>
            </a:xfrm>
            <a:custGeom>
              <a:avLst/>
              <a:gdLst>
                <a:gd name="connsiteX0" fmla="*/ 128 w 6720"/>
                <a:gd name="connsiteY0" fmla="*/ 2830 h 8980"/>
                <a:gd name="connsiteX1" fmla="*/ 2543 w 6720"/>
                <a:gd name="connsiteY1" fmla="*/ 8981 h 8980"/>
                <a:gd name="connsiteX2" fmla="*/ 6720 w 6720"/>
                <a:gd name="connsiteY2" fmla="*/ 0 h 8980"/>
                <a:gd name="connsiteX3" fmla="*/ 128 w 6720"/>
                <a:gd name="connsiteY3" fmla="*/ 2830 h 8980"/>
              </a:gdLst>
              <a:ahLst/>
              <a:cxnLst>
                <a:cxn ang="0">
                  <a:pos x="connsiteX0" y="connsiteY0"/>
                </a:cxn>
                <a:cxn ang="0">
                  <a:pos x="connsiteX1" y="connsiteY1"/>
                </a:cxn>
                <a:cxn ang="0">
                  <a:pos x="connsiteX2" y="connsiteY2"/>
                </a:cxn>
                <a:cxn ang="0">
                  <a:pos x="connsiteX3" y="connsiteY3"/>
                </a:cxn>
              </a:cxnLst>
              <a:rect l="l" t="t" r="r" b="b"/>
              <a:pathLst>
                <a:path w="6720" h="8980">
                  <a:moveTo>
                    <a:pt x="128" y="2830"/>
                  </a:moveTo>
                  <a:cubicBezTo>
                    <a:pt x="-410" y="5456"/>
                    <a:pt x="815" y="7396"/>
                    <a:pt x="2543" y="8981"/>
                  </a:cubicBezTo>
                  <a:cubicBezTo>
                    <a:pt x="3883" y="5872"/>
                    <a:pt x="5169" y="2742"/>
                    <a:pt x="6720" y="0"/>
                  </a:cubicBezTo>
                  <a:lnTo>
                    <a:pt x="128" y="2830"/>
                  </a:lnTo>
                  <a:close/>
                </a:path>
              </a:pathLst>
            </a:custGeom>
            <a:solidFill>
              <a:srgbClr val="FF9933"/>
            </a:solidFill>
            <a:ln w="6800"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3351A617-5846-4069-B741-14F6DA5F480D}"/>
                </a:ext>
              </a:extLst>
            </p:cNvPr>
            <p:cNvSpPr/>
            <p:nvPr/>
          </p:nvSpPr>
          <p:spPr>
            <a:xfrm>
              <a:off x="6772415" y="4559691"/>
              <a:ext cx="19232" cy="27286"/>
            </a:xfrm>
            <a:custGeom>
              <a:avLst/>
              <a:gdLst>
                <a:gd name="connsiteX0" fmla="*/ 9423 w 9423"/>
                <a:gd name="connsiteY0" fmla="*/ 4449 h 13369"/>
                <a:gd name="connsiteX1" fmla="*/ 1715 w 9423"/>
                <a:gd name="connsiteY1" fmla="*/ 0 h 13369"/>
                <a:gd name="connsiteX2" fmla="*/ 0 w 9423"/>
                <a:gd name="connsiteY2" fmla="*/ 13369 h 13369"/>
              </a:gdLst>
              <a:ahLst/>
              <a:cxnLst>
                <a:cxn ang="0">
                  <a:pos x="connsiteX0" y="connsiteY0"/>
                </a:cxn>
                <a:cxn ang="0">
                  <a:pos x="connsiteX1" y="connsiteY1"/>
                </a:cxn>
                <a:cxn ang="0">
                  <a:pos x="connsiteX2" y="connsiteY2"/>
                </a:cxn>
              </a:cxnLst>
              <a:rect l="l" t="t" r="r" b="b"/>
              <a:pathLst>
                <a:path w="9423" h="13369">
                  <a:moveTo>
                    <a:pt x="9423" y="4449"/>
                  </a:moveTo>
                  <a:lnTo>
                    <a:pt x="1715" y="0"/>
                  </a:lnTo>
                  <a:lnTo>
                    <a:pt x="0" y="13369"/>
                  </a:lnTo>
                  <a:close/>
                </a:path>
              </a:pathLst>
            </a:custGeom>
            <a:solidFill>
              <a:srgbClr val="CDCCCC"/>
            </a:solidFill>
            <a:ln w="6800"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302FA888-A7DA-4640-92C7-004C533C4BF6}"/>
                </a:ext>
              </a:extLst>
            </p:cNvPr>
            <p:cNvSpPr/>
            <p:nvPr/>
          </p:nvSpPr>
          <p:spPr>
            <a:xfrm>
              <a:off x="6692807" y="4473223"/>
              <a:ext cx="76540" cy="123568"/>
            </a:xfrm>
            <a:custGeom>
              <a:avLst/>
              <a:gdLst>
                <a:gd name="connsiteX0" fmla="*/ 12144 w 37502"/>
                <a:gd name="connsiteY0" fmla="*/ 0 h 60544"/>
                <a:gd name="connsiteX1" fmla="*/ 0 w 37502"/>
                <a:gd name="connsiteY1" fmla="*/ 5701 h 60544"/>
                <a:gd name="connsiteX2" fmla="*/ 18050 w 37502"/>
                <a:gd name="connsiteY2" fmla="*/ 60545 h 60544"/>
                <a:gd name="connsiteX3" fmla="*/ 37175 w 37502"/>
                <a:gd name="connsiteY3" fmla="*/ 25330 h 60544"/>
                <a:gd name="connsiteX4" fmla="*/ 18050 w 37502"/>
                <a:gd name="connsiteY4" fmla="*/ 37637 h 60544"/>
                <a:gd name="connsiteX5" fmla="*/ 31922 w 37502"/>
                <a:gd name="connsiteY5" fmla="*/ 12804 h 60544"/>
                <a:gd name="connsiteX6" fmla="*/ 11838 w 37502"/>
                <a:gd name="connsiteY6" fmla="*/ 17553 h 60544"/>
                <a:gd name="connsiteX7" fmla="*/ 12144 w 37502"/>
                <a:gd name="connsiteY7" fmla="*/ 0 h 6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502" h="60544">
                  <a:moveTo>
                    <a:pt x="12144" y="0"/>
                  </a:moveTo>
                  <a:lnTo>
                    <a:pt x="0" y="5701"/>
                  </a:lnTo>
                  <a:cubicBezTo>
                    <a:pt x="7606" y="44223"/>
                    <a:pt x="-2476" y="33154"/>
                    <a:pt x="18050" y="60545"/>
                  </a:cubicBezTo>
                  <a:cubicBezTo>
                    <a:pt x="25058" y="54279"/>
                    <a:pt x="39889" y="40257"/>
                    <a:pt x="37175" y="25330"/>
                  </a:cubicBezTo>
                  <a:cubicBezTo>
                    <a:pt x="32372" y="27037"/>
                    <a:pt x="25575" y="42107"/>
                    <a:pt x="18050" y="37637"/>
                  </a:cubicBezTo>
                  <a:cubicBezTo>
                    <a:pt x="20921" y="26439"/>
                    <a:pt x="28793" y="27487"/>
                    <a:pt x="31922" y="12804"/>
                  </a:cubicBezTo>
                  <a:cubicBezTo>
                    <a:pt x="19894" y="1293"/>
                    <a:pt x="24881" y="22751"/>
                    <a:pt x="11838" y="17553"/>
                  </a:cubicBezTo>
                  <a:lnTo>
                    <a:pt x="12144" y="0"/>
                  </a:lnTo>
                  <a:close/>
                </a:path>
              </a:pathLst>
            </a:custGeom>
            <a:solidFill>
              <a:srgbClr val="CDCCCC"/>
            </a:solidFill>
            <a:ln w="680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94178EFB-B1D5-4493-9F7F-B5E79A78E3F3}"/>
                </a:ext>
              </a:extLst>
            </p:cNvPr>
            <p:cNvSpPr/>
            <p:nvPr/>
          </p:nvSpPr>
          <p:spPr>
            <a:xfrm>
              <a:off x="6684455" y="4513786"/>
              <a:ext cx="8364" cy="38309"/>
            </a:xfrm>
            <a:custGeom>
              <a:avLst/>
              <a:gdLst>
                <a:gd name="connsiteX0" fmla="*/ 2058 w 4098"/>
                <a:gd name="connsiteY0" fmla="*/ 18771 h 18770"/>
                <a:gd name="connsiteX1" fmla="*/ 4058 w 4098"/>
                <a:gd name="connsiteY1" fmla="*/ 0 h 18770"/>
                <a:gd name="connsiteX2" fmla="*/ 2058 w 4098"/>
                <a:gd name="connsiteY2" fmla="*/ 18771 h 18770"/>
              </a:gdLst>
              <a:ahLst/>
              <a:cxnLst>
                <a:cxn ang="0">
                  <a:pos x="connsiteX0" y="connsiteY0"/>
                </a:cxn>
                <a:cxn ang="0">
                  <a:pos x="connsiteX1" y="connsiteY1"/>
                </a:cxn>
                <a:cxn ang="0">
                  <a:pos x="connsiteX2" y="connsiteY2"/>
                </a:cxn>
              </a:cxnLst>
              <a:rect l="l" t="t" r="r" b="b"/>
              <a:pathLst>
                <a:path w="4098" h="18770">
                  <a:moveTo>
                    <a:pt x="2058" y="18771"/>
                  </a:moveTo>
                  <a:cubicBezTo>
                    <a:pt x="3160" y="12029"/>
                    <a:pt x="4330" y="5456"/>
                    <a:pt x="4058" y="0"/>
                  </a:cubicBezTo>
                  <a:cubicBezTo>
                    <a:pt x="2990" y="6708"/>
                    <a:pt x="-3126" y="14975"/>
                    <a:pt x="2058" y="18771"/>
                  </a:cubicBezTo>
                  <a:close/>
                </a:path>
              </a:pathLst>
            </a:custGeom>
            <a:solidFill>
              <a:srgbClr val="CDCCCC"/>
            </a:solidFill>
            <a:ln w="680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14E28DBD-2DB5-4B46-AAB3-A5A8E9299AAF}"/>
                </a:ext>
              </a:extLst>
            </p:cNvPr>
            <p:cNvSpPr/>
            <p:nvPr/>
          </p:nvSpPr>
          <p:spPr>
            <a:xfrm>
              <a:off x="6652857" y="4527115"/>
              <a:ext cx="20204" cy="50600"/>
            </a:xfrm>
            <a:custGeom>
              <a:avLst/>
              <a:gdLst>
                <a:gd name="connsiteX0" fmla="*/ 9899 w 9899"/>
                <a:gd name="connsiteY0" fmla="*/ 16288 h 24792"/>
                <a:gd name="connsiteX1" fmla="*/ 9192 w 9899"/>
                <a:gd name="connsiteY1" fmla="*/ 0 h 24792"/>
                <a:gd name="connsiteX2" fmla="*/ 0 w 9899"/>
                <a:gd name="connsiteY2" fmla="*/ 24793 h 24792"/>
                <a:gd name="connsiteX3" fmla="*/ 9899 w 9899"/>
                <a:gd name="connsiteY3" fmla="*/ 16288 h 24792"/>
              </a:gdLst>
              <a:ahLst/>
              <a:cxnLst>
                <a:cxn ang="0">
                  <a:pos x="connsiteX0" y="connsiteY0"/>
                </a:cxn>
                <a:cxn ang="0">
                  <a:pos x="connsiteX1" y="connsiteY1"/>
                </a:cxn>
                <a:cxn ang="0">
                  <a:pos x="connsiteX2" y="connsiteY2"/>
                </a:cxn>
                <a:cxn ang="0">
                  <a:pos x="connsiteX3" y="connsiteY3"/>
                </a:cxn>
              </a:cxnLst>
              <a:rect l="l" t="t" r="r" b="b"/>
              <a:pathLst>
                <a:path w="9899" h="24792">
                  <a:moveTo>
                    <a:pt x="9899" y="16288"/>
                  </a:moveTo>
                  <a:cubicBezTo>
                    <a:pt x="1871" y="14737"/>
                    <a:pt x="10028" y="2089"/>
                    <a:pt x="9192" y="0"/>
                  </a:cubicBezTo>
                  <a:lnTo>
                    <a:pt x="0" y="24793"/>
                  </a:lnTo>
                  <a:lnTo>
                    <a:pt x="9899" y="16288"/>
                  </a:lnTo>
                  <a:close/>
                </a:path>
              </a:pathLst>
            </a:custGeom>
            <a:solidFill>
              <a:srgbClr val="CDCCCC"/>
            </a:solidFill>
            <a:ln w="680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20C10E67-86D3-47B3-9257-878BEDCEC93B}"/>
                </a:ext>
              </a:extLst>
            </p:cNvPr>
            <p:cNvSpPr/>
            <p:nvPr/>
          </p:nvSpPr>
          <p:spPr>
            <a:xfrm>
              <a:off x="6597314" y="4555985"/>
              <a:ext cx="7803" cy="8225"/>
            </a:xfrm>
            <a:custGeom>
              <a:avLst/>
              <a:gdLst>
                <a:gd name="connsiteX0" fmla="*/ 3823 w 3823"/>
                <a:gd name="connsiteY0" fmla="*/ 0 h 4030"/>
                <a:gd name="connsiteX1" fmla="*/ 0 w 3823"/>
                <a:gd name="connsiteY1" fmla="*/ 2143 h 4030"/>
                <a:gd name="connsiteX2" fmla="*/ 3823 w 3823"/>
                <a:gd name="connsiteY2" fmla="*/ 0 h 4030"/>
              </a:gdLst>
              <a:ahLst/>
              <a:cxnLst>
                <a:cxn ang="0">
                  <a:pos x="connsiteX0" y="connsiteY0"/>
                </a:cxn>
                <a:cxn ang="0">
                  <a:pos x="connsiteX1" y="connsiteY1"/>
                </a:cxn>
                <a:cxn ang="0">
                  <a:pos x="connsiteX2" y="connsiteY2"/>
                </a:cxn>
              </a:cxnLst>
              <a:rect l="l" t="t" r="r" b="b"/>
              <a:pathLst>
                <a:path w="3823" h="4030">
                  <a:moveTo>
                    <a:pt x="3823" y="0"/>
                  </a:moveTo>
                  <a:cubicBezTo>
                    <a:pt x="2483" y="565"/>
                    <a:pt x="1259" y="1252"/>
                    <a:pt x="0" y="2143"/>
                  </a:cubicBezTo>
                  <a:cubicBezTo>
                    <a:pt x="1136" y="6177"/>
                    <a:pt x="2334" y="2925"/>
                    <a:pt x="3823" y="0"/>
                  </a:cubicBezTo>
                  <a:close/>
                </a:path>
              </a:pathLst>
            </a:custGeom>
            <a:solidFill>
              <a:srgbClr val="CDCCCC"/>
            </a:solidFill>
            <a:ln w="680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C4044E8F-90BE-4CA6-93E0-23AA6021A1CE}"/>
                </a:ext>
              </a:extLst>
            </p:cNvPr>
            <p:cNvSpPr/>
            <p:nvPr/>
          </p:nvSpPr>
          <p:spPr>
            <a:xfrm>
              <a:off x="6571445" y="4491108"/>
              <a:ext cx="68083" cy="79477"/>
            </a:xfrm>
            <a:custGeom>
              <a:avLst/>
              <a:gdLst>
                <a:gd name="connsiteX0" fmla="*/ 0 w 33358"/>
                <a:gd name="connsiteY0" fmla="*/ 34140 h 38941"/>
                <a:gd name="connsiteX1" fmla="*/ 12675 w 33358"/>
                <a:gd name="connsiteY1" fmla="*/ 33936 h 38941"/>
                <a:gd name="connsiteX2" fmla="*/ 12226 w 33358"/>
                <a:gd name="connsiteY2" fmla="*/ 32385 h 38941"/>
                <a:gd name="connsiteX3" fmla="*/ 19867 w 33358"/>
                <a:gd name="connsiteY3" fmla="*/ 12396 h 38941"/>
                <a:gd name="connsiteX4" fmla="*/ 33358 w 33358"/>
                <a:gd name="connsiteY4" fmla="*/ 14532 h 38941"/>
                <a:gd name="connsiteX5" fmla="*/ 24649 w 33358"/>
                <a:gd name="connsiteY5" fmla="*/ 0 h 38941"/>
                <a:gd name="connsiteX6" fmla="*/ 0 w 33358"/>
                <a:gd name="connsiteY6" fmla="*/ 34140 h 3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58" h="38941">
                  <a:moveTo>
                    <a:pt x="0" y="34140"/>
                  </a:moveTo>
                  <a:cubicBezTo>
                    <a:pt x="2953" y="42828"/>
                    <a:pt x="7307" y="37821"/>
                    <a:pt x="12675" y="33936"/>
                  </a:cubicBezTo>
                  <a:lnTo>
                    <a:pt x="12226" y="32385"/>
                  </a:lnTo>
                  <a:cubicBezTo>
                    <a:pt x="7906" y="24983"/>
                    <a:pt x="12770" y="7321"/>
                    <a:pt x="19867" y="12396"/>
                  </a:cubicBezTo>
                  <a:cubicBezTo>
                    <a:pt x="27541" y="8484"/>
                    <a:pt x="26548" y="25962"/>
                    <a:pt x="33358" y="14532"/>
                  </a:cubicBezTo>
                  <a:lnTo>
                    <a:pt x="24649" y="0"/>
                  </a:lnTo>
                  <a:cubicBezTo>
                    <a:pt x="12852" y="2007"/>
                    <a:pt x="5103" y="27255"/>
                    <a:pt x="0" y="34140"/>
                  </a:cubicBezTo>
                  <a:close/>
                </a:path>
              </a:pathLst>
            </a:custGeom>
            <a:solidFill>
              <a:srgbClr val="CDCCCC"/>
            </a:solidFill>
            <a:ln w="680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4676D4E-0C6A-46BE-BBA1-324C64B7607F}"/>
                </a:ext>
              </a:extLst>
            </p:cNvPr>
            <p:cNvSpPr/>
            <p:nvPr/>
          </p:nvSpPr>
          <p:spPr>
            <a:xfrm>
              <a:off x="6605117" y="4550686"/>
              <a:ext cx="8886" cy="5296"/>
            </a:xfrm>
            <a:custGeom>
              <a:avLst/>
              <a:gdLst>
                <a:gd name="connsiteX0" fmla="*/ 0 w 4354"/>
                <a:gd name="connsiteY0" fmla="*/ 2596 h 2595"/>
                <a:gd name="connsiteX1" fmla="*/ 4354 w 4354"/>
                <a:gd name="connsiteY1" fmla="*/ 1589 h 2595"/>
                <a:gd name="connsiteX2" fmla="*/ 0 w 4354"/>
                <a:gd name="connsiteY2" fmla="*/ 2596 h 2595"/>
              </a:gdLst>
              <a:ahLst/>
              <a:cxnLst>
                <a:cxn ang="0">
                  <a:pos x="connsiteX0" y="connsiteY0"/>
                </a:cxn>
                <a:cxn ang="0">
                  <a:pos x="connsiteX1" y="connsiteY1"/>
                </a:cxn>
                <a:cxn ang="0">
                  <a:pos x="connsiteX2" y="connsiteY2"/>
                </a:cxn>
              </a:cxnLst>
              <a:rect l="l" t="t" r="r" b="b"/>
              <a:pathLst>
                <a:path w="4354" h="2595">
                  <a:moveTo>
                    <a:pt x="0" y="2596"/>
                  </a:moveTo>
                  <a:cubicBezTo>
                    <a:pt x="1408" y="1970"/>
                    <a:pt x="2803" y="1589"/>
                    <a:pt x="4354" y="1589"/>
                  </a:cubicBezTo>
                  <a:cubicBezTo>
                    <a:pt x="2511" y="-1371"/>
                    <a:pt x="1191" y="296"/>
                    <a:pt x="0" y="2596"/>
                  </a:cubicBezTo>
                  <a:close/>
                </a:path>
              </a:pathLst>
            </a:custGeom>
            <a:solidFill>
              <a:srgbClr val="CDCCCC"/>
            </a:solidFill>
            <a:ln w="680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33AC4990-F740-4333-9C5A-E1E5F4381123}"/>
                </a:ext>
              </a:extLst>
            </p:cNvPr>
            <p:cNvSpPr/>
            <p:nvPr/>
          </p:nvSpPr>
          <p:spPr>
            <a:xfrm>
              <a:off x="6639152" y="4538086"/>
              <a:ext cx="8525" cy="22757"/>
            </a:xfrm>
            <a:custGeom>
              <a:avLst/>
              <a:gdLst>
                <a:gd name="connsiteX0" fmla="*/ 0 w 4177"/>
                <a:gd name="connsiteY0" fmla="*/ 11151 h 11150"/>
                <a:gd name="connsiteX1" fmla="*/ 4177 w 4177"/>
                <a:gd name="connsiteY1" fmla="*/ 7518 h 11150"/>
                <a:gd name="connsiteX2" fmla="*/ 3286 w 4177"/>
                <a:gd name="connsiteY2" fmla="*/ 0 h 11150"/>
              </a:gdLst>
              <a:ahLst/>
              <a:cxnLst>
                <a:cxn ang="0">
                  <a:pos x="connsiteX0" y="connsiteY0"/>
                </a:cxn>
                <a:cxn ang="0">
                  <a:pos x="connsiteX1" y="connsiteY1"/>
                </a:cxn>
                <a:cxn ang="0">
                  <a:pos x="connsiteX2" y="connsiteY2"/>
                </a:cxn>
              </a:cxnLst>
              <a:rect l="l" t="t" r="r" b="b"/>
              <a:pathLst>
                <a:path w="4177" h="11150">
                  <a:moveTo>
                    <a:pt x="0" y="11151"/>
                  </a:moveTo>
                  <a:lnTo>
                    <a:pt x="4177" y="7518"/>
                  </a:lnTo>
                  <a:lnTo>
                    <a:pt x="3286" y="0"/>
                  </a:lnTo>
                  <a:close/>
                </a:path>
              </a:pathLst>
            </a:custGeom>
            <a:solidFill>
              <a:srgbClr val="CDCCCC"/>
            </a:solidFill>
            <a:ln w="680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A75EEE6A-BA2A-4810-9CCC-4C3C6F9FC9A8}"/>
                </a:ext>
              </a:extLst>
            </p:cNvPr>
            <p:cNvSpPr/>
            <p:nvPr/>
          </p:nvSpPr>
          <p:spPr>
            <a:xfrm>
              <a:off x="6502064" y="4467072"/>
              <a:ext cx="59380" cy="93423"/>
            </a:xfrm>
            <a:custGeom>
              <a:avLst/>
              <a:gdLst>
                <a:gd name="connsiteX0" fmla="*/ 6623 w 29094"/>
                <a:gd name="connsiteY0" fmla="*/ 45775 h 45774"/>
                <a:gd name="connsiteX1" fmla="*/ 29095 w 29094"/>
                <a:gd name="connsiteY1" fmla="*/ 30936 h 45774"/>
                <a:gd name="connsiteX2" fmla="*/ 14059 w 29094"/>
                <a:gd name="connsiteY2" fmla="*/ 0 h 45774"/>
                <a:gd name="connsiteX3" fmla="*/ 2030 w 29094"/>
                <a:gd name="connsiteY3" fmla="*/ 6831 h 45774"/>
                <a:gd name="connsiteX4" fmla="*/ 6623 w 29094"/>
                <a:gd name="connsiteY4" fmla="*/ 45775 h 4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4" h="45774">
                  <a:moveTo>
                    <a:pt x="6623" y="45775"/>
                  </a:moveTo>
                  <a:cubicBezTo>
                    <a:pt x="9997" y="21819"/>
                    <a:pt x="25958" y="49714"/>
                    <a:pt x="29095" y="30936"/>
                  </a:cubicBezTo>
                  <a:cubicBezTo>
                    <a:pt x="18297" y="31412"/>
                    <a:pt x="10929" y="13036"/>
                    <a:pt x="14059" y="0"/>
                  </a:cubicBezTo>
                  <a:lnTo>
                    <a:pt x="2030" y="6831"/>
                  </a:lnTo>
                  <a:cubicBezTo>
                    <a:pt x="-2446" y="15689"/>
                    <a:pt x="1105" y="34018"/>
                    <a:pt x="6623" y="45775"/>
                  </a:cubicBezTo>
                  <a:close/>
                </a:path>
              </a:pathLst>
            </a:custGeom>
            <a:solidFill>
              <a:srgbClr val="CDCCCC"/>
            </a:solidFill>
            <a:ln w="680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C6BFDDCF-01C3-4198-B1BD-2546FBA7B418}"/>
                </a:ext>
              </a:extLst>
            </p:cNvPr>
            <p:cNvSpPr/>
            <p:nvPr/>
          </p:nvSpPr>
          <p:spPr>
            <a:xfrm>
              <a:off x="6472298" y="4432594"/>
              <a:ext cx="6025" cy="8039"/>
            </a:xfrm>
            <a:custGeom>
              <a:avLst/>
              <a:gdLst>
                <a:gd name="connsiteX0" fmla="*/ 2953 w 2952"/>
                <a:gd name="connsiteY0" fmla="*/ 0 h 3939"/>
                <a:gd name="connsiteX1" fmla="*/ 0 w 2952"/>
                <a:gd name="connsiteY1" fmla="*/ 3939 h 3939"/>
                <a:gd name="connsiteX2" fmla="*/ 2953 w 2952"/>
                <a:gd name="connsiteY2" fmla="*/ 0 h 3939"/>
              </a:gdLst>
              <a:ahLst/>
              <a:cxnLst>
                <a:cxn ang="0">
                  <a:pos x="connsiteX0" y="connsiteY0"/>
                </a:cxn>
                <a:cxn ang="0">
                  <a:pos x="connsiteX1" y="connsiteY1"/>
                </a:cxn>
                <a:cxn ang="0">
                  <a:pos x="connsiteX2" y="connsiteY2"/>
                </a:cxn>
              </a:cxnLst>
              <a:rect l="l" t="t" r="r" b="b"/>
              <a:pathLst>
                <a:path w="2952" h="3939">
                  <a:moveTo>
                    <a:pt x="2953" y="0"/>
                  </a:moveTo>
                  <a:cubicBezTo>
                    <a:pt x="2089" y="1939"/>
                    <a:pt x="1041" y="3347"/>
                    <a:pt x="0" y="3939"/>
                  </a:cubicBezTo>
                  <a:cubicBezTo>
                    <a:pt x="1313" y="3041"/>
                    <a:pt x="2476" y="1905"/>
                    <a:pt x="2953" y="0"/>
                  </a:cubicBezTo>
                  <a:close/>
                </a:path>
              </a:pathLst>
            </a:custGeom>
            <a:solidFill>
              <a:srgbClr val="CDCCCC"/>
            </a:solidFill>
            <a:ln w="680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8E972137-47AE-4523-A638-816EA52587EE}"/>
                </a:ext>
              </a:extLst>
            </p:cNvPr>
            <p:cNvSpPr/>
            <p:nvPr/>
          </p:nvSpPr>
          <p:spPr>
            <a:xfrm>
              <a:off x="6350491" y="4401447"/>
              <a:ext cx="134165" cy="122040"/>
            </a:xfrm>
            <a:custGeom>
              <a:avLst/>
              <a:gdLst>
                <a:gd name="connsiteX0" fmla="*/ 0 w 65736"/>
                <a:gd name="connsiteY0" fmla="*/ 50300 h 59795"/>
                <a:gd name="connsiteX1" fmla="*/ 29956 w 65736"/>
                <a:gd name="connsiteY1" fmla="*/ 29378 h 59795"/>
                <a:gd name="connsiteX2" fmla="*/ 20234 w 65736"/>
                <a:gd name="connsiteY2" fmla="*/ 46626 h 59795"/>
                <a:gd name="connsiteX3" fmla="*/ 44727 w 65736"/>
                <a:gd name="connsiteY3" fmla="*/ 39407 h 59795"/>
                <a:gd name="connsiteX4" fmla="*/ 30670 w 65736"/>
                <a:gd name="connsiteY4" fmla="*/ 59757 h 59795"/>
                <a:gd name="connsiteX5" fmla="*/ 55864 w 65736"/>
                <a:gd name="connsiteY5" fmla="*/ 41407 h 59795"/>
                <a:gd name="connsiteX6" fmla="*/ 65736 w 65736"/>
                <a:gd name="connsiteY6" fmla="*/ 57573 h 59795"/>
                <a:gd name="connsiteX7" fmla="*/ 63940 w 65736"/>
                <a:gd name="connsiteY7" fmla="*/ 32631 h 59795"/>
                <a:gd name="connsiteX8" fmla="*/ 52006 w 65736"/>
                <a:gd name="connsiteY8" fmla="*/ 33889 h 59795"/>
                <a:gd name="connsiteX9" fmla="*/ 59518 w 65736"/>
                <a:gd name="connsiteY9" fmla="*/ 19323 h 59795"/>
                <a:gd name="connsiteX10" fmla="*/ 27949 w 65736"/>
                <a:gd name="connsiteY10" fmla="*/ 83 h 59795"/>
                <a:gd name="connsiteX11" fmla="*/ 0 w 65736"/>
                <a:gd name="connsiteY11" fmla="*/ 50300 h 5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736" h="59795">
                  <a:moveTo>
                    <a:pt x="0" y="50300"/>
                  </a:moveTo>
                  <a:cubicBezTo>
                    <a:pt x="10144" y="43469"/>
                    <a:pt x="20111" y="36570"/>
                    <a:pt x="29956" y="29378"/>
                  </a:cubicBezTo>
                  <a:cubicBezTo>
                    <a:pt x="26554" y="36931"/>
                    <a:pt x="26765" y="44544"/>
                    <a:pt x="20234" y="46626"/>
                  </a:cubicBezTo>
                  <a:cubicBezTo>
                    <a:pt x="31956" y="51136"/>
                    <a:pt x="35140" y="35951"/>
                    <a:pt x="44727" y="39407"/>
                  </a:cubicBezTo>
                  <a:cubicBezTo>
                    <a:pt x="45570" y="62111"/>
                    <a:pt x="27031" y="39169"/>
                    <a:pt x="30670" y="59757"/>
                  </a:cubicBezTo>
                  <a:cubicBezTo>
                    <a:pt x="37814" y="59960"/>
                    <a:pt x="48577" y="60022"/>
                    <a:pt x="55864" y="41407"/>
                  </a:cubicBezTo>
                  <a:lnTo>
                    <a:pt x="65736" y="57573"/>
                  </a:lnTo>
                  <a:lnTo>
                    <a:pt x="63940" y="32631"/>
                  </a:lnTo>
                  <a:cubicBezTo>
                    <a:pt x="60123" y="25201"/>
                    <a:pt x="53258" y="51198"/>
                    <a:pt x="52006" y="33889"/>
                  </a:cubicBezTo>
                  <a:cubicBezTo>
                    <a:pt x="51591" y="23214"/>
                    <a:pt x="56211" y="21595"/>
                    <a:pt x="59518" y="19323"/>
                  </a:cubicBezTo>
                  <a:cubicBezTo>
                    <a:pt x="51972" y="23799"/>
                    <a:pt x="42223" y="-1625"/>
                    <a:pt x="27949" y="83"/>
                  </a:cubicBezTo>
                  <a:cubicBezTo>
                    <a:pt x="12831" y="974"/>
                    <a:pt x="11614" y="39849"/>
                    <a:pt x="0" y="50300"/>
                  </a:cubicBezTo>
                  <a:close/>
                </a:path>
              </a:pathLst>
            </a:custGeom>
            <a:solidFill>
              <a:srgbClr val="CDCCCC"/>
            </a:solidFill>
            <a:ln w="680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A830CC6-18D8-4188-B461-41F565C7AB20}"/>
                </a:ext>
              </a:extLst>
            </p:cNvPr>
            <p:cNvSpPr/>
            <p:nvPr/>
          </p:nvSpPr>
          <p:spPr>
            <a:xfrm>
              <a:off x="6353532" y="4428998"/>
              <a:ext cx="1888" cy="26633"/>
            </a:xfrm>
            <a:custGeom>
              <a:avLst/>
              <a:gdLst>
                <a:gd name="connsiteX0" fmla="*/ 925 w 925"/>
                <a:gd name="connsiteY0" fmla="*/ 9825 h 13049"/>
                <a:gd name="connsiteX1" fmla="*/ 483 w 925"/>
                <a:gd name="connsiteY1" fmla="*/ 0 h 13049"/>
                <a:gd name="connsiteX2" fmla="*/ 0 w 925"/>
                <a:gd name="connsiteY2" fmla="*/ 13049 h 13049"/>
              </a:gdLst>
              <a:ahLst/>
              <a:cxnLst>
                <a:cxn ang="0">
                  <a:pos x="connsiteX0" y="connsiteY0"/>
                </a:cxn>
                <a:cxn ang="0">
                  <a:pos x="connsiteX1" y="connsiteY1"/>
                </a:cxn>
                <a:cxn ang="0">
                  <a:pos x="connsiteX2" y="connsiteY2"/>
                </a:cxn>
              </a:cxnLst>
              <a:rect l="l" t="t" r="r" b="b"/>
              <a:pathLst>
                <a:path w="925" h="13049">
                  <a:moveTo>
                    <a:pt x="925" y="9825"/>
                  </a:moveTo>
                  <a:lnTo>
                    <a:pt x="483" y="0"/>
                  </a:lnTo>
                  <a:lnTo>
                    <a:pt x="0" y="13049"/>
                  </a:lnTo>
                  <a:close/>
                </a:path>
              </a:pathLst>
            </a:custGeom>
            <a:solidFill>
              <a:srgbClr val="CDCCCC"/>
            </a:solidFill>
            <a:ln w="680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D03906F-2C3D-4451-A03C-71AB570DFB6C}"/>
                </a:ext>
              </a:extLst>
            </p:cNvPr>
            <p:cNvSpPr/>
            <p:nvPr/>
          </p:nvSpPr>
          <p:spPr>
            <a:xfrm>
              <a:off x="6222353" y="4401177"/>
              <a:ext cx="111684" cy="104136"/>
            </a:xfrm>
            <a:custGeom>
              <a:avLst/>
              <a:gdLst>
                <a:gd name="connsiteX0" fmla="*/ 31181 w 54721"/>
                <a:gd name="connsiteY0" fmla="*/ 51024 h 51023"/>
                <a:gd name="connsiteX1" fmla="*/ 47659 w 54721"/>
                <a:gd name="connsiteY1" fmla="*/ 37892 h 51023"/>
                <a:gd name="connsiteX2" fmla="*/ 49353 w 54721"/>
                <a:gd name="connsiteY2" fmla="*/ 50064 h 51023"/>
                <a:gd name="connsiteX3" fmla="*/ 54721 w 54721"/>
                <a:gd name="connsiteY3" fmla="*/ 30585 h 51023"/>
                <a:gd name="connsiteX4" fmla="*/ 28439 w 54721"/>
                <a:gd name="connsiteY4" fmla="*/ 37831 h 51023"/>
                <a:gd name="connsiteX5" fmla="*/ 26867 w 54721"/>
                <a:gd name="connsiteY5" fmla="*/ 4085 h 51023"/>
                <a:gd name="connsiteX6" fmla="*/ 39005 w 54721"/>
                <a:gd name="connsiteY6" fmla="*/ 13454 h 51023"/>
                <a:gd name="connsiteX7" fmla="*/ 3497 w 54721"/>
                <a:gd name="connsiteY7" fmla="*/ 11903 h 51023"/>
                <a:gd name="connsiteX8" fmla="*/ 9307 w 54721"/>
                <a:gd name="connsiteY8" fmla="*/ 20135 h 51023"/>
                <a:gd name="connsiteX9" fmla="*/ 0 w 54721"/>
                <a:gd name="connsiteY9" fmla="*/ 26034 h 51023"/>
                <a:gd name="connsiteX10" fmla="*/ 31181 w 54721"/>
                <a:gd name="connsiteY10" fmla="*/ 51024 h 5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21" h="51023">
                  <a:moveTo>
                    <a:pt x="31181" y="51024"/>
                  </a:moveTo>
                  <a:lnTo>
                    <a:pt x="47659" y="37892"/>
                  </a:lnTo>
                  <a:cubicBezTo>
                    <a:pt x="48850" y="40192"/>
                    <a:pt x="48965" y="45438"/>
                    <a:pt x="49353" y="50064"/>
                  </a:cubicBezTo>
                  <a:cubicBezTo>
                    <a:pt x="49537" y="44424"/>
                    <a:pt x="54687" y="35321"/>
                    <a:pt x="54721" y="30585"/>
                  </a:cubicBezTo>
                  <a:cubicBezTo>
                    <a:pt x="51476" y="7637"/>
                    <a:pt x="36732" y="35083"/>
                    <a:pt x="28439" y="37831"/>
                  </a:cubicBezTo>
                  <a:cubicBezTo>
                    <a:pt x="10124" y="24693"/>
                    <a:pt x="31208" y="26156"/>
                    <a:pt x="26867" y="4085"/>
                  </a:cubicBezTo>
                  <a:cubicBezTo>
                    <a:pt x="32235" y="5542"/>
                    <a:pt x="31575" y="10889"/>
                    <a:pt x="39005" y="13454"/>
                  </a:cubicBezTo>
                  <a:cubicBezTo>
                    <a:pt x="30922" y="-13100"/>
                    <a:pt x="12416" y="7004"/>
                    <a:pt x="3497" y="11903"/>
                  </a:cubicBezTo>
                  <a:cubicBezTo>
                    <a:pt x="5347" y="14400"/>
                    <a:pt x="4722" y="21387"/>
                    <a:pt x="9307" y="20135"/>
                  </a:cubicBezTo>
                  <a:lnTo>
                    <a:pt x="0" y="26034"/>
                  </a:lnTo>
                  <a:cubicBezTo>
                    <a:pt x="5313" y="44730"/>
                    <a:pt x="11791" y="50969"/>
                    <a:pt x="31181" y="51024"/>
                  </a:cubicBezTo>
                  <a:close/>
                </a:path>
              </a:pathLst>
            </a:custGeom>
            <a:solidFill>
              <a:srgbClr val="CDCCCC"/>
            </a:solidFill>
            <a:ln w="680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7DA9E36B-2AE7-409B-B2C7-C1EB8747C576}"/>
                </a:ext>
              </a:extLst>
            </p:cNvPr>
            <p:cNvSpPr/>
            <p:nvPr/>
          </p:nvSpPr>
          <p:spPr>
            <a:xfrm>
              <a:off x="6323081" y="4504148"/>
              <a:ext cx="14926" cy="15019"/>
            </a:xfrm>
            <a:custGeom>
              <a:avLst/>
              <a:gdLst>
                <a:gd name="connsiteX0" fmla="*/ 7314 w 7313"/>
                <a:gd name="connsiteY0" fmla="*/ 4096 h 7359"/>
                <a:gd name="connsiteX1" fmla="*/ 0 w 7313"/>
                <a:gd name="connsiteY1" fmla="*/ 0 h 7359"/>
                <a:gd name="connsiteX2" fmla="*/ 7314 w 7313"/>
                <a:gd name="connsiteY2" fmla="*/ 4096 h 7359"/>
              </a:gdLst>
              <a:ahLst/>
              <a:cxnLst>
                <a:cxn ang="0">
                  <a:pos x="connsiteX0" y="connsiteY0"/>
                </a:cxn>
                <a:cxn ang="0">
                  <a:pos x="connsiteX1" y="connsiteY1"/>
                </a:cxn>
                <a:cxn ang="0">
                  <a:pos x="connsiteX2" y="connsiteY2"/>
                </a:cxn>
              </a:cxnLst>
              <a:rect l="l" t="t" r="r" b="b"/>
              <a:pathLst>
                <a:path w="7313" h="7359">
                  <a:moveTo>
                    <a:pt x="7314" y="4096"/>
                  </a:moveTo>
                  <a:cubicBezTo>
                    <a:pt x="1762" y="5082"/>
                    <a:pt x="0" y="3136"/>
                    <a:pt x="0" y="0"/>
                  </a:cubicBezTo>
                  <a:cubicBezTo>
                    <a:pt x="544" y="6184"/>
                    <a:pt x="1762" y="10723"/>
                    <a:pt x="7314" y="4096"/>
                  </a:cubicBezTo>
                  <a:close/>
                </a:path>
              </a:pathLst>
            </a:custGeom>
            <a:solidFill>
              <a:srgbClr val="CDCCCC"/>
            </a:solidFill>
            <a:ln w="680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0AF700FF-0B53-4D40-966C-208DF86A238F}"/>
                </a:ext>
              </a:extLst>
            </p:cNvPr>
            <p:cNvSpPr/>
            <p:nvPr/>
          </p:nvSpPr>
          <p:spPr>
            <a:xfrm>
              <a:off x="6220645" y="4423407"/>
              <a:ext cx="8844" cy="3976"/>
            </a:xfrm>
            <a:custGeom>
              <a:avLst/>
              <a:gdLst>
                <a:gd name="connsiteX0" fmla="*/ 0 w 4333"/>
                <a:gd name="connsiteY0" fmla="*/ 922 h 1948"/>
                <a:gd name="connsiteX1" fmla="*/ 4334 w 4333"/>
                <a:gd name="connsiteY1" fmla="*/ 1024 h 1948"/>
                <a:gd name="connsiteX2" fmla="*/ 0 w 4333"/>
                <a:gd name="connsiteY2" fmla="*/ 922 h 1948"/>
              </a:gdLst>
              <a:ahLst/>
              <a:cxnLst>
                <a:cxn ang="0">
                  <a:pos x="connsiteX0" y="connsiteY0"/>
                </a:cxn>
                <a:cxn ang="0">
                  <a:pos x="connsiteX1" y="connsiteY1"/>
                </a:cxn>
                <a:cxn ang="0">
                  <a:pos x="connsiteX2" y="connsiteY2"/>
                </a:cxn>
              </a:cxnLst>
              <a:rect l="l" t="t" r="r" b="b"/>
              <a:pathLst>
                <a:path w="4333" h="1948">
                  <a:moveTo>
                    <a:pt x="0" y="922"/>
                  </a:moveTo>
                  <a:cubicBezTo>
                    <a:pt x="633" y="2419"/>
                    <a:pt x="2177" y="2126"/>
                    <a:pt x="4334" y="1024"/>
                  </a:cubicBezTo>
                  <a:cubicBezTo>
                    <a:pt x="3558" y="-119"/>
                    <a:pt x="2300" y="-507"/>
                    <a:pt x="0" y="922"/>
                  </a:cubicBezTo>
                  <a:close/>
                </a:path>
              </a:pathLst>
            </a:custGeom>
            <a:solidFill>
              <a:srgbClr val="CDCCCC"/>
            </a:solidFill>
            <a:ln w="680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30DBB519-6490-4C25-B7C6-42B6CCE2FDDB}"/>
                </a:ext>
              </a:extLst>
            </p:cNvPr>
            <p:cNvSpPr/>
            <p:nvPr/>
          </p:nvSpPr>
          <p:spPr>
            <a:xfrm>
              <a:off x="6208107" y="4473099"/>
              <a:ext cx="19369" cy="22536"/>
            </a:xfrm>
            <a:custGeom>
              <a:avLst/>
              <a:gdLst>
                <a:gd name="connsiteX0" fmla="*/ 9491 w 9490"/>
                <a:gd name="connsiteY0" fmla="*/ 4000 h 11042"/>
                <a:gd name="connsiteX1" fmla="*/ 0 w 9490"/>
                <a:gd name="connsiteY1" fmla="*/ 0 h 11042"/>
                <a:gd name="connsiteX2" fmla="*/ 2034 w 9490"/>
                <a:gd name="connsiteY2" fmla="*/ 11042 h 11042"/>
                <a:gd name="connsiteX3" fmla="*/ 9491 w 9490"/>
                <a:gd name="connsiteY3" fmla="*/ 4000 h 11042"/>
              </a:gdLst>
              <a:ahLst/>
              <a:cxnLst>
                <a:cxn ang="0">
                  <a:pos x="connsiteX0" y="connsiteY0"/>
                </a:cxn>
                <a:cxn ang="0">
                  <a:pos x="connsiteX1" y="connsiteY1"/>
                </a:cxn>
                <a:cxn ang="0">
                  <a:pos x="connsiteX2" y="connsiteY2"/>
                </a:cxn>
                <a:cxn ang="0">
                  <a:pos x="connsiteX3" y="connsiteY3"/>
                </a:cxn>
              </a:cxnLst>
              <a:rect l="l" t="t" r="r" b="b"/>
              <a:pathLst>
                <a:path w="9490" h="11042">
                  <a:moveTo>
                    <a:pt x="9491" y="4000"/>
                  </a:moveTo>
                  <a:lnTo>
                    <a:pt x="0" y="0"/>
                  </a:lnTo>
                  <a:lnTo>
                    <a:pt x="2034" y="11042"/>
                  </a:lnTo>
                  <a:cubicBezTo>
                    <a:pt x="3613" y="10090"/>
                    <a:pt x="8804" y="9375"/>
                    <a:pt x="9491" y="4000"/>
                  </a:cubicBezTo>
                  <a:close/>
                </a:path>
              </a:pathLst>
            </a:custGeom>
            <a:solidFill>
              <a:srgbClr val="CDCCCC"/>
            </a:solidFill>
            <a:ln w="680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15BAA9DF-C7C9-436B-8009-5317FBE53D5B}"/>
                </a:ext>
              </a:extLst>
            </p:cNvPr>
            <p:cNvSpPr/>
            <p:nvPr/>
          </p:nvSpPr>
          <p:spPr>
            <a:xfrm>
              <a:off x="5455032" y="4203075"/>
              <a:ext cx="746824" cy="291520"/>
            </a:xfrm>
            <a:custGeom>
              <a:avLst/>
              <a:gdLst>
                <a:gd name="connsiteX0" fmla="*/ 19220 w 365916"/>
                <a:gd name="connsiteY0" fmla="*/ 0 h 142834"/>
                <a:gd name="connsiteX1" fmla="*/ 26888 w 365916"/>
                <a:gd name="connsiteY1" fmla="*/ 15308 h 142834"/>
                <a:gd name="connsiteX2" fmla="*/ 6450 w 365916"/>
                <a:gd name="connsiteY2" fmla="*/ 25752 h 142834"/>
                <a:gd name="connsiteX3" fmla="*/ 0 w 365916"/>
                <a:gd name="connsiteY3" fmla="*/ 50932 h 142834"/>
                <a:gd name="connsiteX4" fmla="*/ 31242 w 365916"/>
                <a:gd name="connsiteY4" fmla="*/ 49972 h 142834"/>
                <a:gd name="connsiteX5" fmla="*/ 28078 w 365916"/>
                <a:gd name="connsiteY5" fmla="*/ 62593 h 142834"/>
                <a:gd name="connsiteX6" fmla="*/ 82534 w 365916"/>
                <a:gd name="connsiteY6" fmla="*/ 72268 h 142834"/>
                <a:gd name="connsiteX7" fmla="*/ 122342 w 365916"/>
                <a:gd name="connsiteY7" fmla="*/ 78323 h 142834"/>
                <a:gd name="connsiteX8" fmla="*/ 272252 w 365916"/>
                <a:gd name="connsiteY8" fmla="*/ 126152 h 142834"/>
                <a:gd name="connsiteX9" fmla="*/ 285199 w 365916"/>
                <a:gd name="connsiteY9" fmla="*/ 105047 h 142834"/>
                <a:gd name="connsiteX10" fmla="*/ 292656 w 365916"/>
                <a:gd name="connsiteY10" fmla="*/ 122485 h 142834"/>
                <a:gd name="connsiteX11" fmla="*/ 283654 w 365916"/>
                <a:gd name="connsiteY11" fmla="*/ 120178 h 142834"/>
                <a:gd name="connsiteX12" fmla="*/ 325932 w 365916"/>
                <a:gd name="connsiteY12" fmla="*/ 135425 h 142834"/>
                <a:gd name="connsiteX13" fmla="*/ 332048 w 365916"/>
                <a:gd name="connsiteY13" fmla="*/ 107769 h 142834"/>
                <a:gd name="connsiteX14" fmla="*/ 346070 w 365916"/>
                <a:gd name="connsiteY14" fmla="*/ 140922 h 142834"/>
                <a:gd name="connsiteX15" fmla="*/ 364243 w 365916"/>
                <a:gd name="connsiteY15" fmla="*/ 125322 h 142834"/>
                <a:gd name="connsiteX16" fmla="*/ 351949 w 365916"/>
                <a:gd name="connsiteY16" fmla="*/ 103442 h 142834"/>
                <a:gd name="connsiteX17" fmla="*/ 365916 w 365916"/>
                <a:gd name="connsiteY17" fmla="*/ 94910 h 142834"/>
                <a:gd name="connsiteX18" fmla="*/ 261128 w 365916"/>
                <a:gd name="connsiteY18" fmla="*/ 105857 h 142834"/>
                <a:gd name="connsiteX19" fmla="*/ 268258 w 365916"/>
                <a:gd name="connsiteY19" fmla="*/ 92638 h 142834"/>
                <a:gd name="connsiteX20" fmla="*/ 212496 w 365916"/>
                <a:gd name="connsiteY20" fmla="*/ 64593 h 142834"/>
                <a:gd name="connsiteX21" fmla="*/ 182982 w 365916"/>
                <a:gd name="connsiteY21" fmla="*/ 81031 h 142834"/>
                <a:gd name="connsiteX22" fmla="*/ 173545 w 365916"/>
                <a:gd name="connsiteY22" fmla="*/ 69104 h 142834"/>
                <a:gd name="connsiteX23" fmla="*/ 168953 w 365916"/>
                <a:gd name="connsiteY23" fmla="*/ 78173 h 142834"/>
                <a:gd name="connsiteX24" fmla="*/ 155679 w 365916"/>
                <a:gd name="connsiteY24" fmla="*/ 58892 h 142834"/>
                <a:gd name="connsiteX25" fmla="*/ 143508 w 365916"/>
                <a:gd name="connsiteY25" fmla="*/ 85099 h 142834"/>
                <a:gd name="connsiteX26" fmla="*/ 120348 w 365916"/>
                <a:gd name="connsiteY26" fmla="*/ 35236 h 142834"/>
                <a:gd name="connsiteX27" fmla="*/ 120947 w 365916"/>
                <a:gd name="connsiteY27" fmla="*/ 51285 h 142834"/>
                <a:gd name="connsiteX28" fmla="*/ 109367 w 365916"/>
                <a:gd name="connsiteY28" fmla="*/ 60926 h 142834"/>
                <a:gd name="connsiteX29" fmla="*/ 111606 w 365916"/>
                <a:gd name="connsiteY29" fmla="*/ 34753 h 142834"/>
                <a:gd name="connsiteX30" fmla="*/ 79200 w 365916"/>
                <a:gd name="connsiteY30" fmla="*/ 41686 h 142834"/>
                <a:gd name="connsiteX31" fmla="*/ 78071 w 365916"/>
                <a:gd name="connsiteY31" fmla="*/ 55885 h 142834"/>
                <a:gd name="connsiteX32" fmla="*/ 42883 w 365916"/>
                <a:gd name="connsiteY32" fmla="*/ 36161 h 142834"/>
                <a:gd name="connsiteX33" fmla="*/ 68281 w 365916"/>
                <a:gd name="connsiteY33" fmla="*/ 18887 h 142834"/>
                <a:gd name="connsiteX34" fmla="*/ 61232 w 365916"/>
                <a:gd name="connsiteY34" fmla="*/ 4477 h 142834"/>
                <a:gd name="connsiteX35" fmla="*/ 27187 w 365916"/>
                <a:gd name="connsiteY35" fmla="*/ 26616 h 142834"/>
                <a:gd name="connsiteX36" fmla="*/ 19220 w 365916"/>
                <a:gd name="connsiteY36" fmla="*/ 0 h 1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65916" h="142834">
                  <a:moveTo>
                    <a:pt x="19220" y="0"/>
                  </a:moveTo>
                  <a:cubicBezTo>
                    <a:pt x="17016" y="8899"/>
                    <a:pt x="18948" y="14376"/>
                    <a:pt x="26888" y="15308"/>
                  </a:cubicBezTo>
                  <a:cubicBezTo>
                    <a:pt x="21955" y="26466"/>
                    <a:pt x="13246" y="20799"/>
                    <a:pt x="6450" y="25752"/>
                  </a:cubicBezTo>
                  <a:cubicBezTo>
                    <a:pt x="13512" y="36617"/>
                    <a:pt x="1524" y="38998"/>
                    <a:pt x="0" y="50932"/>
                  </a:cubicBezTo>
                  <a:cubicBezTo>
                    <a:pt x="10511" y="56007"/>
                    <a:pt x="20649" y="42795"/>
                    <a:pt x="31242" y="49972"/>
                  </a:cubicBezTo>
                  <a:cubicBezTo>
                    <a:pt x="29480" y="53047"/>
                    <a:pt x="27901" y="58123"/>
                    <a:pt x="28078" y="62593"/>
                  </a:cubicBezTo>
                  <a:cubicBezTo>
                    <a:pt x="44665" y="60361"/>
                    <a:pt x="72097" y="57885"/>
                    <a:pt x="82534" y="72268"/>
                  </a:cubicBezTo>
                  <a:cubicBezTo>
                    <a:pt x="94379" y="81031"/>
                    <a:pt x="106115" y="78799"/>
                    <a:pt x="122342" y="78323"/>
                  </a:cubicBezTo>
                  <a:cubicBezTo>
                    <a:pt x="168742" y="99598"/>
                    <a:pt x="222388" y="102462"/>
                    <a:pt x="272252" y="126152"/>
                  </a:cubicBezTo>
                  <a:lnTo>
                    <a:pt x="285199" y="105047"/>
                  </a:lnTo>
                  <a:cubicBezTo>
                    <a:pt x="285029" y="117083"/>
                    <a:pt x="297608" y="107973"/>
                    <a:pt x="292656" y="122485"/>
                  </a:cubicBezTo>
                  <a:cubicBezTo>
                    <a:pt x="290485" y="118954"/>
                    <a:pt x="287165" y="120750"/>
                    <a:pt x="283654" y="120178"/>
                  </a:cubicBezTo>
                  <a:cubicBezTo>
                    <a:pt x="290274" y="142950"/>
                    <a:pt x="313964" y="125458"/>
                    <a:pt x="325932" y="135425"/>
                  </a:cubicBezTo>
                  <a:cubicBezTo>
                    <a:pt x="325217" y="131037"/>
                    <a:pt x="327238" y="110449"/>
                    <a:pt x="332048" y="107769"/>
                  </a:cubicBezTo>
                  <a:cubicBezTo>
                    <a:pt x="325660" y="133187"/>
                    <a:pt x="347921" y="110694"/>
                    <a:pt x="346070" y="140922"/>
                  </a:cubicBezTo>
                  <a:cubicBezTo>
                    <a:pt x="358310" y="150856"/>
                    <a:pt x="350962" y="118511"/>
                    <a:pt x="364243" y="125322"/>
                  </a:cubicBezTo>
                  <a:cubicBezTo>
                    <a:pt x="368549" y="110402"/>
                    <a:pt x="352221" y="115375"/>
                    <a:pt x="351949" y="103442"/>
                  </a:cubicBezTo>
                  <a:cubicBezTo>
                    <a:pt x="358698" y="92012"/>
                    <a:pt x="363522" y="110960"/>
                    <a:pt x="365916" y="94910"/>
                  </a:cubicBezTo>
                  <a:cubicBezTo>
                    <a:pt x="345478" y="83453"/>
                    <a:pt x="297765" y="106156"/>
                    <a:pt x="261128" y="105857"/>
                  </a:cubicBezTo>
                  <a:lnTo>
                    <a:pt x="268258" y="92638"/>
                  </a:lnTo>
                  <a:cubicBezTo>
                    <a:pt x="248385" y="98434"/>
                    <a:pt x="219769" y="91297"/>
                    <a:pt x="212496" y="64593"/>
                  </a:cubicBezTo>
                  <a:cubicBezTo>
                    <a:pt x="211924" y="78826"/>
                    <a:pt x="189248" y="50183"/>
                    <a:pt x="182982" y="81031"/>
                  </a:cubicBezTo>
                  <a:cubicBezTo>
                    <a:pt x="180621" y="72894"/>
                    <a:pt x="178954" y="73608"/>
                    <a:pt x="173545" y="69104"/>
                  </a:cubicBezTo>
                  <a:lnTo>
                    <a:pt x="168953" y="78173"/>
                  </a:lnTo>
                  <a:cubicBezTo>
                    <a:pt x="160149" y="75247"/>
                    <a:pt x="166027" y="61042"/>
                    <a:pt x="155679" y="58892"/>
                  </a:cubicBezTo>
                  <a:cubicBezTo>
                    <a:pt x="158312" y="73839"/>
                    <a:pt x="149808" y="75370"/>
                    <a:pt x="143508" y="85099"/>
                  </a:cubicBezTo>
                  <a:cubicBezTo>
                    <a:pt x="136255" y="67131"/>
                    <a:pt x="126798" y="50244"/>
                    <a:pt x="120348" y="35236"/>
                  </a:cubicBezTo>
                  <a:cubicBezTo>
                    <a:pt x="119845" y="39570"/>
                    <a:pt x="119246" y="44598"/>
                    <a:pt x="120947" y="51285"/>
                  </a:cubicBezTo>
                  <a:cubicBezTo>
                    <a:pt x="115457" y="44455"/>
                    <a:pt x="112626" y="57225"/>
                    <a:pt x="109367" y="60926"/>
                  </a:cubicBezTo>
                  <a:cubicBezTo>
                    <a:pt x="102421" y="59375"/>
                    <a:pt x="108571" y="43026"/>
                    <a:pt x="111606" y="34753"/>
                  </a:cubicBezTo>
                  <a:cubicBezTo>
                    <a:pt x="101013" y="25656"/>
                    <a:pt x="84956" y="55286"/>
                    <a:pt x="79200" y="41686"/>
                  </a:cubicBezTo>
                  <a:lnTo>
                    <a:pt x="78071" y="55885"/>
                  </a:lnTo>
                  <a:cubicBezTo>
                    <a:pt x="64164" y="54837"/>
                    <a:pt x="58463" y="36665"/>
                    <a:pt x="42883" y="36161"/>
                  </a:cubicBezTo>
                  <a:cubicBezTo>
                    <a:pt x="42407" y="15900"/>
                    <a:pt x="59803" y="24731"/>
                    <a:pt x="68281" y="18887"/>
                  </a:cubicBezTo>
                  <a:cubicBezTo>
                    <a:pt x="66729" y="14117"/>
                    <a:pt x="61055" y="11097"/>
                    <a:pt x="61232" y="4477"/>
                  </a:cubicBezTo>
                  <a:cubicBezTo>
                    <a:pt x="52109" y="11641"/>
                    <a:pt x="37692" y="20622"/>
                    <a:pt x="27187" y="26616"/>
                  </a:cubicBezTo>
                  <a:cubicBezTo>
                    <a:pt x="41651" y="8212"/>
                    <a:pt x="23513" y="3136"/>
                    <a:pt x="19220" y="0"/>
                  </a:cubicBezTo>
                  <a:close/>
                </a:path>
              </a:pathLst>
            </a:custGeom>
            <a:solidFill>
              <a:srgbClr val="CDCCCC"/>
            </a:solidFill>
            <a:ln w="680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2AE86EC6-D149-4830-9D4C-73285DD36AB5}"/>
                </a:ext>
              </a:extLst>
            </p:cNvPr>
            <p:cNvSpPr/>
            <p:nvPr/>
          </p:nvSpPr>
          <p:spPr>
            <a:xfrm>
              <a:off x="5579976" y="4200158"/>
              <a:ext cx="13164" cy="12052"/>
            </a:xfrm>
            <a:custGeom>
              <a:avLst/>
              <a:gdLst>
                <a:gd name="connsiteX0" fmla="*/ 1 w 6450"/>
                <a:gd name="connsiteY0" fmla="*/ 5905 h 5905"/>
                <a:gd name="connsiteX1" fmla="*/ 6451 w 6450"/>
                <a:gd name="connsiteY1" fmla="*/ 170 h 5905"/>
                <a:gd name="connsiteX2" fmla="*/ 1341 w 6450"/>
                <a:gd name="connsiteY2" fmla="*/ 0 h 5905"/>
                <a:gd name="connsiteX3" fmla="*/ 1 w 6450"/>
                <a:gd name="connsiteY3" fmla="*/ 5905 h 5905"/>
              </a:gdLst>
              <a:ahLst/>
              <a:cxnLst>
                <a:cxn ang="0">
                  <a:pos x="connsiteX0" y="connsiteY0"/>
                </a:cxn>
                <a:cxn ang="0">
                  <a:pos x="connsiteX1" y="connsiteY1"/>
                </a:cxn>
                <a:cxn ang="0">
                  <a:pos x="connsiteX2" y="connsiteY2"/>
                </a:cxn>
                <a:cxn ang="0">
                  <a:pos x="connsiteX3" y="connsiteY3"/>
                </a:cxn>
              </a:cxnLst>
              <a:rect l="l" t="t" r="r" b="b"/>
              <a:pathLst>
                <a:path w="6450" h="5905">
                  <a:moveTo>
                    <a:pt x="1" y="5905"/>
                  </a:moveTo>
                  <a:cubicBezTo>
                    <a:pt x="2634" y="3817"/>
                    <a:pt x="4961" y="1844"/>
                    <a:pt x="6451" y="170"/>
                  </a:cubicBezTo>
                  <a:cubicBezTo>
                    <a:pt x="4716" y="796"/>
                    <a:pt x="3049" y="1578"/>
                    <a:pt x="1341" y="0"/>
                  </a:cubicBezTo>
                  <a:cubicBezTo>
                    <a:pt x="341" y="2272"/>
                    <a:pt x="-20" y="4170"/>
                    <a:pt x="1" y="5905"/>
                  </a:cubicBezTo>
                  <a:close/>
                </a:path>
              </a:pathLst>
            </a:custGeom>
            <a:solidFill>
              <a:srgbClr val="CDCCCC"/>
            </a:solidFill>
            <a:ln w="680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E489E5AD-46E3-47B5-8913-BA3BA90C93E7}"/>
                </a:ext>
              </a:extLst>
            </p:cNvPr>
            <p:cNvSpPr/>
            <p:nvPr/>
          </p:nvSpPr>
          <p:spPr>
            <a:xfrm>
              <a:off x="5492492" y="4198742"/>
              <a:ext cx="2670" cy="4331"/>
            </a:xfrm>
            <a:custGeom>
              <a:avLst/>
              <a:gdLst>
                <a:gd name="connsiteX0" fmla="*/ 866 w 1308"/>
                <a:gd name="connsiteY0" fmla="*/ 2122 h 2122"/>
                <a:gd name="connsiteX1" fmla="*/ 1309 w 1308"/>
                <a:gd name="connsiteY1" fmla="*/ 0 h 2122"/>
                <a:gd name="connsiteX2" fmla="*/ 866 w 1308"/>
                <a:gd name="connsiteY2" fmla="*/ 2122 h 2122"/>
              </a:gdLst>
              <a:ahLst/>
              <a:cxnLst>
                <a:cxn ang="0">
                  <a:pos x="connsiteX0" y="connsiteY0"/>
                </a:cxn>
                <a:cxn ang="0">
                  <a:pos x="connsiteX1" y="connsiteY1"/>
                </a:cxn>
                <a:cxn ang="0">
                  <a:pos x="connsiteX2" y="connsiteY2"/>
                </a:cxn>
              </a:cxnLst>
              <a:rect l="l" t="t" r="r" b="b"/>
              <a:pathLst>
                <a:path w="1308" h="2122">
                  <a:moveTo>
                    <a:pt x="866" y="2122"/>
                  </a:moveTo>
                  <a:lnTo>
                    <a:pt x="1309" y="0"/>
                  </a:lnTo>
                  <a:cubicBezTo>
                    <a:pt x="-508" y="694"/>
                    <a:pt x="-215" y="1347"/>
                    <a:pt x="866" y="2122"/>
                  </a:cubicBezTo>
                  <a:close/>
                </a:path>
              </a:pathLst>
            </a:custGeom>
            <a:solidFill>
              <a:srgbClr val="CDCCCC"/>
            </a:solidFill>
            <a:ln w="680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23DEFFAE-55D2-4FBE-B07F-4BEA24193B4F}"/>
                </a:ext>
              </a:extLst>
            </p:cNvPr>
            <p:cNvSpPr/>
            <p:nvPr/>
          </p:nvSpPr>
          <p:spPr>
            <a:xfrm>
              <a:off x="5619205" y="4347834"/>
              <a:ext cx="7317" cy="6345"/>
            </a:xfrm>
            <a:custGeom>
              <a:avLst/>
              <a:gdLst>
                <a:gd name="connsiteX0" fmla="*/ 3585 w 3585"/>
                <a:gd name="connsiteY0" fmla="*/ 3109 h 3109"/>
                <a:gd name="connsiteX1" fmla="*/ 2089 w 3585"/>
                <a:gd name="connsiteY1" fmla="*/ 1347 h 3109"/>
                <a:gd name="connsiteX2" fmla="*/ 0 w 3585"/>
                <a:gd name="connsiteY2" fmla="*/ 0 h 3109"/>
                <a:gd name="connsiteX3" fmla="*/ 3585 w 3585"/>
                <a:gd name="connsiteY3" fmla="*/ 3109 h 3109"/>
              </a:gdLst>
              <a:ahLst/>
              <a:cxnLst>
                <a:cxn ang="0">
                  <a:pos x="connsiteX0" y="connsiteY0"/>
                </a:cxn>
                <a:cxn ang="0">
                  <a:pos x="connsiteX1" y="connsiteY1"/>
                </a:cxn>
                <a:cxn ang="0">
                  <a:pos x="connsiteX2" y="connsiteY2"/>
                </a:cxn>
                <a:cxn ang="0">
                  <a:pos x="connsiteX3" y="connsiteY3"/>
                </a:cxn>
              </a:cxnLst>
              <a:rect l="l" t="t" r="r" b="b"/>
              <a:pathLst>
                <a:path w="3585" h="3109">
                  <a:moveTo>
                    <a:pt x="3585" y="3109"/>
                  </a:moveTo>
                  <a:cubicBezTo>
                    <a:pt x="3191" y="2388"/>
                    <a:pt x="2572" y="1973"/>
                    <a:pt x="2089" y="1347"/>
                  </a:cubicBezTo>
                  <a:cubicBezTo>
                    <a:pt x="1374" y="748"/>
                    <a:pt x="660" y="660"/>
                    <a:pt x="0" y="0"/>
                  </a:cubicBezTo>
                  <a:lnTo>
                    <a:pt x="3585" y="3109"/>
                  </a:lnTo>
                  <a:close/>
                </a:path>
              </a:pathLst>
            </a:custGeom>
            <a:solidFill>
              <a:srgbClr val="CDCCCC"/>
            </a:solidFill>
            <a:ln w="680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CFFF6164-3788-4CF0-A94C-E9B0701F9A7A}"/>
                </a:ext>
              </a:extLst>
            </p:cNvPr>
            <p:cNvSpPr/>
            <p:nvPr/>
          </p:nvSpPr>
          <p:spPr>
            <a:xfrm>
              <a:off x="5688468" y="4239010"/>
              <a:ext cx="13062" cy="35993"/>
            </a:xfrm>
            <a:custGeom>
              <a:avLst/>
              <a:gdLst>
                <a:gd name="connsiteX0" fmla="*/ 0 w 6400"/>
                <a:gd name="connsiteY0" fmla="*/ 0 h 17635"/>
                <a:gd name="connsiteX1" fmla="*/ 5960 w 6400"/>
                <a:gd name="connsiteY1" fmla="*/ 17635 h 17635"/>
                <a:gd name="connsiteX2" fmla="*/ 0 w 6400"/>
                <a:gd name="connsiteY2" fmla="*/ 0 h 17635"/>
              </a:gdLst>
              <a:ahLst/>
              <a:cxnLst>
                <a:cxn ang="0">
                  <a:pos x="connsiteX0" y="connsiteY0"/>
                </a:cxn>
                <a:cxn ang="0">
                  <a:pos x="connsiteX1" y="connsiteY1"/>
                </a:cxn>
                <a:cxn ang="0">
                  <a:pos x="connsiteX2" y="connsiteY2"/>
                </a:cxn>
              </a:cxnLst>
              <a:rect l="l" t="t" r="r" b="b"/>
              <a:pathLst>
                <a:path w="6400" h="17635">
                  <a:moveTo>
                    <a:pt x="0" y="0"/>
                  </a:moveTo>
                  <a:cubicBezTo>
                    <a:pt x="1163" y="5429"/>
                    <a:pt x="3334" y="11396"/>
                    <a:pt x="5960" y="17635"/>
                  </a:cubicBezTo>
                  <a:cubicBezTo>
                    <a:pt x="6763" y="11219"/>
                    <a:pt x="7266" y="6266"/>
                    <a:pt x="0" y="0"/>
                  </a:cubicBezTo>
                  <a:close/>
                </a:path>
              </a:pathLst>
            </a:custGeom>
            <a:solidFill>
              <a:srgbClr val="CDCCCC"/>
            </a:solidFill>
            <a:ln w="680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B027EFDB-A450-4931-8E35-8526C06AE743}"/>
                </a:ext>
              </a:extLst>
            </p:cNvPr>
            <p:cNvSpPr/>
            <p:nvPr/>
          </p:nvSpPr>
          <p:spPr>
            <a:xfrm>
              <a:off x="5851507" y="4302309"/>
              <a:ext cx="13866" cy="21226"/>
            </a:xfrm>
            <a:custGeom>
              <a:avLst/>
              <a:gdLst>
                <a:gd name="connsiteX0" fmla="*/ 766 w 6794"/>
                <a:gd name="connsiteY0" fmla="*/ 10400 h 10400"/>
                <a:gd name="connsiteX1" fmla="*/ 6795 w 6794"/>
                <a:gd name="connsiteY1" fmla="*/ 589 h 10400"/>
                <a:gd name="connsiteX2" fmla="*/ 766 w 6794"/>
                <a:gd name="connsiteY2" fmla="*/ 10400 h 10400"/>
              </a:gdLst>
              <a:ahLst/>
              <a:cxnLst>
                <a:cxn ang="0">
                  <a:pos x="connsiteX0" y="connsiteY0"/>
                </a:cxn>
                <a:cxn ang="0">
                  <a:pos x="connsiteX1" y="connsiteY1"/>
                </a:cxn>
                <a:cxn ang="0">
                  <a:pos x="connsiteX2" y="connsiteY2"/>
                </a:cxn>
              </a:cxnLst>
              <a:rect l="l" t="t" r="r" b="b"/>
              <a:pathLst>
                <a:path w="6794" h="10400">
                  <a:moveTo>
                    <a:pt x="766" y="10400"/>
                  </a:moveTo>
                  <a:cubicBezTo>
                    <a:pt x="4073" y="8822"/>
                    <a:pt x="3719" y="4379"/>
                    <a:pt x="6795" y="589"/>
                  </a:cubicBezTo>
                  <a:cubicBezTo>
                    <a:pt x="1569" y="-1561"/>
                    <a:pt x="-1526" y="2276"/>
                    <a:pt x="766" y="10400"/>
                  </a:cubicBezTo>
                  <a:close/>
                </a:path>
              </a:pathLst>
            </a:custGeom>
            <a:solidFill>
              <a:srgbClr val="CDCCCC"/>
            </a:solidFill>
            <a:ln w="680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5E0C21BF-BD21-4C94-B334-C6B16B89D9AC}"/>
                </a:ext>
              </a:extLst>
            </p:cNvPr>
            <p:cNvSpPr/>
            <p:nvPr/>
          </p:nvSpPr>
          <p:spPr>
            <a:xfrm>
              <a:off x="5516242" y="4194437"/>
              <a:ext cx="35005" cy="5053"/>
            </a:xfrm>
            <a:custGeom>
              <a:avLst/>
              <a:gdLst>
                <a:gd name="connsiteX0" fmla="*/ 17152 w 17151"/>
                <a:gd name="connsiteY0" fmla="*/ 0 h 2476"/>
                <a:gd name="connsiteX1" fmla="*/ 5137 w 17151"/>
                <a:gd name="connsiteY1" fmla="*/ 374 h 2476"/>
                <a:gd name="connsiteX2" fmla="*/ 0 w 17151"/>
                <a:gd name="connsiteY2" fmla="*/ 2476 h 2476"/>
              </a:gdLst>
              <a:ahLst/>
              <a:cxnLst>
                <a:cxn ang="0">
                  <a:pos x="connsiteX0" y="connsiteY0"/>
                </a:cxn>
                <a:cxn ang="0">
                  <a:pos x="connsiteX1" y="connsiteY1"/>
                </a:cxn>
                <a:cxn ang="0">
                  <a:pos x="connsiteX2" y="connsiteY2"/>
                </a:cxn>
              </a:cxnLst>
              <a:rect l="l" t="t" r="r" b="b"/>
              <a:pathLst>
                <a:path w="17151" h="2476">
                  <a:moveTo>
                    <a:pt x="17152" y="0"/>
                  </a:moveTo>
                  <a:lnTo>
                    <a:pt x="5137" y="374"/>
                  </a:lnTo>
                  <a:lnTo>
                    <a:pt x="0" y="2476"/>
                  </a:lnTo>
                  <a:close/>
                </a:path>
              </a:pathLst>
            </a:custGeom>
            <a:solidFill>
              <a:srgbClr val="CDCCCC"/>
            </a:solidFill>
            <a:ln w="680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71ECDE2D-7C02-4080-931B-6C10DCFBE1E4}"/>
                </a:ext>
              </a:extLst>
            </p:cNvPr>
            <p:cNvSpPr/>
            <p:nvPr/>
          </p:nvSpPr>
          <p:spPr>
            <a:xfrm>
              <a:off x="5039568" y="4097742"/>
              <a:ext cx="424144" cy="186924"/>
            </a:xfrm>
            <a:custGeom>
              <a:avLst/>
              <a:gdLst>
                <a:gd name="connsiteX0" fmla="*/ 10444 w 207815"/>
                <a:gd name="connsiteY0" fmla="*/ 35307 h 91586"/>
                <a:gd name="connsiteX1" fmla="*/ 41740 w 207815"/>
                <a:gd name="connsiteY1" fmla="*/ 57548 h 91586"/>
                <a:gd name="connsiteX2" fmla="*/ 78057 w 207815"/>
                <a:gd name="connsiteY2" fmla="*/ 30484 h 91586"/>
                <a:gd name="connsiteX3" fmla="*/ 62545 w 207815"/>
                <a:gd name="connsiteY3" fmla="*/ 61059 h 91586"/>
                <a:gd name="connsiteX4" fmla="*/ 137106 w 207815"/>
                <a:gd name="connsiteY4" fmla="*/ 62521 h 91586"/>
                <a:gd name="connsiteX5" fmla="*/ 131969 w 207815"/>
                <a:gd name="connsiteY5" fmla="*/ 75829 h 91586"/>
                <a:gd name="connsiteX6" fmla="*/ 169865 w 207815"/>
                <a:gd name="connsiteY6" fmla="*/ 50023 h 91586"/>
                <a:gd name="connsiteX7" fmla="*/ 156469 w 207815"/>
                <a:gd name="connsiteY7" fmla="*/ 89049 h 91586"/>
                <a:gd name="connsiteX8" fmla="*/ 152972 w 207815"/>
                <a:gd name="connsiteY8" fmla="*/ 90450 h 91586"/>
                <a:gd name="connsiteX9" fmla="*/ 191167 w 207815"/>
                <a:gd name="connsiteY9" fmla="*/ 91587 h 91586"/>
                <a:gd name="connsiteX10" fmla="*/ 202923 w 207815"/>
                <a:gd name="connsiteY10" fmla="*/ 71026 h 91586"/>
                <a:gd name="connsiteX11" fmla="*/ 207815 w 207815"/>
                <a:gd name="connsiteY11" fmla="*/ 51010 h 91586"/>
                <a:gd name="connsiteX12" fmla="*/ 180308 w 207815"/>
                <a:gd name="connsiteY12" fmla="*/ 57276 h 91586"/>
                <a:gd name="connsiteX13" fmla="*/ 183588 w 207815"/>
                <a:gd name="connsiteY13" fmla="*/ 42451 h 91586"/>
                <a:gd name="connsiteX14" fmla="*/ 171559 w 207815"/>
                <a:gd name="connsiteY14" fmla="*/ 49398 h 91586"/>
                <a:gd name="connsiteX15" fmla="*/ 173137 w 207815"/>
                <a:gd name="connsiteY15" fmla="*/ 35130 h 91586"/>
                <a:gd name="connsiteX16" fmla="*/ 152522 w 207815"/>
                <a:gd name="connsiteY16" fmla="*/ 40798 h 91586"/>
                <a:gd name="connsiteX17" fmla="*/ 156047 w 207815"/>
                <a:gd name="connsiteY17" fmla="*/ 37879 h 91586"/>
                <a:gd name="connsiteX18" fmla="*/ 138738 w 207815"/>
                <a:gd name="connsiteY18" fmla="*/ 50554 h 91586"/>
                <a:gd name="connsiteX19" fmla="*/ 138616 w 207815"/>
                <a:gd name="connsiteY19" fmla="*/ 30354 h 91586"/>
                <a:gd name="connsiteX20" fmla="*/ 135275 w 207815"/>
                <a:gd name="connsiteY20" fmla="*/ 42886 h 91586"/>
                <a:gd name="connsiteX21" fmla="*/ 100516 w 207815"/>
                <a:gd name="connsiteY21" fmla="*/ 8508 h 91586"/>
                <a:gd name="connsiteX22" fmla="*/ 93597 w 207815"/>
                <a:gd name="connsiteY22" fmla="*/ 20237 h 91586"/>
                <a:gd name="connsiteX23" fmla="*/ 116055 w 207815"/>
                <a:gd name="connsiteY23" fmla="*/ 16332 h 91586"/>
                <a:gd name="connsiteX24" fmla="*/ 100632 w 207815"/>
                <a:gd name="connsiteY24" fmla="*/ 49153 h 91586"/>
                <a:gd name="connsiteX25" fmla="*/ 86671 w 207815"/>
                <a:gd name="connsiteY25" fmla="*/ 11529 h 91586"/>
                <a:gd name="connsiteX26" fmla="*/ 53735 w 207815"/>
                <a:gd name="connsiteY26" fmla="*/ 5623 h 91586"/>
                <a:gd name="connsiteX27" fmla="*/ 55823 w 207815"/>
                <a:gd name="connsiteY27" fmla="*/ 1357 h 91586"/>
                <a:gd name="connsiteX28" fmla="*/ 31174 w 207815"/>
                <a:gd name="connsiteY28" fmla="*/ 5059 h 91586"/>
                <a:gd name="connsiteX29" fmla="*/ 36392 w 207815"/>
                <a:gd name="connsiteY29" fmla="*/ 12128 h 91586"/>
                <a:gd name="connsiteX30" fmla="*/ 24255 w 207815"/>
                <a:gd name="connsiteY30" fmla="*/ 18863 h 91586"/>
                <a:gd name="connsiteX31" fmla="*/ 25990 w 207815"/>
                <a:gd name="connsiteY31" fmla="*/ 11440 h 91586"/>
                <a:gd name="connsiteX32" fmla="*/ 0 w 207815"/>
                <a:gd name="connsiteY32" fmla="*/ 25612 h 91586"/>
                <a:gd name="connsiteX33" fmla="*/ 26017 w 207815"/>
                <a:gd name="connsiteY33" fmla="*/ 20475 h 91586"/>
                <a:gd name="connsiteX34" fmla="*/ 10444 w 207815"/>
                <a:gd name="connsiteY34" fmla="*/ 35307 h 9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7815" h="91586">
                  <a:moveTo>
                    <a:pt x="10444" y="35307"/>
                  </a:moveTo>
                  <a:cubicBezTo>
                    <a:pt x="13961" y="54350"/>
                    <a:pt x="31303" y="50146"/>
                    <a:pt x="41740" y="57548"/>
                  </a:cubicBezTo>
                  <a:cubicBezTo>
                    <a:pt x="66001" y="57514"/>
                    <a:pt x="57293" y="24667"/>
                    <a:pt x="78057" y="30484"/>
                  </a:cubicBezTo>
                  <a:lnTo>
                    <a:pt x="62545" y="61059"/>
                  </a:lnTo>
                  <a:cubicBezTo>
                    <a:pt x="83317" y="66876"/>
                    <a:pt x="109538" y="84245"/>
                    <a:pt x="137106" y="62521"/>
                  </a:cubicBezTo>
                  <a:cubicBezTo>
                    <a:pt x="137167" y="67032"/>
                    <a:pt x="138949" y="73122"/>
                    <a:pt x="131969" y="75829"/>
                  </a:cubicBezTo>
                  <a:cubicBezTo>
                    <a:pt x="145971" y="79476"/>
                    <a:pt x="155904" y="32743"/>
                    <a:pt x="169865" y="50023"/>
                  </a:cubicBezTo>
                  <a:cubicBezTo>
                    <a:pt x="145787" y="63692"/>
                    <a:pt x="168375" y="70937"/>
                    <a:pt x="156469" y="89049"/>
                  </a:cubicBezTo>
                  <a:lnTo>
                    <a:pt x="152972" y="90450"/>
                  </a:lnTo>
                  <a:cubicBezTo>
                    <a:pt x="165211" y="92539"/>
                    <a:pt x="184180" y="87443"/>
                    <a:pt x="191167" y="91587"/>
                  </a:cubicBezTo>
                  <a:cubicBezTo>
                    <a:pt x="194473" y="83470"/>
                    <a:pt x="192541" y="68407"/>
                    <a:pt x="202923" y="71026"/>
                  </a:cubicBezTo>
                  <a:cubicBezTo>
                    <a:pt x="199433" y="67958"/>
                    <a:pt x="204481" y="59188"/>
                    <a:pt x="207815" y="51010"/>
                  </a:cubicBezTo>
                  <a:cubicBezTo>
                    <a:pt x="194126" y="56446"/>
                    <a:pt x="190548" y="48717"/>
                    <a:pt x="180308" y="57276"/>
                  </a:cubicBezTo>
                  <a:cubicBezTo>
                    <a:pt x="178403" y="44444"/>
                    <a:pt x="185472" y="55242"/>
                    <a:pt x="183588" y="42451"/>
                  </a:cubicBezTo>
                  <a:lnTo>
                    <a:pt x="171559" y="49398"/>
                  </a:lnTo>
                  <a:cubicBezTo>
                    <a:pt x="166395" y="44567"/>
                    <a:pt x="181887" y="40859"/>
                    <a:pt x="173137" y="35130"/>
                  </a:cubicBezTo>
                  <a:cubicBezTo>
                    <a:pt x="169770" y="41009"/>
                    <a:pt x="159496" y="44941"/>
                    <a:pt x="152522" y="40798"/>
                  </a:cubicBezTo>
                  <a:lnTo>
                    <a:pt x="156047" y="37879"/>
                  </a:lnTo>
                  <a:cubicBezTo>
                    <a:pt x="148740" y="40002"/>
                    <a:pt x="142678" y="31613"/>
                    <a:pt x="138738" y="50554"/>
                  </a:cubicBezTo>
                  <a:lnTo>
                    <a:pt x="138616" y="30354"/>
                  </a:lnTo>
                  <a:lnTo>
                    <a:pt x="135275" y="42886"/>
                  </a:lnTo>
                  <a:cubicBezTo>
                    <a:pt x="121369" y="32266"/>
                    <a:pt x="126410" y="1112"/>
                    <a:pt x="100516" y="8508"/>
                  </a:cubicBezTo>
                  <a:cubicBezTo>
                    <a:pt x="103999" y="14026"/>
                    <a:pt x="97114" y="18843"/>
                    <a:pt x="93597" y="20237"/>
                  </a:cubicBezTo>
                  <a:cubicBezTo>
                    <a:pt x="98904" y="31722"/>
                    <a:pt x="107442" y="14924"/>
                    <a:pt x="116055" y="16332"/>
                  </a:cubicBezTo>
                  <a:cubicBezTo>
                    <a:pt x="112749" y="28830"/>
                    <a:pt x="93658" y="38233"/>
                    <a:pt x="100632" y="49153"/>
                  </a:cubicBezTo>
                  <a:cubicBezTo>
                    <a:pt x="95386" y="30803"/>
                    <a:pt x="79799" y="43356"/>
                    <a:pt x="86671" y="11529"/>
                  </a:cubicBezTo>
                  <a:cubicBezTo>
                    <a:pt x="74588" y="4753"/>
                    <a:pt x="64110" y="17706"/>
                    <a:pt x="53735" y="5623"/>
                  </a:cubicBezTo>
                  <a:lnTo>
                    <a:pt x="55823" y="1357"/>
                  </a:lnTo>
                  <a:cubicBezTo>
                    <a:pt x="45856" y="20326"/>
                    <a:pt x="48625" y="-11746"/>
                    <a:pt x="31174" y="5059"/>
                  </a:cubicBezTo>
                  <a:lnTo>
                    <a:pt x="36392" y="12128"/>
                  </a:lnTo>
                  <a:cubicBezTo>
                    <a:pt x="32936" y="20190"/>
                    <a:pt x="29534" y="19196"/>
                    <a:pt x="24255" y="18863"/>
                  </a:cubicBezTo>
                  <a:cubicBezTo>
                    <a:pt x="25990" y="15938"/>
                    <a:pt x="25990" y="15938"/>
                    <a:pt x="25990" y="11440"/>
                  </a:cubicBezTo>
                  <a:cubicBezTo>
                    <a:pt x="19091" y="25313"/>
                    <a:pt x="3449" y="22081"/>
                    <a:pt x="0" y="25612"/>
                  </a:cubicBezTo>
                  <a:cubicBezTo>
                    <a:pt x="5246" y="30504"/>
                    <a:pt x="17329" y="21428"/>
                    <a:pt x="26017" y="20475"/>
                  </a:cubicBezTo>
                  <a:cubicBezTo>
                    <a:pt x="19125" y="27531"/>
                    <a:pt x="15607" y="40144"/>
                    <a:pt x="10444" y="35307"/>
                  </a:cubicBezTo>
                  <a:close/>
                </a:path>
              </a:pathLst>
            </a:custGeom>
            <a:solidFill>
              <a:srgbClr val="CDCCCC"/>
            </a:solidFill>
            <a:ln w="680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3E763509-D9D0-4AE1-AB89-578A126B3B42}"/>
                </a:ext>
              </a:extLst>
            </p:cNvPr>
            <p:cNvSpPr/>
            <p:nvPr/>
          </p:nvSpPr>
          <p:spPr>
            <a:xfrm>
              <a:off x="5358081" y="4163972"/>
              <a:ext cx="13760" cy="11095"/>
            </a:xfrm>
            <a:custGeom>
              <a:avLst/>
              <a:gdLst>
                <a:gd name="connsiteX0" fmla="*/ 6743 w 6742"/>
                <a:gd name="connsiteY0" fmla="*/ 0 h 5436"/>
                <a:gd name="connsiteX1" fmla="*/ 0 w 6742"/>
                <a:gd name="connsiteY1" fmla="*/ 5436 h 5436"/>
                <a:gd name="connsiteX2" fmla="*/ 6743 w 6742"/>
                <a:gd name="connsiteY2" fmla="*/ 0 h 5436"/>
              </a:gdLst>
              <a:ahLst/>
              <a:cxnLst>
                <a:cxn ang="0">
                  <a:pos x="connsiteX0" y="connsiteY0"/>
                </a:cxn>
                <a:cxn ang="0">
                  <a:pos x="connsiteX1" y="connsiteY1"/>
                </a:cxn>
                <a:cxn ang="0">
                  <a:pos x="connsiteX2" y="connsiteY2"/>
                </a:cxn>
              </a:cxnLst>
              <a:rect l="l" t="t" r="r" b="b"/>
              <a:pathLst>
                <a:path w="6742" h="5436">
                  <a:moveTo>
                    <a:pt x="6743" y="0"/>
                  </a:moveTo>
                  <a:lnTo>
                    <a:pt x="0" y="5436"/>
                  </a:lnTo>
                  <a:cubicBezTo>
                    <a:pt x="2143" y="4837"/>
                    <a:pt x="4443" y="3381"/>
                    <a:pt x="6743" y="0"/>
                  </a:cubicBezTo>
                  <a:close/>
                </a:path>
              </a:pathLst>
            </a:custGeom>
            <a:solidFill>
              <a:srgbClr val="CDCCCC"/>
            </a:solidFill>
            <a:ln w="680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2CAFAC48-C8F7-49DD-A8EF-EC2408985002}"/>
                </a:ext>
              </a:extLst>
            </p:cNvPr>
            <p:cNvSpPr/>
            <p:nvPr/>
          </p:nvSpPr>
          <p:spPr>
            <a:xfrm>
              <a:off x="4727634" y="4004298"/>
              <a:ext cx="339952" cy="155661"/>
            </a:xfrm>
            <a:custGeom>
              <a:avLst/>
              <a:gdLst>
                <a:gd name="connsiteX0" fmla="*/ 114824 w 166564"/>
                <a:gd name="connsiteY0" fmla="*/ 33691 h 76268"/>
                <a:gd name="connsiteX1" fmla="*/ 116824 w 166564"/>
                <a:gd name="connsiteY1" fmla="*/ 12927 h 76268"/>
                <a:gd name="connsiteX2" fmla="*/ 104265 w 166564"/>
                <a:gd name="connsiteY2" fmla="*/ 48755 h 76268"/>
                <a:gd name="connsiteX3" fmla="*/ 85228 w 166564"/>
                <a:gd name="connsiteY3" fmla="*/ 48700 h 76268"/>
                <a:gd name="connsiteX4" fmla="*/ 98080 w 166564"/>
                <a:gd name="connsiteY4" fmla="*/ 17513 h 76268"/>
                <a:gd name="connsiteX5" fmla="*/ 84956 w 166564"/>
                <a:gd name="connsiteY5" fmla="*/ 6627 h 76268"/>
                <a:gd name="connsiteX6" fmla="*/ 77254 w 166564"/>
                <a:gd name="connsiteY6" fmla="*/ 26942 h 76268"/>
                <a:gd name="connsiteX7" fmla="*/ 54633 w 166564"/>
                <a:gd name="connsiteY7" fmla="*/ 29711 h 76268"/>
                <a:gd name="connsiteX8" fmla="*/ 65233 w 166564"/>
                <a:gd name="connsiteY8" fmla="*/ 26439 h 76268"/>
                <a:gd name="connsiteX9" fmla="*/ 65028 w 166564"/>
                <a:gd name="connsiteY9" fmla="*/ 0 h 76268"/>
                <a:gd name="connsiteX10" fmla="*/ 0 w 166564"/>
                <a:gd name="connsiteY10" fmla="*/ 34134 h 76268"/>
                <a:gd name="connsiteX11" fmla="*/ 13974 w 166564"/>
                <a:gd name="connsiteY11" fmla="*/ 37114 h 76268"/>
                <a:gd name="connsiteX12" fmla="*/ 26234 w 166564"/>
                <a:gd name="connsiteY12" fmla="*/ 13907 h 76268"/>
                <a:gd name="connsiteX13" fmla="*/ 35698 w 166564"/>
                <a:gd name="connsiteY13" fmla="*/ 26554 h 76268"/>
                <a:gd name="connsiteX14" fmla="*/ 21132 w 166564"/>
                <a:gd name="connsiteY14" fmla="*/ 35025 h 76268"/>
                <a:gd name="connsiteX15" fmla="*/ 121723 w 166564"/>
                <a:gd name="connsiteY15" fmla="*/ 76268 h 76268"/>
                <a:gd name="connsiteX16" fmla="*/ 107666 w 166564"/>
                <a:gd name="connsiteY16" fmla="*/ 70118 h 76268"/>
                <a:gd name="connsiteX17" fmla="*/ 126757 w 166564"/>
                <a:gd name="connsiteY17" fmla="*/ 60872 h 76268"/>
                <a:gd name="connsiteX18" fmla="*/ 128513 w 166564"/>
                <a:gd name="connsiteY18" fmla="*/ 35331 h 76268"/>
                <a:gd name="connsiteX19" fmla="*/ 133622 w 166564"/>
                <a:gd name="connsiteY19" fmla="*/ 44707 h 76268"/>
                <a:gd name="connsiteX20" fmla="*/ 142126 w 166564"/>
                <a:gd name="connsiteY20" fmla="*/ 21193 h 76268"/>
                <a:gd name="connsiteX21" fmla="*/ 166565 w 166564"/>
                <a:gd name="connsiteY21" fmla="*/ 18921 h 76268"/>
                <a:gd name="connsiteX22" fmla="*/ 132193 w 166564"/>
                <a:gd name="connsiteY22" fmla="*/ 4810 h 76268"/>
                <a:gd name="connsiteX23" fmla="*/ 114824 w 166564"/>
                <a:gd name="connsiteY23" fmla="*/ 33691 h 7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6564" h="76268">
                  <a:moveTo>
                    <a:pt x="114824" y="33691"/>
                  </a:moveTo>
                  <a:cubicBezTo>
                    <a:pt x="108020" y="27337"/>
                    <a:pt x="121797" y="22180"/>
                    <a:pt x="116824" y="12927"/>
                  </a:cubicBezTo>
                  <a:cubicBezTo>
                    <a:pt x="104714" y="19751"/>
                    <a:pt x="118164" y="36998"/>
                    <a:pt x="104265" y="48755"/>
                  </a:cubicBezTo>
                  <a:cubicBezTo>
                    <a:pt x="102686" y="38291"/>
                    <a:pt x="88746" y="49768"/>
                    <a:pt x="85228" y="48700"/>
                  </a:cubicBezTo>
                  <a:cubicBezTo>
                    <a:pt x="92325" y="41774"/>
                    <a:pt x="97903" y="21935"/>
                    <a:pt x="98080" y="17513"/>
                  </a:cubicBezTo>
                  <a:cubicBezTo>
                    <a:pt x="92896" y="21520"/>
                    <a:pt x="89909" y="9314"/>
                    <a:pt x="84956" y="6627"/>
                  </a:cubicBezTo>
                  <a:cubicBezTo>
                    <a:pt x="92739" y="23840"/>
                    <a:pt x="71172" y="9124"/>
                    <a:pt x="77254" y="26942"/>
                  </a:cubicBezTo>
                  <a:cubicBezTo>
                    <a:pt x="71709" y="37678"/>
                    <a:pt x="55837" y="40461"/>
                    <a:pt x="54633" y="29711"/>
                  </a:cubicBezTo>
                  <a:cubicBezTo>
                    <a:pt x="58551" y="21874"/>
                    <a:pt x="61797" y="25303"/>
                    <a:pt x="65233" y="26439"/>
                  </a:cubicBezTo>
                  <a:cubicBezTo>
                    <a:pt x="74513" y="12383"/>
                    <a:pt x="60661" y="14587"/>
                    <a:pt x="65028" y="0"/>
                  </a:cubicBezTo>
                  <a:cubicBezTo>
                    <a:pt x="43543" y="15961"/>
                    <a:pt x="5259" y="-4415"/>
                    <a:pt x="0" y="34134"/>
                  </a:cubicBezTo>
                  <a:cubicBezTo>
                    <a:pt x="1082" y="42706"/>
                    <a:pt x="8688" y="36372"/>
                    <a:pt x="13974" y="37114"/>
                  </a:cubicBezTo>
                  <a:cubicBezTo>
                    <a:pt x="4239" y="24377"/>
                    <a:pt x="22384" y="19417"/>
                    <a:pt x="26234" y="13907"/>
                  </a:cubicBezTo>
                  <a:cubicBezTo>
                    <a:pt x="29126" y="21840"/>
                    <a:pt x="43427" y="15512"/>
                    <a:pt x="35698" y="26554"/>
                  </a:cubicBezTo>
                  <a:lnTo>
                    <a:pt x="21132" y="35025"/>
                  </a:lnTo>
                  <a:cubicBezTo>
                    <a:pt x="46019" y="54782"/>
                    <a:pt x="86630" y="69193"/>
                    <a:pt x="121723" y="76268"/>
                  </a:cubicBezTo>
                  <a:lnTo>
                    <a:pt x="107666" y="70118"/>
                  </a:lnTo>
                  <a:cubicBezTo>
                    <a:pt x="112946" y="61348"/>
                    <a:pt x="119899" y="63348"/>
                    <a:pt x="126757" y="60872"/>
                  </a:cubicBezTo>
                  <a:lnTo>
                    <a:pt x="128513" y="35331"/>
                  </a:lnTo>
                  <a:cubicBezTo>
                    <a:pt x="131833" y="38583"/>
                    <a:pt x="137051" y="36644"/>
                    <a:pt x="133622" y="44707"/>
                  </a:cubicBezTo>
                  <a:cubicBezTo>
                    <a:pt x="142310" y="36910"/>
                    <a:pt x="142215" y="30140"/>
                    <a:pt x="142126" y="21193"/>
                  </a:cubicBezTo>
                  <a:cubicBezTo>
                    <a:pt x="154332" y="21159"/>
                    <a:pt x="152693" y="30800"/>
                    <a:pt x="166565" y="18921"/>
                  </a:cubicBezTo>
                  <a:cubicBezTo>
                    <a:pt x="156087" y="-6531"/>
                    <a:pt x="145168" y="28705"/>
                    <a:pt x="132193" y="4810"/>
                  </a:cubicBezTo>
                  <a:lnTo>
                    <a:pt x="114824" y="33691"/>
                  </a:lnTo>
                  <a:close/>
                </a:path>
              </a:pathLst>
            </a:custGeom>
            <a:solidFill>
              <a:srgbClr val="CDCCCC"/>
            </a:solidFill>
            <a:ln w="680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FF722C89-F1F8-4DDD-9B3D-0F7956AF080C}"/>
                </a:ext>
              </a:extLst>
            </p:cNvPr>
            <p:cNvSpPr/>
            <p:nvPr/>
          </p:nvSpPr>
          <p:spPr>
            <a:xfrm>
              <a:off x="5032332" y="4077186"/>
              <a:ext cx="17718" cy="20342"/>
            </a:xfrm>
            <a:custGeom>
              <a:avLst/>
              <a:gdLst>
                <a:gd name="connsiteX0" fmla="*/ 8620 w 8681"/>
                <a:gd name="connsiteY0" fmla="*/ 0 h 9967"/>
                <a:gd name="connsiteX1" fmla="*/ 0 w 8681"/>
                <a:gd name="connsiteY1" fmla="*/ 9967 h 9967"/>
                <a:gd name="connsiteX2" fmla="*/ 8681 w 8681"/>
                <a:gd name="connsiteY2" fmla="*/ 6756 h 9967"/>
              </a:gdLst>
              <a:ahLst/>
              <a:cxnLst>
                <a:cxn ang="0">
                  <a:pos x="connsiteX0" y="connsiteY0"/>
                </a:cxn>
                <a:cxn ang="0">
                  <a:pos x="connsiteX1" y="connsiteY1"/>
                </a:cxn>
                <a:cxn ang="0">
                  <a:pos x="connsiteX2" y="connsiteY2"/>
                </a:cxn>
              </a:cxnLst>
              <a:rect l="l" t="t" r="r" b="b"/>
              <a:pathLst>
                <a:path w="8681" h="9967">
                  <a:moveTo>
                    <a:pt x="8620" y="0"/>
                  </a:moveTo>
                  <a:lnTo>
                    <a:pt x="0" y="9967"/>
                  </a:lnTo>
                  <a:lnTo>
                    <a:pt x="8681" y="6756"/>
                  </a:lnTo>
                  <a:close/>
                </a:path>
              </a:pathLst>
            </a:custGeom>
            <a:solidFill>
              <a:srgbClr val="CDCCCC"/>
            </a:solidFill>
            <a:ln w="680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45C07D65-74C7-4B1E-8348-EA2DCE263685}"/>
                </a:ext>
              </a:extLst>
            </p:cNvPr>
            <p:cNvSpPr/>
            <p:nvPr/>
          </p:nvSpPr>
          <p:spPr>
            <a:xfrm>
              <a:off x="4995964" y="4146546"/>
              <a:ext cx="15303" cy="28451"/>
            </a:xfrm>
            <a:custGeom>
              <a:avLst/>
              <a:gdLst>
                <a:gd name="connsiteX0" fmla="*/ 688 w 7498"/>
                <a:gd name="connsiteY0" fmla="*/ 13940 h 13940"/>
                <a:gd name="connsiteX1" fmla="*/ 7498 w 7498"/>
                <a:gd name="connsiteY1" fmla="*/ 2395 h 13940"/>
                <a:gd name="connsiteX2" fmla="*/ 688 w 7498"/>
                <a:gd name="connsiteY2" fmla="*/ 13940 h 13940"/>
              </a:gdLst>
              <a:ahLst/>
              <a:cxnLst>
                <a:cxn ang="0">
                  <a:pos x="connsiteX0" y="connsiteY0"/>
                </a:cxn>
                <a:cxn ang="0">
                  <a:pos x="connsiteX1" y="connsiteY1"/>
                </a:cxn>
                <a:cxn ang="0">
                  <a:pos x="connsiteX2" y="connsiteY2"/>
                </a:cxn>
              </a:cxnLst>
              <a:rect l="l" t="t" r="r" b="b"/>
              <a:pathLst>
                <a:path w="7498" h="13940">
                  <a:moveTo>
                    <a:pt x="688" y="13940"/>
                  </a:moveTo>
                  <a:cubicBezTo>
                    <a:pt x="2362" y="8831"/>
                    <a:pt x="5791" y="7559"/>
                    <a:pt x="7498" y="2395"/>
                  </a:cubicBezTo>
                  <a:cubicBezTo>
                    <a:pt x="511" y="-4021"/>
                    <a:pt x="-1136" y="3347"/>
                    <a:pt x="688" y="13940"/>
                  </a:cubicBezTo>
                  <a:close/>
                </a:path>
              </a:pathLst>
            </a:custGeom>
            <a:solidFill>
              <a:srgbClr val="CDCCCC"/>
            </a:solidFill>
            <a:ln w="680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A75AB07D-8B91-418D-85B1-F5A756E34944}"/>
                </a:ext>
              </a:extLst>
            </p:cNvPr>
            <p:cNvSpPr/>
            <p:nvPr/>
          </p:nvSpPr>
          <p:spPr>
            <a:xfrm>
              <a:off x="4816143" y="3991204"/>
              <a:ext cx="24049" cy="15038"/>
            </a:xfrm>
            <a:custGeom>
              <a:avLst/>
              <a:gdLst>
                <a:gd name="connsiteX0" fmla="*/ 11784 w 11783"/>
                <a:gd name="connsiteY0" fmla="*/ 837 h 7368"/>
                <a:gd name="connsiteX1" fmla="*/ 0 w 11783"/>
                <a:gd name="connsiteY1" fmla="*/ 0 h 7368"/>
                <a:gd name="connsiteX2" fmla="*/ 4558 w 11783"/>
                <a:gd name="connsiteY2" fmla="*/ 7368 h 7368"/>
                <a:gd name="connsiteX3" fmla="*/ 11784 w 11783"/>
                <a:gd name="connsiteY3" fmla="*/ 837 h 7368"/>
              </a:gdLst>
              <a:ahLst/>
              <a:cxnLst>
                <a:cxn ang="0">
                  <a:pos x="connsiteX0" y="connsiteY0"/>
                </a:cxn>
                <a:cxn ang="0">
                  <a:pos x="connsiteX1" y="connsiteY1"/>
                </a:cxn>
                <a:cxn ang="0">
                  <a:pos x="connsiteX2" y="connsiteY2"/>
                </a:cxn>
                <a:cxn ang="0">
                  <a:pos x="connsiteX3" y="connsiteY3"/>
                </a:cxn>
              </a:cxnLst>
              <a:rect l="l" t="t" r="r" b="b"/>
              <a:pathLst>
                <a:path w="11783" h="7368">
                  <a:moveTo>
                    <a:pt x="11784" y="837"/>
                  </a:moveTo>
                  <a:lnTo>
                    <a:pt x="0" y="0"/>
                  </a:lnTo>
                  <a:lnTo>
                    <a:pt x="4558" y="7368"/>
                  </a:lnTo>
                  <a:cubicBezTo>
                    <a:pt x="6681" y="2327"/>
                    <a:pt x="10056" y="1306"/>
                    <a:pt x="11784" y="837"/>
                  </a:cubicBezTo>
                  <a:close/>
                </a:path>
              </a:pathLst>
            </a:custGeom>
            <a:solidFill>
              <a:srgbClr val="CDCCCC"/>
            </a:solidFill>
            <a:ln w="680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D09961B7-CE91-415C-9537-4E73C83E7157}"/>
                </a:ext>
              </a:extLst>
            </p:cNvPr>
            <p:cNvSpPr/>
            <p:nvPr/>
          </p:nvSpPr>
          <p:spPr>
            <a:xfrm>
              <a:off x="4637139" y="3988693"/>
              <a:ext cx="116015" cy="84423"/>
            </a:xfrm>
            <a:custGeom>
              <a:avLst/>
              <a:gdLst>
                <a:gd name="connsiteX0" fmla="*/ 0 w 56843"/>
                <a:gd name="connsiteY0" fmla="*/ 23811 h 41364"/>
                <a:gd name="connsiteX1" fmla="*/ 37243 w 56843"/>
                <a:gd name="connsiteY1" fmla="*/ 41365 h 41364"/>
                <a:gd name="connsiteX2" fmla="*/ 56844 w 56843"/>
                <a:gd name="connsiteY2" fmla="*/ 1257 h 41364"/>
                <a:gd name="connsiteX3" fmla="*/ 28800 w 56843"/>
                <a:gd name="connsiteY3" fmla="*/ 19368 h 41364"/>
                <a:gd name="connsiteX4" fmla="*/ 9096 w 56843"/>
                <a:gd name="connsiteY4" fmla="*/ 8898 h 41364"/>
                <a:gd name="connsiteX5" fmla="*/ 0 w 56843"/>
                <a:gd name="connsiteY5" fmla="*/ 23811 h 4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43" h="41364">
                  <a:moveTo>
                    <a:pt x="0" y="23811"/>
                  </a:moveTo>
                  <a:cubicBezTo>
                    <a:pt x="15519" y="29125"/>
                    <a:pt x="26622" y="22178"/>
                    <a:pt x="37243" y="41365"/>
                  </a:cubicBezTo>
                  <a:cubicBezTo>
                    <a:pt x="52340" y="30887"/>
                    <a:pt x="46972" y="12599"/>
                    <a:pt x="56844" y="1257"/>
                  </a:cubicBezTo>
                  <a:cubicBezTo>
                    <a:pt x="50632" y="-5785"/>
                    <a:pt x="39393" y="19035"/>
                    <a:pt x="28800" y="19368"/>
                  </a:cubicBezTo>
                  <a:cubicBezTo>
                    <a:pt x="32072" y="5557"/>
                    <a:pt x="15451" y="15844"/>
                    <a:pt x="9096" y="8898"/>
                  </a:cubicBezTo>
                  <a:cubicBezTo>
                    <a:pt x="7348" y="14443"/>
                    <a:pt x="4334" y="20124"/>
                    <a:pt x="0" y="23811"/>
                  </a:cubicBezTo>
                  <a:close/>
                </a:path>
              </a:pathLst>
            </a:custGeom>
            <a:solidFill>
              <a:srgbClr val="CDCCCC"/>
            </a:solidFill>
            <a:ln w="680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E6F07332-3DDE-40D6-BD2D-7F4E8368094E}"/>
                </a:ext>
              </a:extLst>
            </p:cNvPr>
            <p:cNvSpPr/>
            <p:nvPr/>
          </p:nvSpPr>
          <p:spPr>
            <a:xfrm>
              <a:off x="4032365" y="3524860"/>
              <a:ext cx="646694" cy="481479"/>
            </a:xfrm>
            <a:custGeom>
              <a:avLst/>
              <a:gdLst>
                <a:gd name="connsiteX0" fmla="*/ 274839 w 316856"/>
                <a:gd name="connsiteY0" fmla="*/ 178362 h 235907"/>
                <a:gd name="connsiteX1" fmla="*/ 255741 w 316856"/>
                <a:gd name="connsiteY1" fmla="*/ 171586 h 235907"/>
                <a:gd name="connsiteX2" fmla="*/ 268600 w 316856"/>
                <a:gd name="connsiteY2" fmla="*/ 168219 h 235907"/>
                <a:gd name="connsiteX3" fmla="*/ 260660 w 316856"/>
                <a:gd name="connsiteY3" fmla="*/ 151631 h 235907"/>
                <a:gd name="connsiteX4" fmla="*/ 256687 w 316856"/>
                <a:gd name="connsiteY4" fmla="*/ 160578 h 235907"/>
                <a:gd name="connsiteX5" fmla="*/ 224016 w 316856"/>
                <a:gd name="connsiteY5" fmla="*/ 146039 h 235907"/>
                <a:gd name="connsiteX6" fmla="*/ 208620 w 316856"/>
                <a:gd name="connsiteY6" fmla="*/ 157918 h 235907"/>
                <a:gd name="connsiteX7" fmla="*/ 205578 w 316856"/>
                <a:gd name="connsiteY7" fmla="*/ 119008 h 235907"/>
                <a:gd name="connsiteX8" fmla="*/ 187726 w 316856"/>
                <a:gd name="connsiteY8" fmla="*/ 156870 h 235907"/>
                <a:gd name="connsiteX9" fmla="*/ 162335 w 316856"/>
                <a:gd name="connsiteY9" fmla="*/ 122757 h 235907"/>
                <a:gd name="connsiteX10" fmla="*/ 170486 w 316856"/>
                <a:gd name="connsiteY10" fmla="*/ 124941 h 235907"/>
                <a:gd name="connsiteX11" fmla="*/ 153150 w 316856"/>
                <a:gd name="connsiteY11" fmla="*/ 112341 h 235907"/>
                <a:gd name="connsiteX12" fmla="*/ 165056 w 316856"/>
                <a:gd name="connsiteY12" fmla="*/ 96862 h 235907"/>
                <a:gd name="connsiteX13" fmla="*/ 138856 w 316856"/>
                <a:gd name="connsiteY13" fmla="*/ 80030 h 235907"/>
                <a:gd name="connsiteX14" fmla="*/ 146435 w 316856"/>
                <a:gd name="connsiteY14" fmla="*/ 73465 h 235907"/>
                <a:gd name="connsiteX15" fmla="*/ 89353 w 316856"/>
                <a:gd name="connsiteY15" fmla="*/ 49714 h 235907"/>
                <a:gd name="connsiteX16" fmla="*/ 89979 w 316856"/>
                <a:gd name="connsiteY16" fmla="*/ 34916 h 235907"/>
                <a:gd name="connsiteX17" fmla="*/ 71983 w 316856"/>
                <a:gd name="connsiteY17" fmla="*/ 66423 h 235907"/>
                <a:gd name="connsiteX18" fmla="*/ 54083 w 316856"/>
                <a:gd name="connsiteY18" fmla="*/ 47591 h 235907"/>
                <a:gd name="connsiteX19" fmla="*/ 74583 w 316856"/>
                <a:gd name="connsiteY19" fmla="*/ 33957 h 235907"/>
                <a:gd name="connsiteX20" fmla="*/ 57152 w 316856"/>
                <a:gd name="connsiteY20" fmla="*/ 32616 h 235907"/>
                <a:gd name="connsiteX21" fmla="*/ 64316 w 316856"/>
                <a:gd name="connsiteY21" fmla="*/ 9457 h 235907"/>
                <a:gd name="connsiteX22" fmla="*/ 24039 w 316856"/>
                <a:gd name="connsiteY22" fmla="*/ 15839 h 235907"/>
                <a:gd name="connsiteX23" fmla="*/ 15983 w 316856"/>
                <a:gd name="connsiteY23" fmla="*/ 0 h 235907"/>
                <a:gd name="connsiteX24" fmla="*/ 675 w 316856"/>
                <a:gd name="connsiteY24" fmla="*/ 32460 h 235907"/>
                <a:gd name="connsiteX25" fmla="*/ 71215 w 316856"/>
                <a:gd name="connsiteY25" fmla="*/ 88113 h 235907"/>
                <a:gd name="connsiteX26" fmla="*/ 100933 w 316856"/>
                <a:gd name="connsiteY26" fmla="*/ 86562 h 235907"/>
                <a:gd name="connsiteX27" fmla="*/ 90578 w 316856"/>
                <a:gd name="connsiteY27" fmla="*/ 106040 h 235907"/>
                <a:gd name="connsiteX28" fmla="*/ 103736 w 316856"/>
                <a:gd name="connsiteY28" fmla="*/ 88732 h 235907"/>
                <a:gd name="connsiteX29" fmla="*/ 102776 w 316856"/>
                <a:gd name="connsiteY29" fmla="*/ 112776 h 235907"/>
                <a:gd name="connsiteX30" fmla="*/ 120833 w 316856"/>
                <a:gd name="connsiteY30" fmla="*/ 101863 h 235907"/>
                <a:gd name="connsiteX31" fmla="*/ 112206 w 316856"/>
                <a:gd name="connsiteY31" fmla="*/ 128064 h 235907"/>
                <a:gd name="connsiteX32" fmla="*/ 235555 w 316856"/>
                <a:gd name="connsiteY32" fmla="*/ 197467 h 235907"/>
                <a:gd name="connsiteX33" fmla="*/ 241107 w 316856"/>
                <a:gd name="connsiteY33" fmla="*/ 181628 h 235907"/>
                <a:gd name="connsiteX34" fmla="*/ 287555 w 316856"/>
                <a:gd name="connsiteY34" fmla="*/ 207434 h 235907"/>
                <a:gd name="connsiteX35" fmla="*/ 299883 w 316856"/>
                <a:gd name="connsiteY35" fmla="*/ 198154 h 235907"/>
                <a:gd name="connsiteX36" fmla="*/ 280846 w 316856"/>
                <a:gd name="connsiteY36" fmla="*/ 228539 h 235907"/>
                <a:gd name="connsiteX37" fmla="*/ 298488 w 316856"/>
                <a:gd name="connsiteY37" fmla="*/ 233220 h 235907"/>
                <a:gd name="connsiteX38" fmla="*/ 293093 w 316856"/>
                <a:gd name="connsiteY38" fmla="*/ 221307 h 235907"/>
                <a:gd name="connsiteX39" fmla="*/ 305475 w 316856"/>
                <a:gd name="connsiteY39" fmla="*/ 235907 h 235907"/>
                <a:gd name="connsiteX40" fmla="*/ 314517 w 316856"/>
                <a:gd name="connsiteY40" fmla="*/ 192718 h 235907"/>
                <a:gd name="connsiteX41" fmla="*/ 286459 w 316856"/>
                <a:gd name="connsiteY41" fmla="*/ 157367 h 235907"/>
                <a:gd name="connsiteX42" fmla="*/ 274839 w 316856"/>
                <a:gd name="connsiteY42" fmla="*/ 178362 h 23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16856" h="235907">
                  <a:moveTo>
                    <a:pt x="274839" y="178362"/>
                  </a:moveTo>
                  <a:cubicBezTo>
                    <a:pt x="268777" y="174757"/>
                    <a:pt x="257143" y="180192"/>
                    <a:pt x="255741" y="171586"/>
                  </a:cubicBezTo>
                  <a:cubicBezTo>
                    <a:pt x="260932" y="164612"/>
                    <a:pt x="266157" y="164075"/>
                    <a:pt x="268600" y="168219"/>
                  </a:cubicBezTo>
                  <a:cubicBezTo>
                    <a:pt x="276363" y="149930"/>
                    <a:pt x="260368" y="166790"/>
                    <a:pt x="260660" y="151631"/>
                  </a:cubicBezTo>
                  <a:cubicBezTo>
                    <a:pt x="260096" y="153774"/>
                    <a:pt x="260694" y="158068"/>
                    <a:pt x="256687" y="160578"/>
                  </a:cubicBezTo>
                  <a:cubicBezTo>
                    <a:pt x="242876" y="146910"/>
                    <a:pt x="239059" y="168688"/>
                    <a:pt x="224016" y="146039"/>
                  </a:cubicBezTo>
                  <a:cubicBezTo>
                    <a:pt x="218111" y="148638"/>
                    <a:pt x="215185" y="146637"/>
                    <a:pt x="208620" y="157918"/>
                  </a:cubicBezTo>
                  <a:cubicBezTo>
                    <a:pt x="205762" y="136310"/>
                    <a:pt x="211634" y="140249"/>
                    <a:pt x="205578" y="119008"/>
                  </a:cubicBezTo>
                  <a:cubicBezTo>
                    <a:pt x="201877" y="125717"/>
                    <a:pt x="196809" y="143351"/>
                    <a:pt x="187726" y="156870"/>
                  </a:cubicBezTo>
                  <a:cubicBezTo>
                    <a:pt x="180392" y="124342"/>
                    <a:pt x="165295" y="145712"/>
                    <a:pt x="162335" y="122757"/>
                  </a:cubicBezTo>
                  <a:cubicBezTo>
                    <a:pt x="164281" y="122995"/>
                    <a:pt x="168274" y="120825"/>
                    <a:pt x="170486" y="124941"/>
                  </a:cubicBezTo>
                  <a:cubicBezTo>
                    <a:pt x="181793" y="105061"/>
                    <a:pt x="157593" y="120940"/>
                    <a:pt x="153150" y="112341"/>
                  </a:cubicBezTo>
                  <a:lnTo>
                    <a:pt x="165056" y="96862"/>
                  </a:lnTo>
                  <a:cubicBezTo>
                    <a:pt x="156879" y="95039"/>
                    <a:pt x="138352" y="97393"/>
                    <a:pt x="138856" y="80030"/>
                  </a:cubicBezTo>
                  <a:lnTo>
                    <a:pt x="146435" y="73465"/>
                  </a:lnTo>
                  <a:cubicBezTo>
                    <a:pt x="121486" y="73792"/>
                    <a:pt x="106845" y="54007"/>
                    <a:pt x="89353" y="49714"/>
                  </a:cubicBezTo>
                  <a:lnTo>
                    <a:pt x="89979" y="34916"/>
                  </a:lnTo>
                  <a:cubicBezTo>
                    <a:pt x="62976" y="31609"/>
                    <a:pt x="103260" y="54605"/>
                    <a:pt x="71983" y="66423"/>
                  </a:cubicBezTo>
                  <a:cubicBezTo>
                    <a:pt x="92605" y="37270"/>
                    <a:pt x="54947" y="67791"/>
                    <a:pt x="54083" y="47591"/>
                  </a:cubicBezTo>
                  <a:cubicBezTo>
                    <a:pt x="58832" y="32725"/>
                    <a:pt x="69031" y="51020"/>
                    <a:pt x="74583" y="33957"/>
                  </a:cubicBezTo>
                  <a:cubicBezTo>
                    <a:pt x="60349" y="45945"/>
                    <a:pt x="65901" y="33270"/>
                    <a:pt x="57152" y="32616"/>
                  </a:cubicBezTo>
                  <a:cubicBezTo>
                    <a:pt x="69922" y="20799"/>
                    <a:pt x="47906" y="20914"/>
                    <a:pt x="64316" y="9457"/>
                  </a:cubicBezTo>
                  <a:lnTo>
                    <a:pt x="24039" y="15839"/>
                  </a:lnTo>
                  <a:cubicBezTo>
                    <a:pt x="27828" y="5967"/>
                    <a:pt x="21590" y="1966"/>
                    <a:pt x="15983" y="0"/>
                  </a:cubicBezTo>
                  <a:cubicBezTo>
                    <a:pt x="25624" y="9729"/>
                    <a:pt x="-4849" y="15839"/>
                    <a:pt x="675" y="32460"/>
                  </a:cubicBezTo>
                  <a:cubicBezTo>
                    <a:pt x="23236" y="41828"/>
                    <a:pt x="53696" y="64178"/>
                    <a:pt x="71215" y="88113"/>
                  </a:cubicBezTo>
                  <a:cubicBezTo>
                    <a:pt x="88339" y="71281"/>
                    <a:pt x="85509" y="99448"/>
                    <a:pt x="100933" y="86562"/>
                  </a:cubicBezTo>
                  <a:cubicBezTo>
                    <a:pt x="96844" y="93032"/>
                    <a:pt x="94605" y="99536"/>
                    <a:pt x="90578" y="106040"/>
                  </a:cubicBezTo>
                  <a:cubicBezTo>
                    <a:pt x="108213" y="112810"/>
                    <a:pt x="94993" y="92998"/>
                    <a:pt x="103736" y="88732"/>
                  </a:cubicBezTo>
                  <a:cubicBezTo>
                    <a:pt x="111948" y="90909"/>
                    <a:pt x="108512" y="106245"/>
                    <a:pt x="102776" y="112776"/>
                  </a:cubicBezTo>
                  <a:cubicBezTo>
                    <a:pt x="112567" y="121430"/>
                    <a:pt x="107818" y="108367"/>
                    <a:pt x="120833" y="101863"/>
                  </a:cubicBezTo>
                  <a:lnTo>
                    <a:pt x="112206" y="128064"/>
                  </a:lnTo>
                  <a:cubicBezTo>
                    <a:pt x="150191" y="145787"/>
                    <a:pt x="203871" y="161006"/>
                    <a:pt x="235555" y="197467"/>
                  </a:cubicBezTo>
                  <a:lnTo>
                    <a:pt x="241107" y="181628"/>
                  </a:lnTo>
                  <a:cubicBezTo>
                    <a:pt x="254381" y="200392"/>
                    <a:pt x="289140" y="167871"/>
                    <a:pt x="287555" y="207434"/>
                  </a:cubicBezTo>
                  <a:lnTo>
                    <a:pt x="299883" y="198154"/>
                  </a:lnTo>
                  <a:cubicBezTo>
                    <a:pt x="292991" y="203495"/>
                    <a:pt x="291059" y="221463"/>
                    <a:pt x="280846" y="228539"/>
                  </a:cubicBezTo>
                  <a:cubicBezTo>
                    <a:pt x="288521" y="226436"/>
                    <a:pt x="290909" y="234825"/>
                    <a:pt x="298488" y="233220"/>
                  </a:cubicBezTo>
                  <a:lnTo>
                    <a:pt x="293093" y="221307"/>
                  </a:lnTo>
                  <a:cubicBezTo>
                    <a:pt x="306183" y="212632"/>
                    <a:pt x="308965" y="224055"/>
                    <a:pt x="305475" y="235907"/>
                  </a:cubicBezTo>
                  <a:cubicBezTo>
                    <a:pt x="327015" y="228471"/>
                    <a:pt x="310626" y="206570"/>
                    <a:pt x="314517" y="192718"/>
                  </a:cubicBezTo>
                  <a:cubicBezTo>
                    <a:pt x="280853" y="208958"/>
                    <a:pt x="310183" y="156441"/>
                    <a:pt x="286459" y="157367"/>
                  </a:cubicBezTo>
                  <a:cubicBezTo>
                    <a:pt x="270695" y="159360"/>
                    <a:pt x="279887" y="171259"/>
                    <a:pt x="274839" y="178362"/>
                  </a:cubicBezTo>
                  <a:close/>
                </a:path>
              </a:pathLst>
            </a:custGeom>
            <a:solidFill>
              <a:srgbClr val="CDCCCC"/>
            </a:solidFill>
            <a:ln w="680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08A4BD7-620A-4D96-9C01-33B92D229B79}"/>
                </a:ext>
              </a:extLst>
            </p:cNvPr>
            <p:cNvSpPr/>
            <p:nvPr/>
          </p:nvSpPr>
          <p:spPr>
            <a:xfrm>
              <a:off x="4595495" y="3991342"/>
              <a:ext cx="10095" cy="4553"/>
            </a:xfrm>
            <a:custGeom>
              <a:avLst/>
              <a:gdLst>
                <a:gd name="connsiteX0" fmla="*/ 0 w 4946"/>
                <a:gd name="connsiteY0" fmla="*/ 2232 h 2231"/>
                <a:gd name="connsiteX1" fmla="*/ 4946 w 4946"/>
                <a:gd name="connsiteY1" fmla="*/ 0 h 2231"/>
                <a:gd name="connsiteX2" fmla="*/ 0 w 4946"/>
                <a:gd name="connsiteY2" fmla="*/ 2232 h 2231"/>
              </a:gdLst>
              <a:ahLst/>
              <a:cxnLst>
                <a:cxn ang="0">
                  <a:pos x="connsiteX0" y="connsiteY0"/>
                </a:cxn>
                <a:cxn ang="0">
                  <a:pos x="connsiteX1" y="connsiteY1"/>
                </a:cxn>
                <a:cxn ang="0">
                  <a:pos x="connsiteX2" y="connsiteY2"/>
                </a:cxn>
              </a:cxnLst>
              <a:rect l="l" t="t" r="r" b="b"/>
              <a:pathLst>
                <a:path w="4946" h="2231">
                  <a:moveTo>
                    <a:pt x="0" y="2232"/>
                  </a:moveTo>
                  <a:cubicBezTo>
                    <a:pt x="1817" y="1755"/>
                    <a:pt x="3497" y="973"/>
                    <a:pt x="4946" y="0"/>
                  </a:cubicBezTo>
                  <a:cubicBezTo>
                    <a:pt x="3497" y="327"/>
                    <a:pt x="1878" y="1000"/>
                    <a:pt x="0" y="2232"/>
                  </a:cubicBezTo>
                  <a:close/>
                </a:path>
              </a:pathLst>
            </a:custGeom>
            <a:solidFill>
              <a:srgbClr val="CDCCCC"/>
            </a:solidFill>
            <a:ln w="680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58B10421-30F8-4F29-8200-5BE012A112BE}"/>
                </a:ext>
              </a:extLst>
            </p:cNvPr>
            <p:cNvSpPr/>
            <p:nvPr/>
          </p:nvSpPr>
          <p:spPr>
            <a:xfrm>
              <a:off x="4051195" y="3517666"/>
              <a:ext cx="13805" cy="7233"/>
            </a:xfrm>
            <a:custGeom>
              <a:avLst/>
              <a:gdLst>
                <a:gd name="connsiteX0" fmla="*/ 6764 w 6764"/>
                <a:gd name="connsiteY0" fmla="*/ 3545 h 3544"/>
                <a:gd name="connsiteX1" fmla="*/ 1804 w 6764"/>
                <a:gd name="connsiteY1" fmla="*/ 0 h 3544"/>
                <a:gd name="connsiteX2" fmla="*/ 6764 w 6764"/>
                <a:gd name="connsiteY2" fmla="*/ 3545 h 3544"/>
              </a:gdLst>
              <a:ahLst/>
              <a:cxnLst>
                <a:cxn ang="0">
                  <a:pos x="connsiteX0" y="connsiteY0"/>
                </a:cxn>
                <a:cxn ang="0">
                  <a:pos x="connsiteX1" y="connsiteY1"/>
                </a:cxn>
                <a:cxn ang="0">
                  <a:pos x="connsiteX2" y="connsiteY2"/>
                </a:cxn>
              </a:cxnLst>
              <a:rect l="l" t="t" r="r" b="b"/>
              <a:pathLst>
                <a:path w="6764" h="3544">
                  <a:moveTo>
                    <a:pt x="6764" y="3545"/>
                  </a:moveTo>
                  <a:cubicBezTo>
                    <a:pt x="5662" y="2354"/>
                    <a:pt x="4138" y="1218"/>
                    <a:pt x="1804" y="0"/>
                  </a:cubicBezTo>
                  <a:cubicBezTo>
                    <a:pt x="-2577" y="1456"/>
                    <a:pt x="1784" y="1721"/>
                    <a:pt x="6764" y="3545"/>
                  </a:cubicBezTo>
                  <a:close/>
                </a:path>
              </a:pathLst>
            </a:custGeom>
            <a:solidFill>
              <a:srgbClr val="CDCCCC"/>
            </a:solidFill>
            <a:ln w="680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B0FB74C0-5A2B-4565-BF40-729512FE5385}"/>
                </a:ext>
              </a:extLst>
            </p:cNvPr>
            <p:cNvSpPr/>
            <p:nvPr/>
          </p:nvSpPr>
          <p:spPr>
            <a:xfrm>
              <a:off x="4655302" y="4006380"/>
              <a:ext cx="555" cy="486"/>
            </a:xfrm>
            <a:custGeom>
              <a:avLst/>
              <a:gdLst>
                <a:gd name="connsiteX0" fmla="*/ 204 w 272"/>
                <a:gd name="connsiteY0" fmla="*/ 238 h 238"/>
                <a:gd name="connsiteX1" fmla="*/ 272 w 272"/>
                <a:gd name="connsiteY1" fmla="*/ 0 h 238"/>
                <a:gd name="connsiteX2" fmla="*/ 0 w 272"/>
                <a:gd name="connsiteY2" fmla="*/ 116 h 238"/>
              </a:gdLst>
              <a:ahLst/>
              <a:cxnLst>
                <a:cxn ang="0">
                  <a:pos x="connsiteX0" y="connsiteY0"/>
                </a:cxn>
                <a:cxn ang="0">
                  <a:pos x="connsiteX1" y="connsiteY1"/>
                </a:cxn>
                <a:cxn ang="0">
                  <a:pos x="connsiteX2" y="connsiteY2"/>
                </a:cxn>
              </a:cxnLst>
              <a:rect l="l" t="t" r="r" b="b"/>
              <a:pathLst>
                <a:path w="272" h="238">
                  <a:moveTo>
                    <a:pt x="204" y="238"/>
                  </a:moveTo>
                  <a:lnTo>
                    <a:pt x="272" y="0"/>
                  </a:lnTo>
                  <a:lnTo>
                    <a:pt x="0" y="116"/>
                  </a:lnTo>
                  <a:close/>
                </a:path>
              </a:pathLst>
            </a:custGeom>
            <a:solidFill>
              <a:srgbClr val="CDCCCC"/>
            </a:solidFill>
            <a:ln w="680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502A063E-F21C-4BF7-9941-AC52C0CE66E2}"/>
                </a:ext>
              </a:extLst>
            </p:cNvPr>
            <p:cNvSpPr/>
            <p:nvPr/>
          </p:nvSpPr>
          <p:spPr>
            <a:xfrm>
              <a:off x="4697683" y="3937730"/>
              <a:ext cx="15162" cy="14440"/>
            </a:xfrm>
            <a:custGeom>
              <a:avLst/>
              <a:gdLst>
                <a:gd name="connsiteX0" fmla="*/ 7430 w 7429"/>
                <a:gd name="connsiteY0" fmla="*/ 3109 h 7075"/>
                <a:gd name="connsiteX1" fmla="*/ 2626 w 7429"/>
                <a:gd name="connsiteY1" fmla="*/ 0 h 7075"/>
                <a:gd name="connsiteX2" fmla="*/ 0 w 7429"/>
                <a:gd name="connsiteY2" fmla="*/ 7076 h 7075"/>
              </a:gdLst>
              <a:ahLst/>
              <a:cxnLst>
                <a:cxn ang="0">
                  <a:pos x="connsiteX0" y="connsiteY0"/>
                </a:cxn>
                <a:cxn ang="0">
                  <a:pos x="connsiteX1" y="connsiteY1"/>
                </a:cxn>
                <a:cxn ang="0">
                  <a:pos x="connsiteX2" y="connsiteY2"/>
                </a:cxn>
              </a:cxnLst>
              <a:rect l="l" t="t" r="r" b="b"/>
              <a:pathLst>
                <a:path w="7429" h="7075">
                  <a:moveTo>
                    <a:pt x="7430" y="3109"/>
                  </a:moveTo>
                  <a:lnTo>
                    <a:pt x="2626" y="0"/>
                  </a:lnTo>
                  <a:lnTo>
                    <a:pt x="0" y="7076"/>
                  </a:lnTo>
                  <a:close/>
                </a:path>
              </a:pathLst>
            </a:custGeom>
            <a:solidFill>
              <a:srgbClr val="CDCCCC"/>
            </a:solidFill>
            <a:ln w="680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D09C4AB-DB2E-4EBF-B178-E140CAB5EB40}"/>
                </a:ext>
              </a:extLst>
            </p:cNvPr>
            <p:cNvSpPr/>
            <p:nvPr/>
          </p:nvSpPr>
          <p:spPr>
            <a:xfrm>
              <a:off x="3996374" y="3407551"/>
              <a:ext cx="12844" cy="11872"/>
            </a:xfrm>
            <a:custGeom>
              <a:avLst/>
              <a:gdLst>
                <a:gd name="connsiteX0" fmla="*/ 6293 w 6293"/>
                <a:gd name="connsiteY0" fmla="*/ 0 h 5817"/>
                <a:gd name="connsiteX1" fmla="*/ 0 w 6293"/>
                <a:gd name="connsiteY1" fmla="*/ 5817 h 5817"/>
                <a:gd name="connsiteX2" fmla="*/ 6293 w 6293"/>
                <a:gd name="connsiteY2" fmla="*/ 0 h 5817"/>
              </a:gdLst>
              <a:ahLst/>
              <a:cxnLst>
                <a:cxn ang="0">
                  <a:pos x="connsiteX0" y="connsiteY0"/>
                </a:cxn>
                <a:cxn ang="0">
                  <a:pos x="connsiteX1" y="connsiteY1"/>
                </a:cxn>
                <a:cxn ang="0">
                  <a:pos x="connsiteX2" y="connsiteY2"/>
                </a:cxn>
              </a:cxnLst>
              <a:rect l="l" t="t" r="r" b="b"/>
              <a:pathLst>
                <a:path w="6293" h="5817">
                  <a:moveTo>
                    <a:pt x="6293" y="0"/>
                  </a:moveTo>
                  <a:lnTo>
                    <a:pt x="0" y="5817"/>
                  </a:lnTo>
                  <a:cubicBezTo>
                    <a:pt x="2320" y="4354"/>
                    <a:pt x="4538" y="2626"/>
                    <a:pt x="6293" y="0"/>
                  </a:cubicBezTo>
                  <a:close/>
                </a:path>
              </a:pathLst>
            </a:custGeom>
            <a:solidFill>
              <a:srgbClr val="CDCCCC"/>
            </a:solidFill>
            <a:ln w="680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4687A55F-BB3D-42DA-9DF8-EAC7AA60CB23}"/>
                </a:ext>
              </a:extLst>
            </p:cNvPr>
            <p:cNvSpPr/>
            <p:nvPr/>
          </p:nvSpPr>
          <p:spPr>
            <a:xfrm>
              <a:off x="3813610" y="3144526"/>
              <a:ext cx="3617" cy="6386"/>
            </a:xfrm>
            <a:custGeom>
              <a:avLst/>
              <a:gdLst>
                <a:gd name="connsiteX0" fmla="*/ 0 w 1772"/>
                <a:gd name="connsiteY0" fmla="*/ 0 h 3129"/>
                <a:gd name="connsiteX1" fmla="*/ 1612 w 1772"/>
                <a:gd name="connsiteY1" fmla="*/ 3130 h 3129"/>
                <a:gd name="connsiteX2" fmla="*/ 0 w 1772"/>
                <a:gd name="connsiteY2" fmla="*/ 0 h 3129"/>
              </a:gdLst>
              <a:ahLst/>
              <a:cxnLst>
                <a:cxn ang="0">
                  <a:pos x="connsiteX0" y="connsiteY0"/>
                </a:cxn>
                <a:cxn ang="0">
                  <a:pos x="connsiteX1" y="connsiteY1"/>
                </a:cxn>
                <a:cxn ang="0">
                  <a:pos x="connsiteX2" y="connsiteY2"/>
                </a:cxn>
              </a:cxnLst>
              <a:rect l="l" t="t" r="r" b="b"/>
              <a:pathLst>
                <a:path w="1772" h="3129">
                  <a:moveTo>
                    <a:pt x="0" y="0"/>
                  </a:moveTo>
                  <a:lnTo>
                    <a:pt x="1612" y="3130"/>
                  </a:lnTo>
                  <a:cubicBezTo>
                    <a:pt x="2150" y="1436"/>
                    <a:pt x="1259" y="565"/>
                    <a:pt x="0" y="0"/>
                  </a:cubicBezTo>
                  <a:close/>
                </a:path>
              </a:pathLst>
            </a:custGeom>
            <a:solidFill>
              <a:srgbClr val="CDCCCC"/>
            </a:solidFill>
            <a:ln w="680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F2CFA4C8-EC73-4852-84EE-66AA25931F95}"/>
                </a:ext>
              </a:extLst>
            </p:cNvPr>
            <p:cNvSpPr/>
            <p:nvPr/>
          </p:nvSpPr>
          <p:spPr>
            <a:xfrm>
              <a:off x="3346168" y="2349549"/>
              <a:ext cx="721648" cy="1172919"/>
            </a:xfrm>
            <a:custGeom>
              <a:avLst/>
              <a:gdLst>
                <a:gd name="connsiteX0" fmla="*/ 64682 w 353581"/>
                <a:gd name="connsiteY0" fmla="*/ 40812 h 574687"/>
                <a:gd name="connsiteX1" fmla="*/ 34127 w 353581"/>
                <a:gd name="connsiteY1" fmla="*/ 13271 h 574687"/>
                <a:gd name="connsiteX2" fmla="*/ 42754 w 353581"/>
                <a:gd name="connsiteY2" fmla="*/ 12462 h 574687"/>
                <a:gd name="connsiteX3" fmla="*/ 7634 w 353581"/>
                <a:gd name="connsiteY3" fmla="*/ 6019 h 574687"/>
                <a:gd name="connsiteX4" fmla="*/ 15546 w 353581"/>
                <a:gd name="connsiteY4" fmla="*/ 7659 h 574687"/>
                <a:gd name="connsiteX5" fmla="*/ 0 w 353581"/>
                <a:gd name="connsiteY5" fmla="*/ 32335 h 574687"/>
                <a:gd name="connsiteX6" fmla="*/ 34970 w 353581"/>
                <a:gd name="connsiteY6" fmla="*/ 58202 h 574687"/>
                <a:gd name="connsiteX7" fmla="*/ 21751 w 353581"/>
                <a:gd name="connsiteY7" fmla="*/ 64081 h 574687"/>
                <a:gd name="connsiteX8" fmla="*/ 52422 w 353581"/>
                <a:gd name="connsiteY8" fmla="*/ 81627 h 574687"/>
                <a:gd name="connsiteX9" fmla="*/ 43468 w 353581"/>
                <a:gd name="connsiteY9" fmla="*/ 138886 h 574687"/>
                <a:gd name="connsiteX10" fmla="*/ 67015 w 353581"/>
                <a:gd name="connsiteY10" fmla="*/ 172904 h 574687"/>
                <a:gd name="connsiteX11" fmla="*/ 51435 w 353581"/>
                <a:gd name="connsiteY11" fmla="*/ 188661 h 574687"/>
                <a:gd name="connsiteX12" fmla="*/ 94645 w 353581"/>
                <a:gd name="connsiteY12" fmla="*/ 218501 h 574687"/>
                <a:gd name="connsiteX13" fmla="*/ 95570 w 353581"/>
                <a:gd name="connsiteY13" fmla="*/ 242307 h 574687"/>
                <a:gd name="connsiteX14" fmla="*/ 87630 w 353581"/>
                <a:gd name="connsiteY14" fmla="*/ 239980 h 574687"/>
                <a:gd name="connsiteX15" fmla="*/ 94610 w 353581"/>
                <a:gd name="connsiteY15" fmla="*/ 259404 h 574687"/>
                <a:gd name="connsiteX16" fmla="*/ 123526 w 353581"/>
                <a:gd name="connsiteY16" fmla="*/ 260806 h 574687"/>
                <a:gd name="connsiteX17" fmla="*/ 104489 w 353581"/>
                <a:gd name="connsiteY17" fmla="*/ 295211 h 574687"/>
                <a:gd name="connsiteX18" fmla="*/ 135201 w 353581"/>
                <a:gd name="connsiteY18" fmla="*/ 303682 h 574687"/>
                <a:gd name="connsiteX19" fmla="*/ 145011 w 353581"/>
                <a:gd name="connsiteY19" fmla="*/ 291599 h 574687"/>
                <a:gd name="connsiteX20" fmla="*/ 180104 w 353581"/>
                <a:gd name="connsiteY20" fmla="*/ 313023 h 574687"/>
                <a:gd name="connsiteX21" fmla="*/ 160911 w 353581"/>
                <a:gd name="connsiteY21" fmla="*/ 320902 h 574687"/>
                <a:gd name="connsiteX22" fmla="*/ 122213 w 353581"/>
                <a:gd name="connsiteY22" fmla="*/ 309322 h 574687"/>
                <a:gd name="connsiteX23" fmla="*/ 160047 w 353581"/>
                <a:gd name="connsiteY23" fmla="*/ 351545 h 574687"/>
                <a:gd name="connsiteX24" fmla="*/ 149189 w 353581"/>
                <a:gd name="connsiteY24" fmla="*/ 361063 h 574687"/>
                <a:gd name="connsiteX25" fmla="*/ 183533 w 353581"/>
                <a:gd name="connsiteY25" fmla="*/ 389468 h 574687"/>
                <a:gd name="connsiteX26" fmla="*/ 171001 w 353581"/>
                <a:gd name="connsiteY26" fmla="*/ 393911 h 574687"/>
                <a:gd name="connsiteX27" fmla="*/ 202719 w 353581"/>
                <a:gd name="connsiteY27" fmla="*/ 431331 h 574687"/>
                <a:gd name="connsiteX28" fmla="*/ 214449 w 353581"/>
                <a:gd name="connsiteY28" fmla="*/ 421486 h 574687"/>
                <a:gd name="connsiteX29" fmla="*/ 232798 w 353581"/>
                <a:gd name="connsiteY29" fmla="*/ 456783 h 574687"/>
                <a:gd name="connsiteX30" fmla="*/ 274837 w 353581"/>
                <a:gd name="connsiteY30" fmla="*/ 454810 h 574687"/>
                <a:gd name="connsiteX31" fmla="*/ 261169 w 353581"/>
                <a:gd name="connsiteY31" fmla="*/ 469131 h 574687"/>
                <a:gd name="connsiteX32" fmla="*/ 217966 w 353581"/>
                <a:gd name="connsiteY32" fmla="*/ 466001 h 574687"/>
                <a:gd name="connsiteX33" fmla="*/ 253324 w 353581"/>
                <a:gd name="connsiteY33" fmla="*/ 487310 h 574687"/>
                <a:gd name="connsiteX34" fmla="*/ 238350 w 353581"/>
                <a:gd name="connsiteY34" fmla="*/ 494617 h 574687"/>
                <a:gd name="connsiteX35" fmla="*/ 273232 w 353581"/>
                <a:gd name="connsiteY35" fmla="*/ 503482 h 574687"/>
                <a:gd name="connsiteX36" fmla="*/ 263176 w 353581"/>
                <a:gd name="connsiteY36" fmla="*/ 509959 h 574687"/>
                <a:gd name="connsiteX37" fmla="*/ 332606 w 353581"/>
                <a:gd name="connsiteY37" fmla="*/ 574682 h 574687"/>
                <a:gd name="connsiteX38" fmla="*/ 353582 w 353581"/>
                <a:gd name="connsiteY38" fmla="*/ 538330 h 574687"/>
                <a:gd name="connsiteX39" fmla="*/ 304766 w 353581"/>
                <a:gd name="connsiteY39" fmla="*/ 536752 h 574687"/>
                <a:gd name="connsiteX40" fmla="*/ 318584 w 353581"/>
                <a:gd name="connsiteY40" fmla="*/ 524192 h 574687"/>
                <a:gd name="connsiteX41" fmla="*/ 290268 w 353581"/>
                <a:gd name="connsiteY41" fmla="*/ 538310 h 574687"/>
                <a:gd name="connsiteX42" fmla="*/ 282450 w 353581"/>
                <a:gd name="connsiteY42" fmla="*/ 521090 h 574687"/>
                <a:gd name="connsiteX43" fmla="*/ 315604 w 353581"/>
                <a:gd name="connsiteY43" fmla="*/ 501366 h 574687"/>
                <a:gd name="connsiteX44" fmla="*/ 302357 w 353581"/>
                <a:gd name="connsiteY44" fmla="*/ 500863 h 574687"/>
                <a:gd name="connsiteX45" fmla="*/ 311277 w 353581"/>
                <a:gd name="connsiteY45" fmla="*/ 489460 h 574687"/>
                <a:gd name="connsiteX46" fmla="*/ 283797 w 353581"/>
                <a:gd name="connsiteY46" fmla="*/ 459205 h 574687"/>
                <a:gd name="connsiteX47" fmla="*/ 287254 w 353581"/>
                <a:gd name="connsiteY47" fmla="*/ 468900 h 574687"/>
                <a:gd name="connsiteX48" fmla="*/ 271020 w 353581"/>
                <a:gd name="connsiteY48" fmla="*/ 469410 h 574687"/>
                <a:gd name="connsiteX49" fmla="*/ 276184 w 353581"/>
                <a:gd name="connsiteY49" fmla="*/ 444074 h 574687"/>
                <a:gd name="connsiteX50" fmla="*/ 240289 w 353581"/>
                <a:gd name="connsiteY50" fmla="*/ 443210 h 574687"/>
                <a:gd name="connsiteX51" fmla="*/ 251923 w 353581"/>
                <a:gd name="connsiteY51" fmla="*/ 410655 h 574687"/>
                <a:gd name="connsiteX52" fmla="*/ 223783 w 353581"/>
                <a:gd name="connsiteY52" fmla="*/ 403967 h 574687"/>
                <a:gd name="connsiteX53" fmla="*/ 223756 w 353581"/>
                <a:gd name="connsiteY53" fmla="*/ 388005 h 574687"/>
                <a:gd name="connsiteX54" fmla="*/ 229036 w 353581"/>
                <a:gd name="connsiteY54" fmla="*/ 389495 h 574687"/>
                <a:gd name="connsiteX55" fmla="*/ 226620 w 353581"/>
                <a:gd name="connsiteY55" fmla="*/ 384515 h 574687"/>
                <a:gd name="connsiteX56" fmla="*/ 230920 w 353581"/>
                <a:gd name="connsiteY56" fmla="*/ 382787 h 574687"/>
                <a:gd name="connsiteX57" fmla="*/ 221041 w 353581"/>
                <a:gd name="connsiteY57" fmla="*/ 375711 h 574687"/>
                <a:gd name="connsiteX58" fmla="*/ 230736 w 353581"/>
                <a:gd name="connsiteY58" fmla="*/ 376902 h 574687"/>
                <a:gd name="connsiteX59" fmla="*/ 202032 w 353581"/>
                <a:gd name="connsiteY59" fmla="*/ 354913 h 574687"/>
                <a:gd name="connsiteX60" fmla="*/ 166912 w 353581"/>
                <a:gd name="connsiteY60" fmla="*/ 359151 h 574687"/>
                <a:gd name="connsiteX61" fmla="*/ 178791 w 353581"/>
                <a:gd name="connsiteY61" fmla="*/ 336060 h 574687"/>
                <a:gd name="connsiteX62" fmla="*/ 164143 w 353581"/>
                <a:gd name="connsiteY62" fmla="*/ 319915 h 574687"/>
                <a:gd name="connsiteX63" fmla="*/ 189745 w 353581"/>
                <a:gd name="connsiteY63" fmla="*/ 317201 h 574687"/>
                <a:gd name="connsiteX64" fmla="*/ 162592 w 353581"/>
                <a:gd name="connsiteY64" fmla="*/ 295361 h 574687"/>
                <a:gd name="connsiteX65" fmla="*/ 173961 w 353581"/>
                <a:gd name="connsiteY65" fmla="*/ 286496 h 574687"/>
                <a:gd name="connsiteX66" fmla="*/ 161462 w 353581"/>
                <a:gd name="connsiteY66" fmla="*/ 275699 h 574687"/>
                <a:gd name="connsiteX67" fmla="*/ 150032 w 353581"/>
                <a:gd name="connsiteY67" fmla="*/ 282026 h 574687"/>
                <a:gd name="connsiteX68" fmla="*/ 151760 w 353581"/>
                <a:gd name="connsiteY68" fmla="*/ 246491 h 574687"/>
                <a:gd name="connsiteX69" fmla="*/ 124492 w 353581"/>
                <a:gd name="connsiteY69" fmla="*/ 246430 h 574687"/>
                <a:gd name="connsiteX70" fmla="*/ 87759 w 353581"/>
                <a:gd name="connsiteY70" fmla="*/ 208718 h 574687"/>
                <a:gd name="connsiteX71" fmla="*/ 93488 w 353581"/>
                <a:gd name="connsiteY71" fmla="*/ 191532 h 574687"/>
                <a:gd name="connsiteX72" fmla="*/ 104081 w 353581"/>
                <a:gd name="connsiteY72" fmla="*/ 194342 h 574687"/>
                <a:gd name="connsiteX73" fmla="*/ 91250 w 353581"/>
                <a:gd name="connsiteY73" fmla="*/ 174169 h 574687"/>
                <a:gd name="connsiteX74" fmla="*/ 104081 w 353581"/>
                <a:gd name="connsiteY74" fmla="*/ 156684 h 574687"/>
                <a:gd name="connsiteX75" fmla="*/ 65920 w 353581"/>
                <a:gd name="connsiteY75" fmla="*/ 109358 h 574687"/>
                <a:gd name="connsiteX76" fmla="*/ 68757 w 353581"/>
                <a:gd name="connsiteY76" fmla="*/ 144356 h 574687"/>
                <a:gd name="connsiteX77" fmla="*/ 52551 w 353581"/>
                <a:gd name="connsiteY77" fmla="*/ 143077 h 574687"/>
                <a:gd name="connsiteX78" fmla="*/ 49836 w 353581"/>
                <a:gd name="connsiteY78" fmla="*/ 107691 h 574687"/>
                <a:gd name="connsiteX79" fmla="*/ 77527 w 353581"/>
                <a:gd name="connsiteY79" fmla="*/ 101813 h 574687"/>
                <a:gd name="connsiteX80" fmla="*/ 64682 w 353581"/>
                <a:gd name="connsiteY80" fmla="*/ 40812 h 5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53581" h="574687">
                  <a:moveTo>
                    <a:pt x="64682" y="40812"/>
                  </a:moveTo>
                  <a:cubicBezTo>
                    <a:pt x="57191" y="31532"/>
                    <a:pt x="49462" y="18578"/>
                    <a:pt x="34127" y="13271"/>
                  </a:cubicBezTo>
                  <a:lnTo>
                    <a:pt x="42754" y="12462"/>
                  </a:lnTo>
                  <a:cubicBezTo>
                    <a:pt x="37624" y="7720"/>
                    <a:pt x="20669" y="-8752"/>
                    <a:pt x="7634" y="6019"/>
                  </a:cubicBezTo>
                  <a:lnTo>
                    <a:pt x="15546" y="7659"/>
                  </a:lnTo>
                  <a:cubicBezTo>
                    <a:pt x="30616" y="19143"/>
                    <a:pt x="3279" y="20306"/>
                    <a:pt x="0" y="32335"/>
                  </a:cubicBezTo>
                  <a:cubicBezTo>
                    <a:pt x="6593" y="44806"/>
                    <a:pt x="40046" y="45248"/>
                    <a:pt x="34970" y="58202"/>
                  </a:cubicBezTo>
                  <a:cubicBezTo>
                    <a:pt x="37120" y="62890"/>
                    <a:pt x="28439" y="64115"/>
                    <a:pt x="21751" y="64081"/>
                  </a:cubicBezTo>
                  <a:cubicBezTo>
                    <a:pt x="22050" y="76164"/>
                    <a:pt x="47503" y="74735"/>
                    <a:pt x="52422" y="81627"/>
                  </a:cubicBezTo>
                  <a:cubicBezTo>
                    <a:pt x="-10151" y="101078"/>
                    <a:pt x="78649" y="111379"/>
                    <a:pt x="43468" y="138886"/>
                  </a:cubicBezTo>
                  <a:cubicBezTo>
                    <a:pt x="51557" y="147867"/>
                    <a:pt x="50455" y="163685"/>
                    <a:pt x="67015" y="172904"/>
                  </a:cubicBezTo>
                  <a:cubicBezTo>
                    <a:pt x="49258" y="170903"/>
                    <a:pt x="69818" y="185762"/>
                    <a:pt x="51435" y="188661"/>
                  </a:cubicBezTo>
                  <a:cubicBezTo>
                    <a:pt x="88310" y="180034"/>
                    <a:pt x="48720" y="232762"/>
                    <a:pt x="94645" y="218501"/>
                  </a:cubicBezTo>
                  <a:cubicBezTo>
                    <a:pt x="88827" y="240905"/>
                    <a:pt x="97414" y="218141"/>
                    <a:pt x="95570" y="242307"/>
                  </a:cubicBezTo>
                  <a:cubicBezTo>
                    <a:pt x="90610" y="244341"/>
                    <a:pt x="89154" y="240939"/>
                    <a:pt x="87630" y="239980"/>
                  </a:cubicBezTo>
                  <a:cubicBezTo>
                    <a:pt x="81990" y="251914"/>
                    <a:pt x="111742" y="244130"/>
                    <a:pt x="94610" y="259404"/>
                  </a:cubicBezTo>
                  <a:cubicBezTo>
                    <a:pt x="98427" y="276951"/>
                    <a:pt x="107530" y="256867"/>
                    <a:pt x="123526" y="260806"/>
                  </a:cubicBezTo>
                  <a:cubicBezTo>
                    <a:pt x="126002" y="279339"/>
                    <a:pt x="118035" y="277488"/>
                    <a:pt x="104489" y="295211"/>
                  </a:cubicBezTo>
                  <a:cubicBezTo>
                    <a:pt x="125648" y="286734"/>
                    <a:pt x="120661" y="301144"/>
                    <a:pt x="135201" y="303682"/>
                  </a:cubicBezTo>
                  <a:cubicBezTo>
                    <a:pt x="135167" y="301178"/>
                    <a:pt x="133704" y="288401"/>
                    <a:pt x="145011" y="291599"/>
                  </a:cubicBezTo>
                  <a:cubicBezTo>
                    <a:pt x="151155" y="311533"/>
                    <a:pt x="165599" y="299477"/>
                    <a:pt x="180104" y="313023"/>
                  </a:cubicBezTo>
                  <a:cubicBezTo>
                    <a:pt x="162673" y="333495"/>
                    <a:pt x="170368" y="296729"/>
                    <a:pt x="160911" y="320902"/>
                  </a:cubicBezTo>
                  <a:cubicBezTo>
                    <a:pt x="144617" y="315826"/>
                    <a:pt x="141610" y="306907"/>
                    <a:pt x="122213" y="309322"/>
                  </a:cubicBezTo>
                  <a:cubicBezTo>
                    <a:pt x="128424" y="324991"/>
                    <a:pt x="141963" y="341129"/>
                    <a:pt x="160047" y="351545"/>
                  </a:cubicBezTo>
                  <a:cubicBezTo>
                    <a:pt x="162252" y="361893"/>
                    <a:pt x="147182" y="353008"/>
                    <a:pt x="149189" y="361063"/>
                  </a:cubicBezTo>
                  <a:cubicBezTo>
                    <a:pt x="148917" y="382576"/>
                    <a:pt x="185323" y="371684"/>
                    <a:pt x="183533" y="389468"/>
                  </a:cubicBezTo>
                  <a:lnTo>
                    <a:pt x="171001" y="393911"/>
                  </a:lnTo>
                  <a:cubicBezTo>
                    <a:pt x="190037" y="392094"/>
                    <a:pt x="185323" y="422792"/>
                    <a:pt x="202719" y="431331"/>
                  </a:cubicBezTo>
                  <a:cubicBezTo>
                    <a:pt x="206863" y="425806"/>
                    <a:pt x="209734" y="422166"/>
                    <a:pt x="214449" y="421486"/>
                  </a:cubicBezTo>
                  <a:cubicBezTo>
                    <a:pt x="187745" y="440196"/>
                    <a:pt x="241486" y="430283"/>
                    <a:pt x="232798" y="456783"/>
                  </a:cubicBezTo>
                  <a:cubicBezTo>
                    <a:pt x="248521" y="443325"/>
                    <a:pt x="267203" y="448516"/>
                    <a:pt x="274837" y="454810"/>
                  </a:cubicBezTo>
                  <a:cubicBezTo>
                    <a:pt x="272544" y="461014"/>
                    <a:pt x="265441" y="465791"/>
                    <a:pt x="261169" y="469131"/>
                  </a:cubicBezTo>
                  <a:cubicBezTo>
                    <a:pt x="260631" y="448965"/>
                    <a:pt x="233750" y="470744"/>
                    <a:pt x="217966" y="466001"/>
                  </a:cubicBezTo>
                  <a:cubicBezTo>
                    <a:pt x="233152" y="468213"/>
                    <a:pt x="235417" y="489515"/>
                    <a:pt x="253324" y="487310"/>
                  </a:cubicBezTo>
                  <a:lnTo>
                    <a:pt x="238350" y="494617"/>
                  </a:lnTo>
                  <a:cubicBezTo>
                    <a:pt x="246283" y="508075"/>
                    <a:pt x="274898" y="481609"/>
                    <a:pt x="273232" y="503482"/>
                  </a:cubicBezTo>
                  <a:lnTo>
                    <a:pt x="263176" y="509959"/>
                  </a:lnTo>
                  <a:cubicBezTo>
                    <a:pt x="284661" y="533085"/>
                    <a:pt x="295609" y="575274"/>
                    <a:pt x="332606" y="574682"/>
                  </a:cubicBezTo>
                  <a:cubicBezTo>
                    <a:pt x="341084" y="569246"/>
                    <a:pt x="348540" y="544066"/>
                    <a:pt x="353582" y="538330"/>
                  </a:cubicBezTo>
                  <a:cubicBezTo>
                    <a:pt x="337410" y="533677"/>
                    <a:pt x="318795" y="539528"/>
                    <a:pt x="304766" y="536752"/>
                  </a:cubicBezTo>
                  <a:lnTo>
                    <a:pt x="318584" y="524192"/>
                  </a:lnTo>
                  <a:cubicBezTo>
                    <a:pt x="307487" y="531023"/>
                    <a:pt x="292506" y="525866"/>
                    <a:pt x="290268" y="538310"/>
                  </a:cubicBezTo>
                  <a:cubicBezTo>
                    <a:pt x="276749" y="537650"/>
                    <a:pt x="297513" y="522104"/>
                    <a:pt x="282450" y="521090"/>
                  </a:cubicBezTo>
                  <a:cubicBezTo>
                    <a:pt x="297636" y="508830"/>
                    <a:pt x="303371" y="512232"/>
                    <a:pt x="315604" y="501366"/>
                  </a:cubicBezTo>
                  <a:lnTo>
                    <a:pt x="302357" y="500863"/>
                  </a:lnTo>
                  <a:cubicBezTo>
                    <a:pt x="309964" y="498053"/>
                    <a:pt x="303732" y="492386"/>
                    <a:pt x="311277" y="489460"/>
                  </a:cubicBezTo>
                  <a:cubicBezTo>
                    <a:pt x="282246" y="492175"/>
                    <a:pt x="302745" y="465886"/>
                    <a:pt x="283797" y="459205"/>
                  </a:cubicBezTo>
                  <a:lnTo>
                    <a:pt x="287254" y="468900"/>
                  </a:lnTo>
                  <a:cubicBezTo>
                    <a:pt x="278844" y="475765"/>
                    <a:pt x="276157" y="470723"/>
                    <a:pt x="271020" y="469410"/>
                  </a:cubicBezTo>
                  <a:cubicBezTo>
                    <a:pt x="279885" y="456075"/>
                    <a:pt x="276334" y="455327"/>
                    <a:pt x="276184" y="444074"/>
                  </a:cubicBezTo>
                  <a:cubicBezTo>
                    <a:pt x="264788" y="443359"/>
                    <a:pt x="246704" y="451741"/>
                    <a:pt x="240289" y="443210"/>
                  </a:cubicBezTo>
                  <a:cubicBezTo>
                    <a:pt x="257985" y="432732"/>
                    <a:pt x="238948" y="422350"/>
                    <a:pt x="251923" y="410655"/>
                  </a:cubicBezTo>
                  <a:cubicBezTo>
                    <a:pt x="233846" y="420860"/>
                    <a:pt x="234261" y="398476"/>
                    <a:pt x="223783" y="403967"/>
                  </a:cubicBezTo>
                  <a:cubicBezTo>
                    <a:pt x="217129" y="401674"/>
                    <a:pt x="214653" y="393999"/>
                    <a:pt x="223756" y="388005"/>
                  </a:cubicBezTo>
                  <a:cubicBezTo>
                    <a:pt x="224708" y="388332"/>
                    <a:pt x="227335" y="388570"/>
                    <a:pt x="229036" y="389495"/>
                  </a:cubicBezTo>
                  <a:lnTo>
                    <a:pt x="226620" y="384515"/>
                  </a:lnTo>
                  <a:cubicBezTo>
                    <a:pt x="228859" y="383617"/>
                    <a:pt x="230199" y="382488"/>
                    <a:pt x="230920" y="382787"/>
                  </a:cubicBezTo>
                  <a:cubicBezTo>
                    <a:pt x="228593" y="378460"/>
                    <a:pt x="215911" y="386726"/>
                    <a:pt x="221041" y="375711"/>
                  </a:cubicBezTo>
                  <a:cubicBezTo>
                    <a:pt x="225668" y="372759"/>
                    <a:pt x="227423" y="375738"/>
                    <a:pt x="230736" y="376902"/>
                  </a:cubicBezTo>
                  <a:cubicBezTo>
                    <a:pt x="226736" y="364193"/>
                    <a:pt x="192010" y="374160"/>
                    <a:pt x="202032" y="354913"/>
                  </a:cubicBezTo>
                  <a:cubicBezTo>
                    <a:pt x="192664" y="358104"/>
                    <a:pt x="184064" y="345156"/>
                    <a:pt x="166912" y="359151"/>
                  </a:cubicBezTo>
                  <a:cubicBezTo>
                    <a:pt x="171362" y="351606"/>
                    <a:pt x="187173" y="344238"/>
                    <a:pt x="178791" y="336060"/>
                  </a:cubicBezTo>
                  <a:cubicBezTo>
                    <a:pt x="159571" y="339462"/>
                    <a:pt x="178641" y="321739"/>
                    <a:pt x="164143" y="319915"/>
                  </a:cubicBezTo>
                  <a:cubicBezTo>
                    <a:pt x="186520" y="320664"/>
                    <a:pt x="168885" y="317500"/>
                    <a:pt x="189745" y="317201"/>
                  </a:cubicBezTo>
                  <a:cubicBezTo>
                    <a:pt x="192997" y="306907"/>
                    <a:pt x="165456" y="309023"/>
                    <a:pt x="162592" y="295361"/>
                  </a:cubicBezTo>
                  <a:cubicBezTo>
                    <a:pt x="165817" y="292170"/>
                    <a:pt x="170742" y="289694"/>
                    <a:pt x="173961" y="286496"/>
                  </a:cubicBezTo>
                  <a:cubicBezTo>
                    <a:pt x="166021" y="285156"/>
                    <a:pt x="149910" y="286768"/>
                    <a:pt x="161462" y="275699"/>
                  </a:cubicBezTo>
                  <a:lnTo>
                    <a:pt x="150032" y="282026"/>
                  </a:lnTo>
                  <a:cubicBezTo>
                    <a:pt x="151971" y="271018"/>
                    <a:pt x="142957" y="261194"/>
                    <a:pt x="151760" y="246491"/>
                  </a:cubicBezTo>
                  <a:lnTo>
                    <a:pt x="124492" y="246430"/>
                  </a:lnTo>
                  <a:cubicBezTo>
                    <a:pt x="142208" y="222053"/>
                    <a:pt x="113212" y="213153"/>
                    <a:pt x="87759" y="208718"/>
                  </a:cubicBezTo>
                  <a:cubicBezTo>
                    <a:pt x="86922" y="202894"/>
                    <a:pt x="88297" y="193287"/>
                    <a:pt x="93488" y="191532"/>
                  </a:cubicBezTo>
                  <a:cubicBezTo>
                    <a:pt x="95753" y="192124"/>
                    <a:pt x="100108" y="193022"/>
                    <a:pt x="104081" y="194342"/>
                  </a:cubicBezTo>
                  <a:cubicBezTo>
                    <a:pt x="102230" y="186103"/>
                    <a:pt x="112313" y="172108"/>
                    <a:pt x="91250" y="174169"/>
                  </a:cubicBezTo>
                  <a:cubicBezTo>
                    <a:pt x="82595" y="167964"/>
                    <a:pt x="102829" y="163760"/>
                    <a:pt x="104081" y="156684"/>
                  </a:cubicBezTo>
                  <a:cubicBezTo>
                    <a:pt x="70839" y="148805"/>
                    <a:pt x="110021" y="102323"/>
                    <a:pt x="65920" y="109358"/>
                  </a:cubicBezTo>
                  <a:cubicBezTo>
                    <a:pt x="67743" y="116216"/>
                    <a:pt x="62790" y="131797"/>
                    <a:pt x="68757" y="144356"/>
                  </a:cubicBezTo>
                  <a:cubicBezTo>
                    <a:pt x="62518" y="142444"/>
                    <a:pt x="55000" y="147703"/>
                    <a:pt x="52551" y="143077"/>
                  </a:cubicBezTo>
                  <a:cubicBezTo>
                    <a:pt x="46795" y="130279"/>
                    <a:pt x="60463" y="119026"/>
                    <a:pt x="49836" y="107691"/>
                  </a:cubicBezTo>
                  <a:lnTo>
                    <a:pt x="77527" y="101813"/>
                  </a:lnTo>
                  <a:cubicBezTo>
                    <a:pt x="99196" y="72687"/>
                    <a:pt x="29140" y="67822"/>
                    <a:pt x="64682" y="40812"/>
                  </a:cubicBezTo>
                  <a:close/>
                </a:path>
              </a:pathLst>
            </a:custGeom>
            <a:solidFill>
              <a:srgbClr val="CDCCCC"/>
            </a:solidFill>
            <a:ln w="680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C06A1AC8-FB9F-4B08-8500-5BD5005EBE0D}"/>
                </a:ext>
              </a:extLst>
            </p:cNvPr>
            <p:cNvSpPr/>
            <p:nvPr/>
          </p:nvSpPr>
          <p:spPr>
            <a:xfrm>
              <a:off x="3573493" y="2742961"/>
              <a:ext cx="22716" cy="28437"/>
            </a:xfrm>
            <a:custGeom>
              <a:avLst/>
              <a:gdLst>
                <a:gd name="connsiteX0" fmla="*/ 980 w 11130"/>
                <a:gd name="connsiteY0" fmla="*/ 13934 h 13933"/>
                <a:gd name="connsiteX1" fmla="*/ 11131 w 11130"/>
                <a:gd name="connsiteY1" fmla="*/ 0 h 13933"/>
                <a:gd name="connsiteX2" fmla="*/ 0 w 11130"/>
                <a:gd name="connsiteY2" fmla="*/ 5075 h 13933"/>
                <a:gd name="connsiteX3" fmla="*/ 980 w 11130"/>
                <a:gd name="connsiteY3" fmla="*/ 13934 h 13933"/>
              </a:gdLst>
              <a:ahLst/>
              <a:cxnLst>
                <a:cxn ang="0">
                  <a:pos x="connsiteX0" y="connsiteY0"/>
                </a:cxn>
                <a:cxn ang="0">
                  <a:pos x="connsiteX1" y="connsiteY1"/>
                </a:cxn>
                <a:cxn ang="0">
                  <a:pos x="connsiteX2" y="connsiteY2"/>
                </a:cxn>
                <a:cxn ang="0">
                  <a:pos x="connsiteX3" y="connsiteY3"/>
                </a:cxn>
              </a:cxnLst>
              <a:rect l="l" t="t" r="r" b="b"/>
              <a:pathLst>
                <a:path w="11130" h="13933">
                  <a:moveTo>
                    <a:pt x="980" y="13934"/>
                  </a:moveTo>
                  <a:lnTo>
                    <a:pt x="11131" y="0"/>
                  </a:lnTo>
                  <a:lnTo>
                    <a:pt x="0" y="5075"/>
                  </a:lnTo>
                  <a:cubicBezTo>
                    <a:pt x="2824" y="7246"/>
                    <a:pt x="3960" y="9960"/>
                    <a:pt x="980" y="13934"/>
                  </a:cubicBezTo>
                  <a:close/>
                </a:path>
              </a:pathLst>
            </a:custGeom>
            <a:solidFill>
              <a:srgbClr val="CDCCCC"/>
            </a:solidFill>
            <a:ln w="680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EF1545D5-F454-43BC-972C-3E94D73670F6}"/>
                </a:ext>
              </a:extLst>
            </p:cNvPr>
            <p:cNvSpPr/>
            <p:nvPr/>
          </p:nvSpPr>
          <p:spPr>
            <a:xfrm>
              <a:off x="3558554" y="2746181"/>
              <a:ext cx="14926" cy="9733"/>
            </a:xfrm>
            <a:custGeom>
              <a:avLst/>
              <a:gdLst>
                <a:gd name="connsiteX0" fmla="*/ 7314 w 7313"/>
                <a:gd name="connsiteY0" fmla="*/ 3490 h 4769"/>
                <a:gd name="connsiteX1" fmla="*/ 0 w 7313"/>
                <a:gd name="connsiteY1" fmla="*/ 0 h 4769"/>
                <a:gd name="connsiteX2" fmla="*/ 4504 w 7313"/>
                <a:gd name="connsiteY2" fmla="*/ 4769 h 4769"/>
                <a:gd name="connsiteX3" fmla="*/ 7314 w 7313"/>
                <a:gd name="connsiteY3" fmla="*/ 3490 h 4769"/>
              </a:gdLst>
              <a:ahLst/>
              <a:cxnLst>
                <a:cxn ang="0">
                  <a:pos x="connsiteX0" y="connsiteY0"/>
                </a:cxn>
                <a:cxn ang="0">
                  <a:pos x="connsiteX1" y="connsiteY1"/>
                </a:cxn>
                <a:cxn ang="0">
                  <a:pos x="connsiteX2" y="connsiteY2"/>
                </a:cxn>
                <a:cxn ang="0">
                  <a:pos x="connsiteX3" y="connsiteY3"/>
                </a:cxn>
              </a:cxnLst>
              <a:rect l="l" t="t" r="r" b="b"/>
              <a:pathLst>
                <a:path w="7313" h="4769">
                  <a:moveTo>
                    <a:pt x="7314" y="3490"/>
                  </a:moveTo>
                  <a:cubicBezTo>
                    <a:pt x="5524" y="2000"/>
                    <a:pt x="2837" y="925"/>
                    <a:pt x="0" y="0"/>
                  </a:cubicBezTo>
                  <a:cubicBezTo>
                    <a:pt x="449" y="2116"/>
                    <a:pt x="1674" y="3905"/>
                    <a:pt x="4504" y="4769"/>
                  </a:cubicBezTo>
                  <a:lnTo>
                    <a:pt x="7314" y="3490"/>
                  </a:lnTo>
                  <a:close/>
                </a:path>
              </a:pathLst>
            </a:custGeom>
            <a:solidFill>
              <a:srgbClr val="CDCCCC"/>
            </a:solidFill>
            <a:ln w="680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B54124D7-8F2A-4A5F-94E5-4DC22597E923}"/>
                </a:ext>
              </a:extLst>
            </p:cNvPr>
            <p:cNvSpPr/>
            <p:nvPr/>
          </p:nvSpPr>
          <p:spPr>
            <a:xfrm>
              <a:off x="3445543" y="2335297"/>
              <a:ext cx="9229" cy="21493"/>
            </a:xfrm>
            <a:custGeom>
              <a:avLst/>
              <a:gdLst>
                <a:gd name="connsiteX0" fmla="*/ 3576 w 4522"/>
                <a:gd name="connsiteY0" fmla="*/ 10532 h 10531"/>
                <a:gd name="connsiteX1" fmla="*/ 2024 w 4522"/>
                <a:gd name="connsiteY1" fmla="*/ 0 h 10531"/>
                <a:gd name="connsiteX2" fmla="*/ 3576 w 4522"/>
                <a:gd name="connsiteY2" fmla="*/ 10532 h 10531"/>
              </a:gdLst>
              <a:ahLst/>
              <a:cxnLst>
                <a:cxn ang="0">
                  <a:pos x="connsiteX0" y="connsiteY0"/>
                </a:cxn>
                <a:cxn ang="0">
                  <a:pos x="connsiteX1" y="connsiteY1"/>
                </a:cxn>
                <a:cxn ang="0">
                  <a:pos x="connsiteX2" y="connsiteY2"/>
                </a:cxn>
              </a:cxnLst>
              <a:rect l="l" t="t" r="r" b="b"/>
              <a:pathLst>
                <a:path w="4522" h="10531">
                  <a:moveTo>
                    <a:pt x="3576" y="10532"/>
                  </a:moveTo>
                  <a:cubicBezTo>
                    <a:pt x="4351" y="8205"/>
                    <a:pt x="5841" y="3667"/>
                    <a:pt x="2024" y="0"/>
                  </a:cubicBezTo>
                  <a:cubicBezTo>
                    <a:pt x="-813" y="3341"/>
                    <a:pt x="-990" y="9158"/>
                    <a:pt x="3576" y="10532"/>
                  </a:cubicBezTo>
                  <a:close/>
                </a:path>
              </a:pathLst>
            </a:custGeom>
            <a:solidFill>
              <a:srgbClr val="CDCCCC"/>
            </a:solidFill>
            <a:ln w="680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CD7E1F5-7433-480B-B4B1-25D72B832500}"/>
                </a:ext>
              </a:extLst>
            </p:cNvPr>
            <p:cNvSpPr/>
            <p:nvPr/>
          </p:nvSpPr>
          <p:spPr>
            <a:xfrm>
              <a:off x="3424582" y="2336812"/>
              <a:ext cx="7247" cy="11815"/>
            </a:xfrm>
            <a:custGeom>
              <a:avLst/>
              <a:gdLst>
                <a:gd name="connsiteX0" fmla="*/ 3551 w 3551"/>
                <a:gd name="connsiteY0" fmla="*/ 0 h 5789"/>
                <a:gd name="connsiteX1" fmla="*/ 0 w 3551"/>
                <a:gd name="connsiteY1" fmla="*/ 5640 h 5789"/>
                <a:gd name="connsiteX2" fmla="*/ 3347 w 3551"/>
                <a:gd name="connsiteY2" fmla="*/ 5790 h 5789"/>
              </a:gdLst>
              <a:ahLst/>
              <a:cxnLst>
                <a:cxn ang="0">
                  <a:pos x="connsiteX0" y="connsiteY0"/>
                </a:cxn>
                <a:cxn ang="0">
                  <a:pos x="connsiteX1" y="connsiteY1"/>
                </a:cxn>
                <a:cxn ang="0">
                  <a:pos x="connsiteX2" y="connsiteY2"/>
                </a:cxn>
              </a:cxnLst>
              <a:rect l="l" t="t" r="r" b="b"/>
              <a:pathLst>
                <a:path w="3551" h="5789">
                  <a:moveTo>
                    <a:pt x="3551" y="0"/>
                  </a:moveTo>
                  <a:lnTo>
                    <a:pt x="0" y="5640"/>
                  </a:lnTo>
                  <a:lnTo>
                    <a:pt x="3347" y="5790"/>
                  </a:lnTo>
                  <a:close/>
                </a:path>
              </a:pathLst>
            </a:custGeom>
            <a:solidFill>
              <a:srgbClr val="CDCCCC"/>
            </a:solidFill>
            <a:ln w="680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75D219FB-421D-452F-A56C-188978B2E71D}"/>
                </a:ext>
              </a:extLst>
            </p:cNvPr>
            <p:cNvSpPr/>
            <p:nvPr/>
          </p:nvSpPr>
          <p:spPr>
            <a:xfrm>
              <a:off x="3295303" y="1609192"/>
              <a:ext cx="158883" cy="729455"/>
            </a:xfrm>
            <a:custGeom>
              <a:avLst/>
              <a:gdLst>
                <a:gd name="connsiteX0" fmla="*/ 68261 w 77847"/>
                <a:gd name="connsiteY0" fmla="*/ 65675 h 357406"/>
                <a:gd name="connsiteX1" fmla="*/ 59165 w 77847"/>
                <a:gd name="connsiteY1" fmla="*/ 43563 h 357406"/>
                <a:gd name="connsiteX2" fmla="*/ 77847 w 77847"/>
                <a:gd name="connsiteY2" fmla="*/ 34882 h 357406"/>
                <a:gd name="connsiteX3" fmla="*/ 61764 w 77847"/>
                <a:gd name="connsiteY3" fmla="*/ 0 h 357406"/>
                <a:gd name="connsiteX4" fmla="*/ 29596 w 77847"/>
                <a:gd name="connsiteY4" fmla="*/ 80595 h 357406"/>
                <a:gd name="connsiteX5" fmla="*/ 19867 w 77847"/>
                <a:gd name="connsiteY5" fmla="*/ 174287 h 357406"/>
                <a:gd name="connsiteX6" fmla="*/ 9988 w 77847"/>
                <a:gd name="connsiteY6" fmla="*/ 162619 h 357406"/>
                <a:gd name="connsiteX7" fmla="*/ 24582 w 77847"/>
                <a:gd name="connsiteY7" fmla="*/ 232206 h 357406"/>
                <a:gd name="connsiteX8" fmla="*/ 708 w 77847"/>
                <a:gd name="connsiteY8" fmla="*/ 228954 h 357406"/>
                <a:gd name="connsiteX9" fmla="*/ 11152 w 77847"/>
                <a:gd name="connsiteY9" fmla="*/ 269530 h 357406"/>
                <a:gd name="connsiteX10" fmla="*/ 20881 w 77847"/>
                <a:gd name="connsiteY10" fmla="*/ 267591 h 357406"/>
                <a:gd name="connsiteX11" fmla="*/ 16880 w 77847"/>
                <a:gd name="connsiteY11" fmla="*/ 276837 h 357406"/>
                <a:gd name="connsiteX12" fmla="*/ 21146 w 77847"/>
                <a:gd name="connsiteY12" fmla="*/ 275048 h 357406"/>
                <a:gd name="connsiteX13" fmla="*/ 25113 w 77847"/>
                <a:gd name="connsiteY13" fmla="*/ 300201 h 357406"/>
                <a:gd name="connsiteX14" fmla="*/ 19207 w 77847"/>
                <a:gd name="connsiteY14" fmla="*/ 293220 h 357406"/>
                <a:gd name="connsiteX15" fmla="*/ 29467 w 77847"/>
                <a:gd name="connsiteY15" fmla="*/ 311719 h 357406"/>
                <a:gd name="connsiteX16" fmla="*/ 15268 w 77847"/>
                <a:gd name="connsiteY16" fmla="*/ 312461 h 357406"/>
                <a:gd name="connsiteX17" fmla="*/ 42836 w 77847"/>
                <a:gd name="connsiteY17" fmla="*/ 357392 h 357406"/>
                <a:gd name="connsiteX18" fmla="*/ 58233 w 77847"/>
                <a:gd name="connsiteY18" fmla="*/ 357126 h 357406"/>
                <a:gd name="connsiteX19" fmla="*/ 40067 w 77847"/>
                <a:gd name="connsiteY19" fmla="*/ 320067 h 357406"/>
                <a:gd name="connsiteX20" fmla="*/ 40516 w 77847"/>
                <a:gd name="connsiteY20" fmla="*/ 323741 h 357406"/>
                <a:gd name="connsiteX21" fmla="*/ 30549 w 77847"/>
                <a:gd name="connsiteY21" fmla="*/ 299691 h 357406"/>
                <a:gd name="connsiteX22" fmla="*/ 53490 w 77847"/>
                <a:gd name="connsiteY22" fmla="*/ 311985 h 357406"/>
                <a:gd name="connsiteX23" fmla="*/ 63430 w 77847"/>
                <a:gd name="connsiteY23" fmla="*/ 271102 h 357406"/>
                <a:gd name="connsiteX24" fmla="*/ 64560 w 77847"/>
                <a:gd name="connsiteY24" fmla="*/ 272381 h 357406"/>
                <a:gd name="connsiteX25" fmla="*/ 57613 w 77847"/>
                <a:gd name="connsiteY25" fmla="*/ 260720 h 357406"/>
                <a:gd name="connsiteX26" fmla="*/ 48211 w 77847"/>
                <a:gd name="connsiteY26" fmla="*/ 269816 h 357406"/>
                <a:gd name="connsiteX27" fmla="*/ 22908 w 77847"/>
                <a:gd name="connsiteY27" fmla="*/ 262958 h 357406"/>
                <a:gd name="connsiteX28" fmla="*/ 22487 w 77847"/>
                <a:gd name="connsiteY28" fmla="*/ 248011 h 357406"/>
                <a:gd name="connsiteX29" fmla="*/ 43319 w 77847"/>
                <a:gd name="connsiteY29" fmla="*/ 256991 h 357406"/>
                <a:gd name="connsiteX30" fmla="*/ 33379 w 77847"/>
                <a:gd name="connsiteY30" fmla="*/ 247745 h 357406"/>
                <a:gd name="connsiteX31" fmla="*/ 56151 w 77847"/>
                <a:gd name="connsiteY31" fmla="*/ 234492 h 357406"/>
                <a:gd name="connsiteX32" fmla="*/ 33379 w 77847"/>
                <a:gd name="connsiteY32" fmla="*/ 232968 h 357406"/>
                <a:gd name="connsiteX33" fmla="*/ 45374 w 77847"/>
                <a:gd name="connsiteY33" fmla="*/ 202386 h 357406"/>
                <a:gd name="connsiteX34" fmla="*/ 39019 w 77847"/>
                <a:gd name="connsiteY34" fmla="*/ 162340 h 357406"/>
                <a:gd name="connsiteX35" fmla="*/ 49612 w 77847"/>
                <a:gd name="connsiteY35" fmla="*/ 175056 h 357406"/>
                <a:gd name="connsiteX36" fmla="*/ 37557 w 77847"/>
                <a:gd name="connsiteY36" fmla="*/ 158911 h 357406"/>
                <a:gd name="connsiteX37" fmla="*/ 55668 w 77847"/>
                <a:gd name="connsiteY37" fmla="*/ 119226 h 357406"/>
                <a:gd name="connsiteX38" fmla="*/ 44183 w 77847"/>
                <a:gd name="connsiteY38" fmla="*/ 119464 h 357406"/>
                <a:gd name="connsiteX39" fmla="*/ 62029 w 77847"/>
                <a:gd name="connsiteY39" fmla="*/ 77540 h 357406"/>
                <a:gd name="connsiteX40" fmla="*/ 61641 w 77847"/>
                <a:gd name="connsiteY40" fmla="*/ 77806 h 357406"/>
                <a:gd name="connsiteX41" fmla="*/ 48660 w 77847"/>
                <a:gd name="connsiteY41" fmla="*/ 48033 h 357406"/>
                <a:gd name="connsiteX42" fmla="*/ 68261 w 77847"/>
                <a:gd name="connsiteY42" fmla="*/ 65675 h 35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847" h="357406">
                  <a:moveTo>
                    <a:pt x="68261" y="65675"/>
                  </a:moveTo>
                  <a:lnTo>
                    <a:pt x="59165" y="43563"/>
                  </a:lnTo>
                  <a:cubicBezTo>
                    <a:pt x="68261" y="44489"/>
                    <a:pt x="66894" y="22833"/>
                    <a:pt x="77847" y="34882"/>
                  </a:cubicBezTo>
                  <a:cubicBezTo>
                    <a:pt x="63614" y="16920"/>
                    <a:pt x="91693" y="6477"/>
                    <a:pt x="61764" y="0"/>
                  </a:cubicBezTo>
                  <a:cubicBezTo>
                    <a:pt x="54307" y="24854"/>
                    <a:pt x="40217" y="51197"/>
                    <a:pt x="29596" y="80595"/>
                  </a:cubicBezTo>
                  <a:cubicBezTo>
                    <a:pt x="19064" y="109714"/>
                    <a:pt x="11996" y="142358"/>
                    <a:pt x="19867" y="174287"/>
                  </a:cubicBezTo>
                  <a:lnTo>
                    <a:pt x="9988" y="162619"/>
                  </a:lnTo>
                  <a:cubicBezTo>
                    <a:pt x="27236" y="195861"/>
                    <a:pt x="-21403" y="207611"/>
                    <a:pt x="24582" y="232206"/>
                  </a:cubicBezTo>
                  <a:lnTo>
                    <a:pt x="708" y="228954"/>
                  </a:lnTo>
                  <a:cubicBezTo>
                    <a:pt x="-5803" y="243452"/>
                    <a:pt x="35345" y="254372"/>
                    <a:pt x="11152" y="269530"/>
                  </a:cubicBezTo>
                  <a:lnTo>
                    <a:pt x="20881" y="267591"/>
                  </a:lnTo>
                  <a:cubicBezTo>
                    <a:pt x="21058" y="271286"/>
                    <a:pt x="16792" y="273021"/>
                    <a:pt x="16880" y="276837"/>
                  </a:cubicBezTo>
                  <a:lnTo>
                    <a:pt x="21146" y="275048"/>
                  </a:lnTo>
                  <a:cubicBezTo>
                    <a:pt x="31440" y="284144"/>
                    <a:pt x="30909" y="289934"/>
                    <a:pt x="25113" y="300201"/>
                  </a:cubicBezTo>
                  <a:cubicBezTo>
                    <a:pt x="17622" y="301602"/>
                    <a:pt x="21534" y="295996"/>
                    <a:pt x="19207" y="293220"/>
                  </a:cubicBezTo>
                  <a:cubicBezTo>
                    <a:pt x="11893" y="298412"/>
                    <a:pt x="28569" y="304412"/>
                    <a:pt x="29467" y="311719"/>
                  </a:cubicBezTo>
                  <a:cubicBezTo>
                    <a:pt x="23528" y="318312"/>
                    <a:pt x="18575" y="312944"/>
                    <a:pt x="15268" y="312461"/>
                  </a:cubicBezTo>
                  <a:cubicBezTo>
                    <a:pt x="28338" y="333436"/>
                    <a:pt x="5212" y="347465"/>
                    <a:pt x="42836" y="357392"/>
                  </a:cubicBezTo>
                  <a:cubicBezTo>
                    <a:pt x="49463" y="357786"/>
                    <a:pt x="53790" y="349847"/>
                    <a:pt x="58233" y="357126"/>
                  </a:cubicBezTo>
                  <a:cubicBezTo>
                    <a:pt x="66859" y="341226"/>
                    <a:pt x="51225" y="332150"/>
                    <a:pt x="40067" y="320067"/>
                  </a:cubicBezTo>
                  <a:lnTo>
                    <a:pt x="40516" y="323741"/>
                  </a:lnTo>
                  <a:cubicBezTo>
                    <a:pt x="4947" y="317475"/>
                    <a:pt x="47170" y="314876"/>
                    <a:pt x="30549" y="299691"/>
                  </a:cubicBezTo>
                  <a:cubicBezTo>
                    <a:pt x="44870" y="302793"/>
                    <a:pt x="45646" y="309984"/>
                    <a:pt x="53490" y="311985"/>
                  </a:cubicBezTo>
                  <a:cubicBezTo>
                    <a:pt x="77575" y="290438"/>
                    <a:pt x="30610" y="286294"/>
                    <a:pt x="63430" y="271102"/>
                  </a:cubicBezTo>
                  <a:lnTo>
                    <a:pt x="64560" y="272381"/>
                  </a:lnTo>
                  <a:cubicBezTo>
                    <a:pt x="67758" y="269367"/>
                    <a:pt x="61070" y="264870"/>
                    <a:pt x="57613" y="260720"/>
                  </a:cubicBezTo>
                  <a:cubicBezTo>
                    <a:pt x="53314" y="262332"/>
                    <a:pt x="51313" y="266714"/>
                    <a:pt x="48211" y="269816"/>
                  </a:cubicBezTo>
                  <a:cubicBezTo>
                    <a:pt x="44693" y="265639"/>
                    <a:pt x="29413" y="264149"/>
                    <a:pt x="22908" y="262958"/>
                  </a:cubicBezTo>
                  <a:cubicBezTo>
                    <a:pt x="37917" y="257168"/>
                    <a:pt x="14941" y="256515"/>
                    <a:pt x="22487" y="248011"/>
                  </a:cubicBezTo>
                  <a:cubicBezTo>
                    <a:pt x="36631" y="244724"/>
                    <a:pt x="35441" y="254392"/>
                    <a:pt x="43319" y="256991"/>
                  </a:cubicBezTo>
                  <a:lnTo>
                    <a:pt x="33379" y="247745"/>
                  </a:lnTo>
                  <a:cubicBezTo>
                    <a:pt x="32277" y="238880"/>
                    <a:pt x="48633" y="238765"/>
                    <a:pt x="56151" y="234492"/>
                  </a:cubicBezTo>
                  <a:cubicBezTo>
                    <a:pt x="45258" y="227246"/>
                    <a:pt x="48633" y="238853"/>
                    <a:pt x="33379" y="232968"/>
                  </a:cubicBezTo>
                  <a:cubicBezTo>
                    <a:pt x="42094" y="228137"/>
                    <a:pt x="45313" y="216020"/>
                    <a:pt x="45374" y="202386"/>
                  </a:cubicBezTo>
                  <a:cubicBezTo>
                    <a:pt x="45646" y="188724"/>
                    <a:pt x="43707" y="173409"/>
                    <a:pt x="39019" y="162340"/>
                  </a:cubicBezTo>
                  <a:cubicBezTo>
                    <a:pt x="39706" y="169355"/>
                    <a:pt x="53368" y="167688"/>
                    <a:pt x="49612" y="175056"/>
                  </a:cubicBezTo>
                  <a:cubicBezTo>
                    <a:pt x="53307" y="172879"/>
                    <a:pt x="48054" y="161422"/>
                    <a:pt x="37557" y="158911"/>
                  </a:cubicBezTo>
                  <a:cubicBezTo>
                    <a:pt x="31107" y="143426"/>
                    <a:pt x="42414" y="127880"/>
                    <a:pt x="55668" y="119226"/>
                  </a:cubicBezTo>
                  <a:lnTo>
                    <a:pt x="44183" y="119464"/>
                  </a:lnTo>
                  <a:cubicBezTo>
                    <a:pt x="29889" y="103414"/>
                    <a:pt x="65159" y="98216"/>
                    <a:pt x="62029" y="77540"/>
                  </a:cubicBezTo>
                  <a:lnTo>
                    <a:pt x="61641" y="77806"/>
                  </a:lnTo>
                  <a:cubicBezTo>
                    <a:pt x="61702" y="71478"/>
                    <a:pt x="38992" y="56443"/>
                    <a:pt x="48660" y="48033"/>
                  </a:cubicBezTo>
                  <a:cubicBezTo>
                    <a:pt x="59287" y="56157"/>
                    <a:pt x="55940" y="61164"/>
                    <a:pt x="68261" y="65675"/>
                  </a:cubicBezTo>
                  <a:close/>
                </a:path>
              </a:pathLst>
            </a:custGeom>
            <a:solidFill>
              <a:srgbClr val="CDCCCC"/>
            </a:solidFill>
            <a:ln w="680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9133EB8E-F674-474B-BB73-19711F2E2627}"/>
                </a:ext>
              </a:extLst>
            </p:cNvPr>
            <p:cNvSpPr/>
            <p:nvPr/>
          </p:nvSpPr>
          <p:spPr>
            <a:xfrm>
              <a:off x="3428427" y="1573309"/>
              <a:ext cx="43716" cy="50918"/>
            </a:xfrm>
            <a:custGeom>
              <a:avLst/>
              <a:gdLst>
                <a:gd name="connsiteX0" fmla="*/ 9573 w 21419"/>
                <a:gd name="connsiteY0" fmla="*/ 12206 h 24948"/>
                <a:gd name="connsiteX1" fmla="*/ 19779 w 21419"/>
                <a:gd name="connsiteY1" fmla="*/ 24949 h 24948"/>
                <a:gd name="connsiteX2" fmla="*/ 4028 w 21419"/>
                <a:gd name="connsiteY2" fmla="*/ 0 h 24948"/>
                <a:gd name="connsiteX3" fmla="*/ 2865 w 21419"/>
                <a:gd name="connsiteY3" fmla="*/ 12954 h 24948"/>
                <a:gd name="connsiteX4" fmla="*/ 9573 w 21419"/>
                <a:gd name="connsiteY4" fmla="*/ 12206 h 2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 h="24948">
                  <a:moveTo>
                    <a:pt x="9573" y="12206"/>
                  </a:moveTo>
                  <a:lnTo>
                    <a:pt x="19779" y="24949"/>
                  </a:lnTo>
                  <a:cubicBezTo>
                    <a:pt x="25984" y="20710"/>
                    <a:pt x="13247" y="3640"/>
                    <a:pt x="4028" y="0"/>
                  </a:cubicBezTo>
                  <a:cubicBezTo>
                    <a:pt x="4471" y="5763"/>
                    <a:pt x="-4388" y="7994"/>
                    <a:pt x="2865" y="12954"/>
                  </a:cubicBezTo>
                  <a:cubicBezTo>
                    <a:pt x="5131" y="13281"/>
                    <a:pt x="9845" y="15934"/>
                    <a:pt x="9573" y="12206"/>
                  </a:cubicBezTo>
                  <a:close/>
                </a:path>
              </a:pathLst>
            </a:custGeom>
            <a:solidFill>
              <a:srgbClr val="CDCCCC"/>
            </a:solidFill>
            <a:ln w="680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A4B56D2-1416-4912-B0B1-F36925ED63CA}"/>
                </a:ext>
              </a:extLst>
            </p:cNvPr>
            <p:cNvSpPr/>
            <p:nvPr/>
          </p:nvSpPr>
          <p:spPr>
            <a:xfrm>
              <a:off x="3450092" y="1244505"/>
              <a:ext cx="293712" cy="335927"/>
            </a:xfrm>
            <a:custGeom>
              <a:avLst/>
              <a:gdLst>
                <a:gd name="connsiteX0" fmla="*/ 79105 w 143908"/>
                <a:gd name="connsiteY0" fmla="*/ 64138 h 164592"/>
                <a:gd name="connsiteX1" fmla="*/ 72900 w 143908"/>
                <a:gd name="connsiteY1" fmla="*/ 51755 h 164592"/>
                <a:gd name="connsiteX2" fmla="*/ 15641 w 143908"/>
                <a:gd name="connsiteY2" fmla="*/ 109824 h 164592"/>
                <a:gd name="connsiteX3" fmla="*/ 21784 w 143908"/>
                <a:gd name="connsiteY3" fmla="*/ 142617 h 164592"/>
                <a:gd name="connsiteX4" fmla="*/ 6000 w 143908"/>
                <a:gd name="connsiteY4" fmla="*/ 138855 h 164592"/>
                <a:gd name="connsiteX5" fmla="*/ 11640 w 143908"/>
                <a:gd name="connsiteY5" fmla="*/ 164572 h 164592"/>
                <a:gd name="connsiteX6" fmla="*/ 10865 w 143908"/>
                <a:gd name="connsiteY6" fmla="*/ 151387 h 164592"/>
                <a:gd name="connsiteX7" fmla="*/ 17818 w 143908"/>
                <a:gd name="connsiteY7" fmla="*/ 156639 h 164592"/>
                <a:gd name="connsiteX8" fmla="*/ 21873 w 143908"/>
                <a:gd name="connsiteY8" fmla="*/ 144495 h 164592"/>
                <a:gd name="connsiteX9" fmla="*/ 28826 w 143908"/>
                <a:gd name="connsiteY9" fmla="*/ 153687 h 164592"/>
                <a:gd name="connsiteX10" fmla="*/ 29003 w 143908"/>
                <a:gd name="connsiteY10" fmla="*/ 113613 h 164592"/>
                <a:gd name="connsiteX11" fmla="*/ 46454 w 143908"/>
                <a:gd name="connsiteY11" fmla="*/ 126656 h 164592"/>
                <a:gd name="connsiteX12" fmla="*/ 72804 w 143908"/>
                <a:gd name="connsiteY12" fmla="*/ 105408 h 164592"/>
                <a:gd name="connsiteX13" fmla="*/ 66327 w 143908"/>
                <a:gd name="connsiteY13" fmla="*/ 102694 h 164592"/>
                <a:gd name="connsiteX14" fmla="*/ 51380 w 143908"/>
                <a:gd name="connsiteY14" fmla="*/ 94876 h 164592"/>
                <a:gd name="connsiteX15" fmla="*/ 75580 w 143908"/>
                <a:gd name="connsiteY15" fmla="*/ 100578 h 164592"/>
                <a:gd name="connsiteX16" fmla="*/ 89725 w 143908"/>
                <a:gd name="connsiteY16" fmla="*/ 63485 h 164592"/>
                <a:gd name="connsiteX17" fmla="*/ 119708 w 143908"/>
                <a:gd name="connsiteY17" fmla="*/ 51048 h 164592"/>
                <a:gd name="connsiteX18" fmla="*/ 123736 w 143908"/>
                <a:gd name="connsiteY18" fmla="*/ 19894 h 164592"/>
                <a:gd name="connsiteX19" fmla="*/ 126362 w 143908"/>
                <a:gd name="connsiteY19" fmla="*/ 40217 h 164592"/>
                <a:gd name="connsiteX20" fmla="*/ 143010 w 143908"/>
                <a:gd name="connsiteY20" fmla="*/ 37917 h 164592"/>
                <a:gd name="connsiteX21" fmla="*/ 143908 w 143908"/>
                <a:gd name="connsiteY21" fmla="*/ 55 h 164592"/>
                <a:gd name="connsiteX22" fmla="*/ 102284 w 143908"/>
                <a:gd name="connsiteY22" fmla="*/ 26943 h 164592"/>
                <a:gd name="connsiteX23" fmla="*/ 79105 w 143908"/>
                <a:gd name="connsiteY23" fmla="*/ 64138 h 164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908" h="164592">
                  <a:moveTo>
                    <a:pt x="79105" y="64138"/>
                  </a:moveTo>
                  <a:cubicBezTo>
                    <a:pt x="79043" y="59600"/>
                    <a:pt x="74716" y="55844"/>
                    <a:pt x="72900" y="51755"/>
                  </a:cubicBezTo>
                  <a:cubicBezTo>
                    <a:pt x="48645" y="74908"/>
                    <a:pt x="31990" y="107191"/>
                    <a:pt x="15641" y="109824"/>
                  </a:cubicBezTo>
                  <a:cubicBezTo>
                    <a:pt x="6089" y="115369"/>
                    <a:pt x="23785" y="129935"/>
                    <a:pt x="21784" y="142617"/>
                  </a:cubicBezTo>
                  <a:lnTo>
                    <a:pt x="6000" y="138855"/>
                  </a:lnTo>
                  <a:cubicBezTo>
                    <a:pt x="10654" y="149414"/>
                    <a:pt x="-13519" y="157857"/>
                    <a:pt x="11640" y="164572"/>
                  </a:cubicBezTo>
                  <a:cubicBezTo>
                    <a:pt x="13906" y="165137"/>
                    <a:pt x="4150" y="153741"/>
                    <a:pt x="10865" y="151387"/>
                  </a:cubicBezTo>
                  <a:lnTo>
                    <a:pt x="17818" y="156639"/>
                  </a:lnTo>
                  <a:lnTo>
                    <a:pt x="21873" y="144495"/>
                  </a:lnTo>
                  <a:lnTo>
                    <a:pt x="28826" y="153687"/>
                  </a:lnTo>
                  <a:cubicBezTo>
                    <a:pt x="50788" y="148257"/>
                    <a:pt x="7973" y="125758"/>
                    <a:pt x="29003" y="113613"/>
                  </a:cubicBezTo>
                  <a:lnTo>
                    <a:pt x="46454" y="126656"/>
                  </a:lnTo>
                  <a:cubicBezTo>
                    <a:pt x="55707" y="116478"/>
                    <a:pt x="54571" y="105857"/>
                    <a:pt x="72804" y="105408"/>
                  </a:cubicBezTo>
                  <a:cubicBezTo>
                    <a:pt x="72804" y="105408"/>
                    <a:pt x="64661" y="98006"/>
                    <a:pt x="66327" y="102694"/>
                  </a:cubicBezTo>
                  <a:cubicBezTo>
                    <a:pt x="63912" y="103680"/>
                    <a:pt x="55163" y="100333"/>
                    <a:pt x="51380" y="94876"/>
                  </a:cubicBezTo>
                  <a:cubicBezTo>
                    <a:pt x="53530" y="66805"/>
                    <a:pt x="58898" y="105892"/>
                    <a:pt x="75580" y="100578"/>
                  </a:cubicBezTo>
                  <a:cubicBezTo>
                    <a:pt x="76206" y="88998"/>
                    <a:pt x="80921" y="74200"/>
                    <a:pt x="89725" y="63485"/>
                  </a:cubicBezTo>
                  <a:cubicBezTo>
                    <a:pt x="98141" y="52688"/>
                    <a:pt x="110428" y="46360"/>
                    <a:pt x="119708" y="51048"/>
                  </a:cubicBezTo>
                  <a:cubicBezTo>
                    <a:pt x="104285" y="45135"/>
                    <a:pt x="109625" y="24902"/>
                    <a:pt x="123736" y="19894"/>
                  </a:cubicBezTo>
                  <a:cubicBezTo>
                    <a:pt x="132662" y="24405"/>
                    <a:pt x="124961" y="33474"/>
                    <a:pt x="126362" y="40217"/>
                  </a:cubicBezTo>
                  <a:cubicBezTo>
                    <a:pt x="132683" y="39740"/>
                    <a:pt x="138860" y="42931"/>
                    <a:pt x="143010" y="37917"/>
                  </a:cubicBezTo>
                  <a:cubicBezTo>
                    <a:pt x="131791" y="29413"/>
                    <a:pt x="128988" y="12492"/>
                    <a:pt x="143908" y="55"/>
                  </a:cubicBezTo>
                  <a:cubicBezTo>
                    <a:pt x="123110" y="-986"/>
                    <a:pt x="110285" y="12887"/>
                    <a:pt x="102284" y="26943"/>
                  </a:cubicBezTo>
                  <a:cubicBezTo>
                    <a:pt x="94113" y="41278"/>
                    <a:pt x="90174" y="56225"/>
                    <a:pt x="79105" y="64138"/>
                  </a:cubicBezTo>
                  <a:close/>
                </a:path>
              </a:pathLst>
            </a:custGeom>
            <a:solidFill>
              <a:srgbClr val="CDCCCC"/>
            </a:solidFill>
            <a:ln w="680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1AD84A93-85F4-46CA-9CE2-081AD1B502BC}"/>
                </a:ext>
              </a:extLst>
            </p:cNvPr>
            <p:cNvSpPr/>
            <p:nvPr/>
          </p:nvSpPr>
          <p:spPr>
            <a:xfrm>
              <a:off x="3597414" y="1334291"/>
              <a:ext cx="18946" cy="15844"/>
            </a:xfrm>
            <a:custGeom>
              <a:avLst/>
              <a:gdLst>
                <a:gd name="connsiteX0" fmla="*/ 1378 w 9283"/>
                <a:gd name="connsiteY0" fmla="*/ 749 h 7763"/>
                <a:gd name="connsiteX1" fmla="*/ 718 w 9283"/>
                <a:gd name="connsiteY1" fmla="*/ 7763 h 7763"/>
                <a:gd name="connsiteX2" fmla="*/ 9284 w 9283"/>
                <a:gd name="connsiteY2" fmla="*/ 0 h 7763"/>
                <a:gd name="connsiteX3" fmla="*/ 1378 w 9283"/>
                <a:gd name="connsiteY3" fmla="*/ 749 h 7763"/>
              </a:gdLst>
              <a:ahLst/>
              <a:cxnLst>
                <a:cxn ang="0">
                  <a:pos x="connsiteX0" y="connsiteY0"/>
                </a:cxn>
                <a:cxn ang="0">
                  <a:pos x="connsiteX1" y="connsiteY1"/>
                </a:cxn>
                <a:cxn ang="0">
                  <a:pos x="connsiteX2" y="connsiteY2"/>
                </a:cxn>
                <a:cxn ang="0">
                  <a:pos x="connsiteX3" y="connsiteY3"/>
                </a:cxn>
              </a:cxnLst>
              <a:rect l="l" t="t" r="r" b="b"/>
              <a:pathLst>
                <a:path w="9283" h="7763">
                  <a:moveTo>
                    <a:pt x="1378" y="749"/>
                  </a:moveTo>
                  <a:cubicBezTo>
                    <a:pt x="-446" y="3225"/>
                    <a:pt x="-235" y="5586"/>
                    <a:pt x="718" y="7763"/>
                  </a:cubicBezTo>
                  <a:cubicBezTo>
                    <a:pt x="3582" y="5075"/>
                    <a:pt x="6419" y="2361"/>
                    <a:pt x="9284" y="0"/>
                  </a:cubicBezTo>
                  <a:lnTo>
                    <a:pt x="1378" y="749"/>
                  </a:lnTo>
                  <a:close/>
                </a:path>
              </a:pathLst>
            </a:custGeom>
            <a:solidFill>
              <a:srgbClr val="CDCCCC"/>
            </a:solidFill>
            <a:ln w="680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24062826-49AB-41A2-8159-C0B6D0B6F3BE}"/>
                </a:ext>
              </a:extLst>
            </p:cNvPr>
            <p:cNvSpPr/>
            <p:nvPr/>
          </p:nvSpPr>
          <p:spPr>
            <a:xfrm>
              <a:off x="6207148" y="4313843"/>
              <a:ext cx="18675" cy="25396"/>
            </a:xfrm>
            <a:custGeom>
              <a:avLst/>
              <a:gdLst>
                <a:gd name="connsiteX0" fmla="*/ 9151 w 9150"/>
                <a:gd name="connsiteY0" fmla="*/ 5912 h 12443"/>
                <a:gd name="connsiteX1" fmla="*/ 4919 w 9150"/>
                <a:gd name="connsiteY1" fmla="*/ 0 h 12443"/>
                <a:gd name="connsiteX2" fmla="*/ 0 w 9150"/>
                <a:gd name="connsiteY2" fmla="*/ 12444 h 12443"/>
              </a:gdLst>
              <a:ahLst/>
              <a:cxnLst>
                <a:cxn ang="0">
                  <a:pos x="connsiteX0" y="connsiteY0"/>
                </a:cxn>
                <a:cxn ang="0">
                  <a:pos x="connsiteX1" y="connsiteY1"/>
                </a:cxn>
                <a:cxn ang="0">
                  <a:pos x="connsiteX2" y="connsiteY2"/>
                </a:cxn>
              </a:cxnLst>
              <a:rect l="l" t="t" r="r" b="b"/>
              <a:pathLst>
                <a:path w="9150" h="12443">
                  <a:moveTo>
                    <a:pt x="9151" y="5912"/>
                  </a:moveTo>
                  <a:lnTo>
                    <a:pt x="4919" y="0"/>
                  </a:lnTo>
                  <a:lnTo>
                    <a:pt x="0" y="12444"/>
                  </a:lnTo>
                  <a:close/>
                </a:path>
              </a:pathLst>
            </a:custGeom>
            <a:solidFill>
              <a:srgbClr val="138808"/>
            </a:solidFill>
            <a:ln w="680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42E5ED45-BFE0-4630-948C-D03143D6A061}"/>
                </a:ext>
              </a:extLst>
            </p:cNvPr>
            <p:cNvSpPr/>
            <p:nvPr/>
          </p:nvSpPr>
          <p:spPr>
            <a:xfrm>
              <a:off x="6165955" y="4217862"/>
              <a:ext cx="55674" cy="121695"/>
            </a:xfrm>
            <a:custGeom>
              <a:avLst/>
              <a:gdLst>
                <a:gd name="connsiteX0" fmla="*/ 15583 w 27278"/>
                <a:gd name="connsiteY0" fmla="*/ 0 h 59626"/>
                <a:gd name="connsiteX1" fmla="*/ 5018 w 27278"/>
                <a:gd name="connsiteY1" fmla="*/ 3075 h 59626"/>
                <a:gd name="connsiteX2" fmla="*/ 4181 w 27278"/>
                <a:gd name="connsiteY2" fmla="*/ 59627 h 59626"/>
                <a:gd name="connsiteX3" fmla="*/ 27279 w 27278"/>
                <a:gd name="connsiteY3" fmla="*/ 29847 h 59626"/>
                <a:gd name="connsiteX4" fmla="*/ 10154 w 27278"/>
                <a:gd name="connsiteY4" fmla="*/ 37481 h 59626"/>
                <a:gd name="connsiteX5" fmla="*/ 26857 w 27278"/>
                <a:gd name="connsiteY5" fmla="*/ 16628 h 59626"/>
                <a:gd name="connsiteX6" fmla="*/ 10814 w 27278"/>
                <a:gd name="connsiteY6" fmla="*/ 16866 h 59626"/>
                <a:gd name="connsiteX7" fmla="*/ 15583 w 27278"/>
                <a:gd name="connsiteY7" fmla="*/ 0 h 5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278" h="59626">
                  <a:moveTo>
                    <a:pt x="15583" y="0"/>
                  </a:moveTo>
                  <a:lnTo>
                    <a:pt x="5018" y="3075"/>
                  </a:lnTo>
                  <a:cubicBezTo>
                    <a:pt x="929" y="41828"/>
                    <a:pt x="-3453" y="29188"/>
                    <a:pt x="4181" y="59627"/>
                  </a:cubicBezTo>
                  <a:cubicBezTo>
                    <a:pt x="10685" y="54959"/>
                    <a:pt x="25068" y="44822"/>
                    <a:pt x="27279" y="29847"/>
                  </a:cubicBezTo>
                  <a:cubicBezTo>
                    <a:pt x="23285" y="30412"/>
                    <a:pt x="14366" y="43394"/>
                    <a:pt x="10154" y="37481"/>
                  </a:cubicBezTo>
                  <a:cubicBezTo>
                    <a:pt x="15155" y="27248"/>
                    <a:pt x="20564" y="30085"/>
                    <a:pt x="26857" y="16628"/>
                  </a:cubicBezTo>
                  <a:cubicBezTo>
                    <a:pt x="21074" y="2898"/>
                    <a:pt x="19046" y="24445"/>
                    <a:pt x="10814" y="16866"/>
                  </a:cubicBezTo>
                  <a:lnTo>
                    <a:pt x="15583" y="0"/>
                  </a:lnTo>
                  <a:close/>
                </a:path>
              </a:pathLst>
            </a:custGeom>
            <a:solidFill>
              <a:srgbClr val="138808"/>
            </a:solidFill>
            <a:ln w="680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4D634205-4AA2-4C77-A7A2-8C82F08A6949}"/>
                </a:ext>
              </a:extLst>
            </p:cNvPr>
            <p:cNvSpPr/>
            <p:nvPr/>
          </p:nvSpPr>
          <p:spPr>
            <a:xfrm>
              <a:off x="6155038" y="4252091"/>
              <a:ext cx="13950" cy="36311"/>
            </a:xfrm>
            <a:custGeom>
              <a:avLst/>
              <a:gdLst>
                <a:gd name="connsiteX0" fmla="*/ 706 w 6835"/>
                <a:gd name="connsiteY0" fmla="*/ 17791 h 17791"/>
                <a:gd name="connsiteX1" fmla="*/ 6836 w 6835"/>
                <a:gd name="connsiteY1" fmla="*/ 0 h 17791"/>
                <a:gd name="connsiteX2" fmla="*/ 706 w 6835"/>
                <a:gd name="connsiteY2" fmla="*/ 17791 h 17791"/>
              </a:gdLst>
              <a:ahLst/>
              <a:cxnLst>
                <a:cxn ang="0">
                  <a:pos x="connsiteX0" y="connsiteY0"/>
                </a:cxn>
                <a:cxn ang="0">
                  <a:pos x="connsiteX1" y="connsiteY1"/>
                </a:cxn>
                <a:cxn ang="0">
                  <a:pos x="connsiteX2" y="connsiteY2"/>
                </a:cxn>
              </a:cxnLst>
              <a:rect l="l" t="t" r="r" b="b"/>
              <a:pathLst>
                <a:path w="6835" h="17791">
                  <a:moveTo>
                    <a:pt x="706" y="17791"/>
                  </a:moveTo>
                  <a:cubicBezTo>
                    <a:pt x="3202" y="11491"/>
                    <a:pt x="5659" y="5314"/>
                    <a:pt x="6836" y="0"/>
                  </a:cubicBezTo>
                  <a:cubicBezTo>
                    <a:pt x="4339" y="6266"/>
                    <a:pt x="-2131" y="13097"/>
                    <a:pt x="706" y="17791"/>
                  </a:cubicBezTo>
                  <a:close/>
                </a:path>
              </a:pathLst>
            </a:custGeom>
            <a:solidFill>
              <a:srgbClr val="138808"/>
            </a:solidFill>
            <a:ln w="680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A4BFD421-6AEE-4C24-98B6-30AF6395B4F1}"/>
                </a:ext>
              </a:extLst>
            </p:cNvPr>
            <p:cNvSpPr/>
            <p:nvPr/>
          </p:nvSpPr>
          <p:spPr>
            <a:xfrm>
              <a:off x="6124444" y="4260867"/>
              <a:ext cx="25757" cy="46030"/>
            </a:xfrm>
            <a:custGeom>
              <a:avLst/>
              <a:gdLst>
                <a:gd name="connsiteX0" fmla="*/ 9158 w 12620"/>
                <a:gd name="connsiteY0" fmla="*/ 15940 h 22553"/>
                <a:gd name="connsiteX1" fmla="*/ 12621 w 12620"/>
                <a:gd name="connsiteY1" fmla="*/ 0 h 22553"/>
                <a:gd name="connsiteX2" fmla="*/ 0 w 12620"/>
                <a:gd name="connsiteY2" fmla="*/ 22554 h 22553"/>
                <a:gd name="connsiteX3" fmla="*/ 9158 w 12620"/>
                <a:gd name="connsiteY3" fmla="*/ 15940 h 22553"/>
              </a:gdLst>
              <a:ahLst/>
              <a:cxnLst>
                <a:cxn ang="0">
                  <a:pos x="connsiteX0" y="connsiteY0"/>
                </a:cxn>
                <a:cxn ang="0">
                  <a:pos x="connsiteX1" y="connsiteY1"/>
                </a:cxn>
                <a:cxn ang="0">
                  <a:pos x="connsiteX2" y="connsiteY2"/>
                </a:cxn>
                <a:cxn ang="0">
                  <a:pos x="connsiteX3" y="connsiteY3"/>
                </a:cxn>
              </a:cxnLst>
              <a:rect l="l" t="t" r="r" b="b"/>
              <a:pathLst>
                <a:path w="12620" h="22553">
                  <a:moveTo>
                    <a:pt x="9158" y="15940"/>
                  </a:moveTo>
                  <a:cubicBezTo>
                    <a:pt x="3722" y="13069"/>
                    <a:pt x="12675" y="2177"/>
                    <a:pt x="12621" y="0"/>
                  </a:cubicBezTo>
                  <a:lnTo>
                    <a:pt x="0" y="22554"/>
                  </a:lnTo>
                  <a:lnTo>
                    <a:pt x="9158" y="15940"/>
                  </a:lnTo>
                  <a:close/>
                </a:path>
              </a:pathLst>
            </a:custGeom>
            <a:solidFill>
              <a:srgbClr val="138808"/>
            </a:solidFill>
            <a:ln w="6800"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16277636-AD21-49E1-BEC5-19605844755C}"/>
                </a:ext>
              </a:extLst>
            </p:cNvPr>
            <p:cNvSpPr/>
            <p:nvPr/>
          </p:nvSpPr>
          <p:spPr>
            <a:xfrm>
              <a:off x="6088021" y="4277865"/>
              <a:ext cx="6707" cy="7282"/>
            </a:xfrm>
            <a:custGeom>
              <a:avLst/>
              <a:gdLst>
                <a:gd name="connsiteX0" fmla="*/ 3286 w 3286"/>
                <a:gd name="connsiteY0" fmla="*/ 0 h 3568"/>
                <a:gd name="connsiteX1" fmla="*/ 0 w 3286"/>
                <a:gd name="connsiteY1" fmla="*/ 1585 h 3568"/>
                <a:gd name="connsiteX2" fmla="*/ 3286 w 3286"/>
                <a:gd name="connsiteY2" fmla="*/ 0 h 3568"/>
              </a:gdLst>
              <a:ahLst/>
              <a:cxnLst>
                <a:cxn ang="0">
                  <a:pos x="connsiteX0" y="connsiteY0"/>
                </a:cxn>
                <a:cxn ang="0">
                  <a:pos x="connsiteX1" y="connsiteY1"/>
                </a:cxn>
                <a:cxn ang="0">
                  <a:pos x="connsiteX2" y="connsiteY2"/>
                </a:cxn>
              </a:cxnLst>
              <a:rect l="l" t="t" r="r" b="b"/>
              <a:pathLst>
                <a:path w="3286" h="3568">
                  <a:moveTo>
                    <a:pt x="3286" y="0"/>
                  </a:moveTo>
                  <a:cubicBezTo>
                    <a:pt x="2150" y="388"/>
                    <a:pt x="1102" y="898"/>
                    <a:pt x="0" y="1585"/>
                  </a:cubicBezTo>
                  <a:cubicBezTo>
                    <a:pt x="-27" y="5633"/>
                    <a:pt x="1552" y="2653"/>
                    <a:pt x="3286" y="0"/>
                  </a:cubicBezTo>
                  <a:close/>
                </a:path>
              </a:pathLst>
            </a:custGeom>
            <a:solidFill>
              <a:srgbClr val="138808"/>
            </a:solidFill>
            <a:ln w="680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C9F6490E-D647-4686-9EF4-D4AC79BF7538}"/>
                </a:ext>
              </a:extLst>
            </p:cNvPr>
            <p:cNvSpPr/>
            <p:nvPr/>
          </p:nvSpPr>
          <p:spPr>
            <a:xfrm>
              <a:off x="6068942" y="4217335"/>
              <a:ext cx="59015" cy="71332"/>
            </a:xfrm>
            <a:custGeom>
              <a:avLst/>
              <a:gdLst>
                <a:gd name="connsiteX0" fmla="*/ 0 w 28915"/>
                <a:gd name="connsiteY0" fmla="*/ 29629 h 34950"/>
                <a:gd name="connsiteX1" fmla="*/ 9341 w 28915"/>
                <a:gd name="connsiteY1" fmla="*/ 31242 h 34950"/>
                <a:gd name="connsiteX2" fmla="*/ 9341 w 28915"/>
                <a:gd name="connsiteY2" fmla="*/ 29657 h 34950"/>
                <a:gd name="connsiteX3" fmla="*/ 19397 w 28915"/>
                <a:gd name="connsiteY3" fmla="*/ 11246 h 34950"/>
                <a:gd name="connsiteX4" fmla="*/ 28915 w 28915"/>
                <a:gd name="connsiteY4" fmla="*/ 15634 h 34950"/>
                <a:gd name="connsiteX5" fmla="*/ 25690 w 28915"/>
                <a:gd name="connsiteY5" fmla="*/ 0 h 34950"/>
                <a:gd name="connsiteX6" fmla="*/ 0 w 28915"/>
                <a:gd name="connsiteY6" fmla="*/ 29629 h 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15" h="34950">
                  <a:moveTo>
                    <a:pt x="0" y="29629"/>
                  </a:moveTo>
                  <a:cubicBezTo>
                    <a:pt x="333" y="38515"/>
                    <a:pt x="4572" y="34256"/>
                    <a:pt x="9341" y="31242"/>
                  </a:cubicBezTo>
                  <a:lnTo>
                    <a:pt x="9341" y="29657"/>
                  </a:lnTo>
                  <a:cubicBezTo>
                    <a:pt x="7763" y="21778"/>
                    <a:pt x="15158" y="5273"/>
                    <a:pt x="19397" y="11246"/>
                  </a:cubicBezTo>
                  <a:cubicBezTo>
                    <a:pt x="25996" y="8736"/>
                    <a:pt x="21275" y="25629"/>
                    <a:pt x="28915" y="15634"/>
                  </a:cubicBezTo>
                  <a:lnTo>
                    <a:pt x="25690" y="0"/>
                  </a:lnTo>
                  <a:cubicBezTo>
                    <a:pt x="16335" y="-7"/>
                    <a:pt x="5130" y="23656"/>
                    <a:pt x="0" y="29629"/>
                  </a:cubicBezTo>
                  <a:close/>
                </a:path>
              </a:pathLst>
            </a:custGeom>
            <a:solidFill>
              <a:srgbClr val="138808"/>
            </a:solidFill>
            <a:ln w="6800"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EDA3535E-A126-4999-A2A5-6DC208935599}"/>
                </a:ext>
              </a:extLst>
            </p:cNvPr>
            <p:cNvSpPr/>
            <p:nvPr/>
          </p:nvSpPr>
          <p:spPr>
            <a:xfrm>
              <a:off x="6094727" y="4273476"/>
              <a:ext cx="6996" cy="4386"/>
            </a:xfrm>
            <a:custGeom>
              <a:avLst/>
              <a:gdLst>
                <a:gd name="connsiteX0" fmla="*/ 0 w 3428"/>
                <a:gd name="connsiteY0" fmla="*/ 2150 h 2149"/>
                <a:gd name="connsiteX1" fmla="*/ 3429 w 3428"/>
                <a:gd name="connsiteY1" fmla="*/ 1850 h 2149"/>
                <a:gd name="connsiteX2" fmla="*/ 0 w 3428"/>
                <a:gd name="connsiteY2" fmla="*/ 2150 h 2149"/>
              </a:gdLst>
              <a:ahLst/>
              <a:cxnLst>
                <a:cxn ang="0">
                  <a:pos x="connsiteX0" y="connsiteY0"/>
                </a:cxn>
                <a:cxn ang="0">
                  <a:pos x="connsiteX1" y="connsiteY1"/>
                </a:cxn>
                <a:cxn ang="0">
                  <a:pos x="connsiteX2" y="connsiteY2"/>
                </a:cxn>
              </a:cxnLst>
              <a:rect l="l" t="t" r="r" b="b"/>
              <a:pathLst>
                <a:path w="3428" h="2149">
                  <a:moveTo>
                    <a:pt x="0" y="2150"/>
                  </a:moveTo>
                  <a:cubicBezTo>
                    <a:pt x="1129" y="1789"/>
                    <a:pt x="2266" y="1551"/>
                    <a:pt x="3429" y="1850"/>
                  </a:cubicBezTo>
                  <a:cubicBezTo>
                    <a:pt x="2715" y="-1340"/>
                    <a:pt x="1367" y="156"/>
                    <a:pt x="0" y="2150"/>
                  </a:cubicBezTo>
                  <a:close/>
                </a:path>
              </a:pathLst>
            </a:custGeom>
            <a:solidFill>
              <a:srgbClr val="138808"/>
            </a:solidFill>
            <a:ln w="6800"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6572329-652E-49A0-8049-C87A84149ACB}"/>
                </a:ext>
              </a:extLst>
            </p:cNvPr>
            <p:cNvSpPr/>
            <p:nvPr/>
          </p:nvSpPr>
          <p:spPr>
            <a:xfrm>
              <a:off x="6118403" y="4267143"/>
              <a:ext cx="10178" cy="21065"/>
            </a:xfrm>
            <a:custGeom>
              <a:avLst/>
              <a:gdLst>
                <a:gd name="connsiteX0" fmla="*/ 0 w 4987"/>
                <a:gd name="connsiteY0" fmla="*/ 10321 h 10321"/>
                <a:gd name="connsiteX1" fmla="*/ 3885 w 4987"/>
                <a:gd name="connsiteY1" fmla="*/ 7491 h 10321"/>
                <a:gd name="connsiteX2" fmla="*/ 4987 w 4987"/>
                <a:gd name="connsiteY2" fmla="*/ 0 h 10321"/>
              </a:gdLst>
              <a:ahLst/>
              <a:cxnLst>
                <a:cxn ang="0">
                  <a:pos x="connsiteX0" y="connsiteY0"/>
                </a:cxn>
                <a:cxn ang="0">
                  <a:pos x="connsiteX1" y="connsiteY1"/>
                </a:cxn>
                <a:cxn ang="0">
                  <a:pos x="connsiteX2" y="connsiteY2"/>
                </a:cxn>
              </a:cxnLst>
              <a:rect l="l" t="t" r="r" b="b"/>
              <a:pathLst>
                <a:path w="4987" h="10321">
                  <a:moveTo>
                    <a:pt x="0" y="10321"/>
                  </a:moveTo>
                  <a:lnTo>
                    <a:pt x="3885" y="7491"/>
                  </a:lnTo>
                  <a:lnTo>
                    <a:pt x="4987" y="0"/>
                  </a:lnTo>
                  <a:close/>
                </a:path>
              </a:pathLst>
            </a:custGeom>
            <a:solidFill>
              <a:srgbClr val="138808"/>
            </a:solidFill>
            <a:ln w="6800"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4F7C89FB-6002-4907-BC30-1CE5A11986CE}"/>
                </a:ext>
              </a:extLst>
            </p:cNvPr>
            <p:cNvSpPr/>
            <p:nvPr/>
          </p:nvSpPr>
          <p:spPr>
            <a:xfrm>
              <a:off x="6026145" y="4180663"/>
              <a:ext cx="41768" cy="89701"/>
            </a:xfrm>
            <a:custGeom>
              <a:avLst/>
              <a:gdLst>
                <a:gd name="connsiteX0" fmla="*/ 892 w 20465"/>
                <a:gd name="connsiteY0" fmla="*/ 43951 h 43950"/>
                <a:gd name="connsiteX1" fmla="*/ 20465 w 20465"/>
                <a:gd name="connsiteY1" fmla="*/ 32221 h 43950"/>
                <a:gd name="connsiteX2" fmla="*/ 15302 w 20465"/>
                <a:gd name="connsiteY2" fmla="*/ 0 h 43950"/>
                <a:gd name="connsiteX3" fmla="*/ 4858 w 20465"/>
                <a:gd name="connsiteY3" fmla="*/ 5198 h 43950"/>
                <a:gd name="connsiteX4" fmla="*/ 892 w 20465"/>
                <a:gd name="connsiteY4" fmla="*/ 43951 h 43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5" h="43950">
                  <a:moveTo>
                    <a:pt x="892" y="43951"/>
                  </a:moveTo>
                  <a:cubicBezTo>
                    <a:pt x="8022" y="20914"/>
                    <a:pt x="14383" y="50068"/>
                    <a:pt x="20465" y="32221"/>
                  </a:cubicBezTo>
                  <a:cubicBezTo>
                    <a:pt x="12410" y="31235"/>
                    <a:pt x="10437" y="12478"/>
                    <a:pt x="15302" y="0"/>
                  </a:cubicBezTo>
                  <a:lnTo>
                    <a:pt x="4858" y="5198"/>
                  </a:lnTo>
                  <a:cubicBezTo>
                    <a:pt x="-211" y="13369"/>
                    <a:pt x="-891" y="31773"/>
                    <a:pt x="892" y="43951"/>
                  </a:cubicBezTo>
                  <a:close/>
                </a:path>
              </a:pathLst>
            </a:custGeom>
            <a:solidFill>
              <a:srgbClr val="138808"/>
            </a:solidFill>
            <a:ln w="6800"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032133EF-3AF9-4A8A-A719-430C3D951905}"/>
                </a:ext>
              </a:extLst>
            </p:cNvPr>
            <p:cNvSpPr/>
            <p:nvPr/>
          </p:nvSpPr>
          <p:spPr>
            <a:xfrm>
              <a:off x="6017313" y="4140783"/>
              <a:ext cx="6094" cy="7247"/>
            </a:xfrm>
            <a:custGeom>
              <a:avLst/>
              <a:gdLst>
                <a:gd name="connsiteX0" fmla="*/ 2987 w 2986"/>
                <a:gd name="connsiteY0" fmla="*/ 0 h 3551"/>
                <a:gd name="connsiteX1" fmla="*/ 0 w 2986"/>
                <a:gd name="connsiteY1" fmla="*/ 3551 h 3551"/>
                <a:gd name="connsiteX2" fmla="*/ 2987 w 2986"/>
                <a:gd name="connsiteY2" fmla="*/ 0 h 3551"/>
              </a:gdLst>
              <a:ahLst/>
              <a:cxnLst>
                <a:cxn ang="0">
                  <a:pos x="connsiteX0" y="connsiteY0"/>
                </a:cxn>
                <a:cxn ang="0">
                  <a:pos x="connsiteX1" y="connsiteY1"/>
                </a:cxn>
                <a:cxn ang="0">
                  <a:pos x="connsiteX2" y="connsiteY2"/>
                </a:cxn>
              </a:cxnLst>
              <a:rect l="l" t="t" r="r" b="b"/>
              <a:pathLst>
                <a:path w="2986" h="3551">
                  <a:moveTo>
                    <a:pt x="2987" y="0"/>
                  </a:moveTo>
                  <a:cubicBezTo>
                    <a:pt x="1939" y="1844"/>
                    <a:pt x="884" y="3068"/>
                    <a:pt x="0" y="3551"/>
                  </a:cubicBezTo>
                  <a:cubicBezTo>
                    <a:pt x="1191" y="2796"/>
                    <a:pt x="2300" y="1844"/>
                    <a:pt x="2987" y="0"/>
                  </a:cubicBezTo>
                  <a:close/>
                </a:path>
              </a:pathLst>
            </a:custGeom>
            <a:solidFill>
              <a:srgbClr val="138808"/>
            </a:solidFill>
            <a:ln w="6800"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9F7B6208-0230-4192-90EB-F37BE2A4070B}"/>
                </a:ext>
              </a:extLst>
            </p:cNvPr>
            <p:cNvSpPr/>
            <p:nvPr/>
          </p:nvSpPr>
          <p:spPr>
            <a:xfrm>
              <a:off x="5913961" y="4103611"/>
              <a:ext cx="105171" cy="122611"/>
            </a:xfrm>
            <a:custGeom>
              <a:avLst/>
              <a:gdLst>
                <a:gd name="connsiteX0" fmla="*/ 0 w 51530"/>
                <a:gd name="connsiteY0" fmla="*/ 47632 h 60075"/>
                <a:gd name="connsiteX1" fmla="*/ 26017 w 51530"/>
                <a:gd name="connsiteY1" fmla="*/ 29072 h 60075"/>
                <a:gd name="connsiteX2" fmla="*/ 15873 w 51530"/>
                <a:gd name="connsiteY2" fmla="*/ 45271 h 60075"/>
                <a:gd name="connsiteX3" fmla="*/ 35719 w 51530"/>
                <a:gd name="connsiteY3" fmla="*/ 40107 h 60075"/>
                <a:gd name="connsiteX4" fmla="*/ 21669 w 51530"/>
                <a:gd name="connsiteY4" fmla="*/ 59021 h 60075"/>
                <a:gd name="connsiteX5" fmla="*/ 43835 w 51530"/>
                <a:gd name="connsiteY5" fmla="*/ 43209 h 60075"/>
                <a:gd name="connsiteX6" fmla="*/ 48401 w 51530"/>
                <a:gd name="connsiteY6" fmla="*/ 60076 h 60075"/>
                <a:gd name="connsiteX7" fmla="*/ 51530 w 51530"/>
                <a:gd name="connsiteY7" fmla="*/ 35426 h 60075"/>
                <a:gd name="connsiteX8" fmla="*/ 42196 w 51530"/>
                <a:gd name="connsiteY8" fmla="*/ 35399 h 60075"/>
                <a:gd name="connsiteX9" fmla="*/ 50496 w 51530"/>
                <a:gd name="connsiteY9" fmla="*/ 21887 h 60075"/>
                <a:gd name="connsiteX10" fmla="*/ 29072 w 51530"/>
                <a:gd name="connsiteY10" fmla="*/ 6 h 60075"/>
                <a:gd name="connsiteX11" fmla="*/ 0 w 51530"/>
                <a:gd name="connsiteY11" fmla="*/ 47632 h 6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530" h="60075">
                  <a:moveTo>
                    <a:pt x="0" y="47632"/>
                  </a:moveTo>
                  <a:lnTo>
                    <a:pt x="26017" y="29072"/>
                  </a:lnTo>
                  <a:cubicBezTo>
                    <a:pt x="22227" y="36202"/>
                    <a:pt x="21152" y="43753"/>
                    <a:pt x="15873" y="45271"/>
                  </a:cubicBezTo>
                  <a:cubicBezTo>
                    <a:pt x="24051" y="50645"/>
                    <a:pt x="28908" y="35964"/>
                    <a:pt x="35719" y="40107"/>
                  </a:cubicBezTo>
                  <a:cubicBezTo>
                    <a:pt x="32487" y="62518"/>
                    <a:pt x="22289" y="38474"/>
                    <a:pt x="21669" y="59021"/>
                  </a:cubicBezTo>
                  <a:cubicBezTo>
                    <a:pt x="27010" y="59715"/>
                    <a:pt x="35066" y="60661"/>
                    <a:pt x="43835" y="43209"/>
                  </a:cubicBezTo>
                  <a:lnTo>
                    <a:pt x="48401" y="60076"/>
                  </a:lnTo>
                  <a:lnTo>
                    <a:pt x="51530" y="35426"/>
                  </a:lnTo>
                  <a:cubicBezTo>
                    <a:pt x="49931" y="27697"/>
                    <a:pt x="40168" y="52557"/>
                    <a:pt x="42196" y="35399"/>
                  </a:cubicBezTo>
                  <a:cubicBezTo>
                    <a:pt x="43720" y="24860"/>
                    <a:pt x="47571" y="23758"/>
                    <a:pt x="50496" y="21887"/>
                  </a:cubicBezTo>
                  <a:cubicBezTo>
                    <a:pt x="43992" y="25404"/>
                    <a:pt x="40617" y="-470"/>
                    <a:pt x="29072" y="6"/>
                  </a:cubicBezTo>
                  <a:cubicBezTo>
                    <a:pt x="17070" y="-320"/>
                    <a:pt x="10321" y="38079"/>
                    <a:pt x="0" y="47632"/>
                  </a:cubicBezTo>
                  <a:close/>
                </a:path>
              </a:pathLst>
            </a:custGeom>
            <a:solidFill>
              <a:srgbClr val="138808"/>
            </a:solidFill>
            <a:ln w="6800"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833D1323-D879-48CE-8686-D4E36D8A5905}"/>
                </a:ext>
              </a:extLst>
            </p:cNvPr>
            <p:cNvSpPr/>
            <p:nvPr/>
          </p:nvSpPr>
          <p:spPr>
            <a:xfrm>
              <a:off x="5923349" y="4127008"/>
              <a:ext cx="4568" cy="26257"/>
            </a:xfrm>
            <a:custGeom>
              <a:avLst/>
              <a:gdLst>
                <a:gd name="connsiteX0" fmla="*/ 1170 w 2238"/>
                <a:gd name="connsiteY0" fmla="*/ 9729 h 12865"/>
                <a:gd name="connsiteX1" fmla="*/ 2238 w 2238"/>
                <a:gd name="connsiteY1" fmla="*/ 0 h 12865"/>
                <a:gd name="connsiteX2" fmla="*/ 0 w 2238"/>
                <a:gd name="connsiteY2" fmla="*/ 12865 h 12865"/>
              </a:gdLst>
              <a:ahLst/>
              <a:cxnLst>
                <a:cxn ang="0">
                  <a:pos x="connsiteX0" y="connsiteY0"/>
                </a:cxn>
                <a:cxn ang="0">
                  <a:pos x="connsiteX1" y="connsiteY1"/>
                </a:cxn>
                <a:cxn ang="0">
                  <a:pos x="connsiteX2" y="connsiteY2"/>
                </a:cxn>
              </a:cxnLst>
              <a:rect l="l" t="t" r="r" b="b"/>
              <a:pathLst>
                <a:path w="2238" h="12865">
                  <a:moveTo>
                    <a:pt x="1170" y="9729"/>
                  </a:moveTo>
                  <a:lnTo>
                    <a:pt x="2238" y="0"/>
                  </a:lnTo>
                  <a:lnTo>
                    <a:pt x="0" y="12865"/>
                  </a:lnTo>
                  <a:close/>
                </a:path>
              </a:pathLst>
            </a:custGeom>
            <a:solidFill>
              <a:srgbClr val="138808"/>
            </a:solidFill>
            <a:ln w="6800"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FFC1DF93-7BB0-405D-B7D6-BF4F5BE8252A}"/>
                </a:ext>
              </a:extLst>
            </p:cNvPr>
            <p:cNvSpPr/>
            <p:nvPr/>
          </p:nvSpPr>
          <p:spPr>
            <a:xfrm>
              <a:off x="5822619" y="4095937"/>
              <a:ext cx="84686" cy="103179"/>
            </a:xfrm>
            <a:custGeom>
              <a:avLst/>
              <a:gdLst>
                <a:gd name="connsiteX0" fmla="*/ 20710 w 41493"/>
                <a:gd name="connsiteY0" fmla="*/ 50555 h 50554"/>
                <a:gd name="connsiteX1" fmla="*/ 35005 w 41493"/>
                <a:gd name="connsiteY1" fmla="*/ 38226 h 50554"/>
                <a:gd name="connsiteX2" fmla="*/ 34617 w 41493"/>
                <a:gd name="connsiteY2" fmla="*/ 50283 h 50554"/>
                <a:gd name="connsiteX3" fmla="*/ 41475 w 41493"/>
                <a:gd name="connsiteY3" fmla="*/ 31369 h 50554"/>
                <a:gd name="connsiteX4" fmla="*/ 20356 w 41493"/>
                <a:gd name="connsiteY4" fmla="*/ 37430 h 50554"/>
                <a:gd name="connsiteX5" fmla="*/ 23363 w 41493"/>
                <a:gd name="connsiteY5" fmla="*/ 4039 h 50554"/>
                <a:gd name="connsiteX6" fmla="*/ 31630 w 41493"/>
                <a:gd name="connsiteY6" fmla="*/ 13768 h 50554"/>
                <a:gd name="connsiteX7" fmla="*/ 4327 w 41493"/>
                <a:gd name="connsiteY7" fmla="*/ 11169 h 50554"/>
                <a:gd name="connsiteX8" fmla="*/ 7845 w 41493"/>
                <a:gd name="connsiteY8" fmla="*/ 19469 h 50554"/>
                <a:gd name="connsiteX9" fmla="*/ 0 w 41493"/>
                <a:gd name="connsiteY9" fmla="*/ 25075 h 50554"/>
                <a:gd name="connsiteX10" fmla="*/ 20710 w 41493"/>
                <a:gd name="connsiteY10" fmla="*/ 50555 h 50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493" h="50554">
                  <a:moveTo>
                    <a:pt x="20710" y="50555"/>
                  </a:moveTo>
                  <a:lnTo>
                    <a:pt x="35005" y="38226"/>
                  </a:lnTo>
                  <a:cubicBezTo>
                    <a:pt x="35596" y="40526"/>
                    <a:pt x="34970" y="45717"/>
                    <a:pt x="34617" y="50283"/>
                  </a:cubicBezTo>
                  <a:cubicBezTo>
                    <a:pt x="35569" y="44697"/>
                    <a:pt x="40753" y="36049"/>
                    <a:pt x="41475" y="31369"/>
                  </a:cubicBezTo>
                  <a:cubicBezTo>
                    <a:pt x="42101" y="8543"/>
                    <a:pt x="26942" y="35036"/>
                    <a:pt x="20356" y="37430"/>
                  </a:cubicBezTo>
                  <a:cubicBezTo>
                    <a:pt x="7947" y="23939"/>
                    <a:pt x="23955" y="25939"/>
                    <a:pt x="23363" y="4039"/>
                  </a:cubicBezTo>
                  <a:cubicBezTo>
                    <a:pt x="27398" y="5644"/>
                    <a:pt x="26173" y="10964"/>
                    <a:pt x="31630" y="13768"/>
                  </a:cubicBezTo>
                  <a:cubicBezTo>
                    <a:pt x="28738" y="-12943"/>
                    <a:pt x="11695" y="6637"/>
                    <a:pt x="4327" y="11169"/>
                  </a:cubicBezTo>
                  <a:cubicBezTo>
                    <a:pt x="5463" y="13734"/>
                    <a:pt x="4157" y="20571"/>
                    <a:pt x="7845" y="19469"/>
                  </a:cubicBezTo>
                  <a:lnTo>
                    <a:pt x="0" y="25075"/>
                  </a:lnTo>
                  <a:cubicBezTo>
                    <a:pt x="1878" y="43751"/>
                    <a:pt x="6055" y="49772"/>
                    <a:pt x="20710" y="50555"/>
                  </a:cubicBezTo>
                  <a:close/>
                </a:path>
              </a:pathLst>
            </a:custGeom>
            <a:solidFill>
              <a:srgbClr val="138808"/>
            </a:solidFill>
            <a:ln w="6800"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300DC9E4-CBA6-4858-9E89-55DC42911975}"/>
                </a:ext>
              </a:extLst>
            </p:cNvPr>
            <p:cNvSpPr/>
            <p:nvPr/>
          </p:nvSpPr>
          <p:spPr>
            <a:xfrm>
              <a:off x="5892873" y="4199422"/>
              <a:ext cx="10450" cy="15046"/>
            </a:xfrm>
            <a:custGeom>
              <a:avLst/>
              <a:gdLst>
                <a:gd name="connsiteX0" fmla="*/ 5121 w 5120"/>
                <a:gd name="connsiteY0" fmla="*/ 4388 h 7372"/>
                <a:gd name="connsiteX1" fmla="*/ 161 w 5120"/>
                <a:gd name="connsiteY1" fmla="*/ 0 h 7372"/>
                <a:gd name="connsiteX2" fmla="*/ 5121 w 5120"/>
                <a:gd name="connsiteY2" fmla="*/ 4388 h 7372"/>
              </a:gdLst>
              <a:ahLst/>
              <a:cxnLst>
                <a:cxn ang="0">
                  <a:pos x="connsiteX0" y="connsiteY0"/>
                </a:cxn>
                <a:cxn ang="0">
                  <a:pos x="connsiteX1" y="connsiteY1"/>
                </a:cxn>
                <a:cxn ang="0">
                  <a:pos x="connsiteX2" y="connsiteY2"/>
                </a:cxn>
              </a:cxnLst>
              <a:rect l="l" t="t" r="r" b="b"/>
              <a:pathLst>
                <a:path w="5120" h="7372">
                  <a:moveTo>
                    <a:pt x="5121" y="4388"/>
                  </a:moveTo>
                  <a:cubicBezTo>
                    <a:pt x="787" y="5082"/>
                    <a:pt x="-247" y="3082"/>
                    <a:pt x="161" y="0"/>
                  </a:cubicBezTo>
                  <a:cubicBezTo>
                    <a:pt x="-315" y="6083"/>
                    <a:pt x="-23" y="10621"/>
                    <a:pt x="5121" y="4388"/>
                  </a:cubicBezTo>
                  <a:close/>
                </a:path>
              </a:pathLst>
            </a:custGeom>
            <a:solidFill>
              <a:srgbClr val="138808"/>
            </a:solidFill>
            <a:ln w="6800"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430224C4-67C6-46D8-B28F-1B6F70303961}"/>
                </a:ext>
              </a:extLst>
            </p:cNvPr>
            <p:cNvSpPr/>
            <p:nvPr/>
          </p:nvSpPr>
          <p:spPr>
            <a:xfrm>
              <a:off x="5824633" y="4116632"/>
              <a:ext cx="6817" cy="3876"/>
            </a:xfrm>
            <a:custGeom>
              <a:avLst/>
              <a:gdLst>
                <a:gd name="connsiteX0" fmla="*/ 0 w 3340"/>
                <a:gd name="connsiteY0" fmla="*/ 872 h 1899"/>
                <a:gd name="connsiteX1" fmla="*/ 3341 w 3340"/>
                <a:gd name="connsiteY1" fmla="*/ 1022 h 1899"/>
                <a:gd name="connsiteX2" fmla="*/ 0 w 3340"/>
                <a:gd name="connsiteY2" fmla="*/ 872 h 1899"/>
              </a:gdLst>
              <a:ahLst/>
              <a:cxnLst>
                <a:cxn ang="0">
                  <a:pos x="connsiteX0" y="connsiteY0"/>
                </a:cxn>
                <a:cxn ang="0">
                  <a:pos x="connsiteX1" y="connsiteY1"/>
                </a:cxn>
                <a:cxn ang="0">
                  <a:pos x="connsiteX2" y="connsiteY2"/>
                </a:cxn>
              </a:cxnLst>
              <a:rect l="l" t="t" r="r" b="b"/>
              <a:pathLst>
                <a:path w="3340" h="1899">
                  <a:moveTo>
                    <a:pt x="0" y="872"/>
                  </a:moveTo>
                  <a:cubicBezTo>
                    <a:pt x="326" y="2335"/>
                    <a:pt x="1558" y="2097"/>
                    <a:pt x="3341" y="1022"/>
                  </a:cubicBezTo>
                  <a:cubicBezTo>
                    <a:pt x="2864" y="-73"/>
                    <a:pt x="1966" y="-523"/>
                    <a:pt x="0" y="872"/>
                  </a:cubicBezTo>
                  <a:close/>
                </a:path>
              </a:pathLst>
            </a:custGeom>
            <a:solidFill>
              <a:srgbClr val="138808"/>
            </a:solidFill>
            <a:ln w="6800"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26FD3B4D-B587-4F26-AD15-C9C0DCB5E28C}"/>
                </a:ext>
              </a:extLst>
            </p:cNvPr>
            <p:cNvSpPr/>
            <p:nvPr/>
          </p:nvSpPr>
          <p:spPr>
            <a:xfrm>
              <a:off x="5809596" y="4165487"/>
              <a:ext cx="13815" cy="22230"/>
            </a:xfrm>
            <a:custGeom>
              <a:avLst/>
              <a:gdLst>
                <a:gd name="connsiteX0" fmla="*/ 6770 w 6769"/>
                <a:gd name="connsiteY0" fmla="*/ 4096 h 10892"/>
                <a:gd name="connsiteX1" fmla="*/ 0 w 6769"/>
                <a:gd name="connsiteY1" fmla="*/ 0 h 10892"/>
                <a:gd name="connsiteX2" fmla="*/ 265 w 6769"/>
                <a:gd name="connsiteY2" fmla="*/ 10893 h 10892"/>
                <a:gd name="connsiteX3" fmla="*/ 6770 w 6769"/>
                <a:gd name="connsiteY3" fmla="*/ 4096 h 10892"/>
              </a:gdLst>
              <a:ahLst/>
              <a:cxnLst>
                <a:cxn ang="0">
                  <a:pos x="connsiteX0" y="connsiteY0"/>
                </a:cxn>
                <a:cxn ang="0">
                  <a:pos x="connsiteX1" y="connsiteY1"/>
                </a:cxn>
                <a:cxn ang="0">
                  <a:pos x="connsiteX2" y="connsiteY2"/>
                </a:cxn>
                <a:cxn ang="0">
                  <a:pos x="connsiteX3" y="connsiteY3"/>
                </a:cxn>
              </a:cxnLst>
              <a:rect l="l" t="t" r="r" b="b"/>
              <a:pathLst>
                <a:path w="6769" h="10892">
                  <a:moveTo>
                    <a:pt x="6770" y="4096"/>
                  </a:moveTo>
                  <a:lnTo>
                    <a:pt x="0" y="0"/>
                  </a:lnTo>
                  <a:lnTo>
                    <a:pt x="265" y="10893"/>
                  </a:lnTo>
                  <a:cubicBezTo>
                    <a:pt x="1578" y="9974"/>
                    <a:pt x="5613" y="9382"/>
                    <a:pt x="6770" y="4096"/>
                  </a:cubicBezTo>
                  <a:close/>
                </a:path>
              </a:pathLst>
            </a:custGeom>
            <a:solidFill>
              <a:srgbClr val="138808"/>
            </a:solidFill>
            <a:ln w="680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3987F98A-DFA1-47B2-BFBA-3A51D9D135DC}"/>
                </a:ext>
              </a:extLst>
            </p:cNvPr>
            <p:cNvSpPr/>
            <p:nvPr/>
          </p:nvSpPr>
          <p:spPr>
            <a:xfrm>
              <a:off x="5242175" y="3944978"/>
              <a:ext cx="570931" cy="241467"/>
            </a:xfrm>
            <a:custGeom>
              <a:avLst/>
              <a:gdLst>
                <a:gd name="connsiteX0" fmla="*/ 17818 w 279735"/>
                <a:gd name="connsiteY0" fmla="*/ 0 h 118310"/>
                <a:gd name="connsiteX1" fmla="*/ 22826 w 279735"/>
                <a:gd name="connsiteY1" fmla="*/ 14090 h 118310"/>
                <a:gd name="connsiteX2" fmla="*/ 6443 w 279735"/>
                <a:gd name="connsiteY2" fmla="*/ 26296 h 118310"/>
                <a:gd name="connsiteX3" fmla="*/ 0 w 279735"/>
                <a:gd name="connsiteY3" fmla="*/ 51408 h 118310"/>
                <a:gd name="connsiteX4" fmla="*/ 24166 w 279735"/>
                <a:gd name="connsiteY4" fmla="*/ 47380 h 118310"/>
                <a:gd name="connsiteX5" fmla="*/ 21037 w 279735"/>
                <a:gd name="connsiteY5" fmla="*/ 59994 h 118310"/>
                <a:gd name="connsiteX6" fmla="*/ 62538 w 279735"/>
                <a:gd name="connsiteY6" fmla="*/ 64171 h 118310"/>
                <a:gd name="connsiteX7" fmla="*/ 92828 w 279735"/>
                <a:gd name="connsiteY7" fmla="*/ 66478 h 118310"/>
                <a:gd name="connsiteX8" fmla="*/ 204685 w 279735"/>
                <a:gd name="connsiteY8" fmla="*/ 103530 h 118310"/>
                <a:gd name="connsiteX9" fmla="*/ 216320 w 279735"/>
                <a:gd name="connsiteY9" fmla="*/ 82228 h 118310"/>
                <a:gd name="connsiteX10" fmla="*/ 220592 w 279735"/>
                <a:gd name="connsiteY10" fmla="*/ 99142 h 118310"/>
                <a:gd name="connsiteX11" fmla="*/ 213911 w 279735"/>
                <a:gd name="connsiteY11" fmla="*/ 97148 h 118310"/>
                <a:gd name="connsiteX12" fmla="*/ 244793 w 279735"/>
                <a:gd name="connsiteY12" fmla="*/ 111191 h 118310"/>
                <a:gd name="connsiteX13" fmla="*/ 252195 w 279735"/>
                <a:gd name="connsiteY13" fmla="*/ 83854 h 118310"/>
                <a:gd name="connsiteX14" fmla="*/ 259597 w 279735"/>
                <a:gd name="connsiteY14" fmla="*/ 116409 h 118310"/>
                <a:gd name="connsiteX15" fmla="*/ 275170 w 279735"/>
                <a:gd name="connsiteY15" fmla="*/ 101101 h 118310"/>
                <a:gd name="connsiteX16" fmla="*/ 268006 w 279735"/>
                <a:gd name="connsiteY16" fmla="*/ 79466 h 118310"/>
                <a:gd name="connsiteX17" fmla="*/ 279736 w 279735"/>
                <a:gd name="connsiteY17" fmla="*/ 71145 h 118310"/>
                <a:gd name="connsiteX18" fmla="*/ 197766 w 279735"/>
                <a:gd name="connsiteY18" fmla="*/ 83915 h 118310"/>
                <a:gd name="connsiteX19" fmla="*/ 204243 w 279735"/>
                <a:gd name="connsiteY19" fmla="*/ 70635 h 118310"/>
                <a:gd name="connsiteX20" fmla="*/ 163129 w 279735"/>
                <a:gd name="connsiteY20" fmla="*/ 46053 h 118310"/>
                <a:gd name="connsiteX21" fmla="*/ 139310 w 279735"/>
                <a:gd name="connsiteY21" fmla="*/ 64226 h 118310"/>
                <a:gd name="connsiteX22" fmla="*/ 132778 w 279735"/>
                <a:gd name="connsiteY22" fmla="*/ 53245 h 118310"/>
                <a:gd name="connsiteX23" fmla="*/ 128717 w 279735"/>
                <a:gd name="connsiteY23" fmla="*/ 62491 h 118310"/>
                <a:gd name="connsiteX24" fmla="*/ 119559 w 279735"/>
                <a:gd name="connsiteY24" fmla="*/ 44652 h 118310"/>
                <a:gd name="connsiteX25" fmla="*/ 108755 w 279735"/>
                <a:gd name="connsiteY25" fmla="*/ 71322 h 118310"/>
                <a:gd name="connsiteX26" fmla="*/ 93651 w 279735"/>
                <a:gd name="connsiteY26" fmla="*/ 24534 h 118310"/>
                <a:gd name="connsiteX27" fmla="*/ 93236 w 279735"/>
                <a:gd name="connsiteY27" fmla="*/ 40202 h 118310"/>
                <a:gd name="connsiteX28" fmla="*/ 83799 w 279735"/>
                <a:gd name="connsiteY28" fmla="*/ 50619 h 118310"/>
                <a:gd name="connsiteX29" fmla="*/ 86936 w 279735"/>
                <a:gd name="connsiteY29" fmla="*/ 24833 h 118310"/>
                <a:gd name="connsiteX30" fmla="*/ 61633 w 279735"/>
                <a:gd name="connsiteY30" fmla="*/ 34617 h 118310"/>
                <a:gd name="connsiteX31" fmla="*/ 59960 w 279735"/>
                <a:gd name="connsiteY31" fmla="*/ 48618 h 118310"/>
                <a:gd name="connsiteX32" fmla="*/ 33950 w 279735"/>
                <a:gd name="connsiteY32" fmla="*/ 32780 h 118310"/>
                <a:gd name="connsiteX33" fmla="*/ 54408 w 279735"/>
                <a:gd name="connsiteY33" fmla="*/ 13464 h 118310"/>
                <a:gd name="connsiteX34" fmla="*/ 49823 w 279735"/>
                <a:gd name="connsiteY34" fmla="*/ 95 h 118310"/>
                <a:gd name="connsiteX35" fmla="*/ 22390 w 279735"/>
                <a:gd name="connsiteY35" fmla="*/ 25037 h 118310"/>
                <a:gd name="connsiteX36" fmla="*/ 17818 w 279735"/>
                <a:gd name="connsiteY36" fmla="*/ 0 h 11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9735" h="118310">
                  <a:moveTo>
                    <a:pt x="17818" y="0"/>
                  </a:moveTo>
                  <a:cubicBezTo>
                    <a:pt x="15580" y="8899"/>
                    <a:pt x="16771" y="13975"/>
                    <a:pt x="22826" y="14090"/>
                  </a:cubicBezTo>
                  <a:cubicBezTo>
                    <a:pt x="18376" y="25364"/>
                    <a:pt x="12002" y="20799"/>
                    <a:pt x="6443" y="26296"/>
                  </a:cubicBezTo>
                  <a:cubicBezTo>
                    <a:pt x="11246" y="36161"/>
                    <a:pt x="1844" y="39624"/>
                    <a:pt x="0" y="51408"/>
                  </a:cubicBezTo>
                  <a:cubicBezTo>
                    <a:pt x="7838" y="55293"/>
                    <a:pt x="16403" y="41441"/>
                    <a:pt x="24166" y="47380"/>
                  </a:cubicBezTo>
                  <a:cubicBezTo>
                    <a:pt x="22670" y="50544"/>
                    <a:pt x="21159" y="55674"/>
                    <a:pt x="21037" y="59994"/>
                  </a:cubicBezTo>
                  <a:cubicBezTo>
                    <a:pt x="34011" y="56184"/>
                    <a:pt x="55252" y="51075"/>
                    <a:pt x="62538" y="64171"/>
                  </a:cubicBezTo>
                  <a:cubicBezTo>
                    <a:pt x="71192" y="71608"/>
                    <a:pt x="80296" y="68410"/>
                    <a:pt x="92828" y="66478"/>
                  </a:cubicBezTo>
                  <a:cubicBezTo>
                    <a:pt x="127261" y="83276"/>
                    <a:pt x="168463" y="81990"/>
                    <a:pt x="204685" y="103530"/>
                  </a:cubicBezTo>
                  <a:lnTo>
                    <a:pt x="216320" y="82228"/>
                  </a:lnTo>
                  <a:cubicBezTo>
                    <a:pt x="215183" y="94012"/>
                    <a:pt x="225640" y="84697"/>
                    <a:pt x="220592" y="99142"/>
                  </a:cubicBezTo>
                  <a:cubicBezTo>
                    <a:pt x="219245" y="95713"/>
                    <a:pt x="216558" y="97563"/>
                    <a:pt x="213911" y="97148"/>
                  </a:cubicBezTo>
                  <a:cubicBezTo>
                    <a:pt x="216952" y="119376"/>
                    <a:pt x="236614" y="101380"/>
                    <a:pt x="244793" y="111191"/>
                  </a:cubicBezTo>
                  <a:cubicBezTo>
                    <a:pt x="244677" y="106864"/>
                    <a:pt x="248228" y="86575"/>
                    <a:pt x="252195" y="83854"/>
                  </a:cubicBezTo>
                  <a:cubicBezTo>
                    <a:pt x="244793" y="109014"/>
                    <a:pt x="264189" y="86521"/>
                    <a:pt x="259597" y="116409"/>
                  </a:cubicBezTo>
                  <a:cubicBezTo>
                    <a:pt x="267829" y="126254"/>
                    <a:pt x="265713" y="94331"/>
                    <a:pt x="275170" y="101101"/>
                  </a:cubicBezTo>
                  <a:cubicBezTo>
                    <a:pt x="280096" y="86419"/>
                    <a:pt x="266965" y="91222"/>
                    <a:pt x="268006" y="79466"/>
                  </a:cubicBezTo>
                  <a:cubicBezTo>
                    <a:pt x="274388" y="68219"/>
                    <a:pt x="276184" y="86963"/>
                    <a:pt x="279736" y="71145"/>
                  </a:cubicBezTo>
                  <a:cubicBezTo>
                    <a:pt x="264897" y="59415"/>
                    <a:pt x="225729" y="82453"/>
                    <a:pt x="197766" y="83915"/>
                  </a:cubicBezTo>
                  <a:lnTo>
                    <a:pt x="204243" y="70635"/>
                  </a:lnTo>
                  <a:cubicBezTo>
                    <a:pt x="188466" y="77173"/>
                    <a:pt x="167089" y="71771"/>
                    <a:pt x="163129" y="46053"/>
                  </a:cubicBezTo>
                  <a:cubicBezTo>
                    <a:pt x="161789" y="60096"/>
                    <a:pt x="146025" y="33515"/>
                    <a:pt x="139310" y="64226"/>
                  </a:cubicBezTo>
                  <a:cubicBezTo>
                    <a:pt x="138031" y="56381"/>
                    <a:pt x="136691" y="57245"/>
                    <a:pt x="132778" y="53245"/>
                  </a:cubicBezTo>
                  <a:lnTo>
                    <a:pt x="128717" y="62491"/>
                  </a:lnTo>
                  <a:cubicBezTo>
                    <a:pt x="122090" y="60321"/>
                    <a:pt x="127465" y="45870"/>
                    <a:pt x="119559" y="44652"/>
                  </a:cubicBezTo>
                  <a:cubicBezTo>
                    <a:pt x="120784" y="59062"/>
                    <a:pt x="114130" y="61266"/>
                    <a:pt x="108755" y="71322"/>
                  </a:cubicBezTo>
                  <a:cubicBezTo>
                    <a:pt x="104190" y="54258"/>
                    <a:pt x="97808" y="38651"/>
                    <a:pt x="93651" y="24534"/>
                  </a:cubicBezTo>
                  <a:cubicBezTo>
                    <a:pt x="93032" y="28840"/>
                    <a:pt x="92277" y="33780"/>
                    <a:pt x="93236" y="40202"/>
                  </a:cubicBezTo>
                  <a:cubicBezTo>
                    <a:pt x="89385" y="34004"/>
                    <a:pt x="86521" y="46706"/>
                    <a:pt x="83799" y="50619"/>
                  </a:cubicBezTo>
                  <a:cubicBezTo>
                    <a:pt x="78520" y="49720"/>
                    <a:pt x="84133" y="33161"/>
                    <a:pt x="86936" y="24833"/>
                  </a:cubicBezTo>
                  <a:cubicBezTo>
                    <a:pt x="79241" y="16961"/>
                    <a:pt x="65307" y="47394"/>
                    <a:pt x="61633" y="34617"/>
                  </a:cubicBezTo>
                  <a:lnTo>
                    <a:pt x="59960" y="48618"/>
                  </a:lnTo>
                  <a:cubicBezTo>
                    <a:pt x="49278" y="48890"/>
                    <a:pt x="45904" y="31759"/>
                    <a:pt x="33950" y="32780"/>
                  </a:cubicBezTo>
                  <a:cubicBezTo>
                    <a:pt x="34691" y="13104"/>
                    <a:pt x="47618" y="19941"/>
                    <a:pt x="54408" y="13464"/>
                  </a:cubicBezTo>
                  <a:cubicBezTo>
                    <a:pt x="53490" y="8994"/>
                    <a:pt x="49312" y="6579"/>
                    <a:pt x="49823" y="95"/>
                  </a:cubicBezTo>
                  <a:cubicBezTo>
                    <a:pt x="42386" y="7940"/>
                    <a:pt x="30813" y="18145"/>
                    <a:pt x="22390" y="25037"/>
                  </a:cubicBezTo>
                  <a:cubicBezTo>
                    <a:pt x="34555" y="5708"/>
                    <a:pt x="20928" y="2572"/>
                    <a:pt x="17818" y="0"/>
                  </a:cubicBezTo>
                  <a:close/>
                </a:path>
              </a:pathLst>
            </a:custGeom>
            <a:solidFill>
              <a:srgbClr val="138808"/>
            </a:solidFill>
            <a:ln w="680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B0F53565-3391-4BD6-9CF8-42CD377263CE}"/>
                </a:ext>
              </a:extLst>
            </p:cNvPr>
            <p:cNvSpPr/>
            <p:nvPr/>
          </p:nvSpPr>
          <p:spPr>
            <a:xfrm>
              <a:off x="5343903" y="3932577"/>
              <a:ext cx="10705" cy="12650"/>
            </a:xfrm>
            <a:custGeom>
              <a:avLst/>
              <a:gdLst>
                <a:gd name="connsiteX0" fmla="*/ 0 w 5245"/>
                <a:gd name="connsiteY0" fmla="*/ 6198 h 6198"/>
                <a:gd name="connsiteX1" fmla="*/ 5246 w 5245"/>
                <a:gd name="connsiteY1" fmla="*/ 0 h 6198"/>
                <a:gd name="connsiteX2" fmla="*/ 1340 w 5245"/>
                <a:gd name="connsiteY2" fmla="*/ 327 h 6198"/>
                <a:gd name="connsiteX3" fmla="*/ 0 w 5245"/>
                <a:gd name="connsiteY3" fmla="*/ 6198 h 6198"/>
              </a:gdLst>
              <a:ahLst/>
              <a:cxnLst>
                <a:cxn ang="0">
                  <a:pos x="connsiteX0" y="connsiteY0"/>
                </a:cxn>
                <a:cxn ang="0">
                  <a:pos x="connsiteX1" y="connsiteY1"/>
                </a:cxn>
                <a:cxn ang="0">
                  <a:pos x="connsiteX2" y="connsiteY2"/>
                </a:cxn>
                <a:cxn ang="0">
                  <a:pos x="connsiteX3" y="connsiteY3"/>
                </a:cxn>
              </a:cxnLst>
              <a:rect l="l" t="t" r="r" b="b"/>
              <a:pathLst>
                <a:path w="5245" h="6198">
                  <a:moveTo>
                    <a:pt x="0" y="6198"/>
                  </a:moveTo>
                  <a:cubicBezTo>
                    <a:pt x="2109" y="3871"/>
                    <a:pt x="4028" y="1755"/>
                    <a:pt x="5246" y="0"/>
                  </a:cubicBezTo>
                  <a:cubicBezTo>
                    <a:pt x="3871" y="803"/>
                    <a:pt x="2558" y="1667"/>
                    <a:pt x="1340" y="327"/>
                  </a:cubicBezTo>
                  <a:cubicBezTo>
                    <a:pt x="442" y="2613"/>
                    <a:pt x="48" y="4524"/>
                    <a:pt x="0" y="6198"/>
                  </a:cubicBezTo>
                  <a:close/>
                </a:path>
              </a:pathLst>
            </a:custGeom>
            <a:solidFill>
              <a:srgbClr val="138808"/>
            </a:solidFill>
            <a:ln w="680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BFABE00E-3E15-4F25-8610-36DC07EC01F3}"/>
                </a:ext>
              </a:extLst>
            </p:cNvPr>
            <p:cNvSpPr/>
            <p:nvPr/>
          </p:nvSpPr>
          <p:spPr>
            <a:xfrm>
              <a:off x="5277280" y="3940645"/>
              <a:ext cx="2163" cy="4331"/>
            </a:xfrm>
            <a:custGeom>
              <a:avLst/>
              <a:gdLst>
                <a:gd name="connsiteX0" fmla="*/ 618 w 1060"/>
                <a:gd name="connsiteY0" fmla="*/ 2123 h 2122"/>
                <a:gd name="connsiteX1" fmla="*/ 1061 w 1060"/>
                <a:gd name="connsiteY1" fmla="*/ 0 h 2122"/>
                <a:gd name="connsiteX2" fmla="*/ 618 w 1060"/>
                <a:gd name="connsiteY2" fmla="*/ 2123 h 2122"/>
              </a:gdLst>
              <a:ahLst/>
              <a:cxnLst>
                <a:cxn ang="0">
                  <a:pos x="connsiteX0" y="connsiteY0"/>
                </a:cxn>
                <a:cxn ang="0">
                  <a:pos x="connsiteX1" y="connsiteY1"/>
                </a:cxn>
                <a:cxn ang="0">
                  <a:pos x="connsiteX2" y="connsiteY2"/>
                </a:cxn>
              </a:cxnLst>
              <a:rect l="l" t="t" r="r" b="b"/>
              <a:pathLst>
                <a:path w="1060" h="2122">
                  <a:moveTo>
                    <a:pt x="618" y="2123"/>
                  </a:moveTo>
                  <a:lnTo>
                    <a:pt x="1061" y="0"/>
                  </a:lnTo>
                  <a:cubicBezTo>
                    <a:pt x="-368" y="844"/>
                    <a:pt x="-184" y="1429"/>
                    <a:pt x="618" y="2123"/>
                  </a:cubicBezTo>
                  <a:close/>
                </a:path>
              </a:pathLst>
            </a:custGeom>
            <a:solidFill>
              <a:srgbClr val="138808"/>
            </a:solidFill>
            <a:ln w="680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08A84A1F-8EAE-4CA3-A0E3-9983278AB197}"/>
                </a:ext>
              </a:extLst>
            </p:cNvPr>
            <p:cNvSpPr/>
            <p:nvPr/>
          </p:nvSpPr>
          <p:spPr>
            <a:xfrm>
              <a:off x="5366607" y="4073714"/>
              <a:ext cx="5360" cy="5429"/>
            </a:xfrm>
            <a:custGeom>
              <a:avLst/>
              <a:gdLst>
                <a:gd name="connsiteX0" fmla="*/ 2626 w 2626"/>
                <a:gd name="connsiteY0" fmla="*/ 2660 h 2660"/>
                <a:gd name="connsiteX1" fmla="*/ 1578 w 2626"/>
                <a:gd name="connsiteY1" fmla="*/ 1102 h 2660"/>
                <a:gd name="connsiteX2" fmla="*/ 0 w 2626"/>
                <a:gd name="connsiteY2" fmla="*/ 0 h 2660"/>
                <a:gd name="connsiteX3" fmla="*/ 2626 w 2626"/>
                <a:gd name="connsiteY3" fmla="*/ 2660 h 2660"/>
              </a:gdLst>
              <a:ahLst/>
              <a:cxnLst>
                <a:cxn ang="0">
                  <a:pos x="connsiteX0" y="connsiteY0"/>
                </a:cxn>
                <a:cxn ang="0">
                  <a:pos x="connsiteX1" y="connsiteY1"/>
                </a:cxn>
                <a:cxn ang="0">
                  <a:pos x="connsiteX2" y="connsiteY2"/>
                </a:cxn>
                <a:cxn ang="0">
                  <a:pos x="connsiteX3" y="connsiteY3"/>
                </a:cxn>
              </a:cxnLst>
              <a:rect l="l" t="t" r="r" b="b"/>
              <a:pathLst>
                <a:path w="2626" h="2660">
                  <a:moveTo>
                    <a:pt x="2626" y="2660"/>
                  </a:moveTo>
                  <a:cubicBezTo>
                    <a:pt x="2388" y="2068"/>
                    <a:pt x="1885" y="1674"/>
                    <a:pt x="1578" y="1102"/>
                  </a:cubicBezTo>
                  <a:cubicBezTo>
                    <a:pt x="1048" y="599"/>
                    <a:pt x="510" y="571"/>
                    <a:pt x="0" y="0"/>
                  </a:cubicBezTo>
                  <a:lnTo>
                    <a:pt x="2626" y="2660"/>
                  </a:lnTo>
                  <a:close/>
                </a:path>
              </a:pathLst>
            </a:custGeom>
            <a:solidFill>
              <a:srgbClr val="138808"/>
            </a:solidFill>
            <a:ln w="680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71647B9D-48C1-4068-B81E-2341176FE85D}"/>
                </a:ext>
              </a:extLst>
            </p:cNvPr>
            <p:cNvSpPr/>
            <p:nvPr/>
          </p:nvSpPr>
          <p:spPr>
            <a:xfrm>
              <a:off x="5425858" y="3960988"/>
              <a:ext cx="8825" cy="34103"/>
            </a:xfrm>
            <a:custGeom>
              <a:avLst/>
              <a:gdLst>
                <a:gd name="connsiteX0" fmla="*/ 0 w 4324"/>
                <a:gd name="connsiteY0" fmla="*/ 0 h 16709"/>
                <a:gd name="connsiteX1" fmla="*/ 3667 w 4324"/>
                <a:gd name="connsiteY1" fmla="*/ 16710 h 16709"/>
                <a:gd name="connsiteX2" fmla="*/ 0 w 4324"/>
                <a:gd name="connsiteY2" fmla="*/ 0 h 16709"/>
              </a:gdLst>
              <a:ahLst/>
              <a:cxnLst>
                <a:cxn ang="0">
                  <a:pos x="connsiteX0" y="connsiteY0"/>
                </a:cxn>
                <a:cxn ang="0">
                  <a:pos x="connsiteX1" y="connsiteY1"/>
                </a:cxn>
                <a:cxn ang="0">
                  <a:pos x="connsiteX2" y="connsiteY2"/>
                </a:cxn>
              </a:cxnLst>
              <a:rect l="l" t="t" r="r" b="b"/>
              <a:pathLst>
                <a:path w="4324" h="16709">
                  <a:moveTo>
                    <a:pt x="0" y="0"/>
                  </a:moveTo>
                  <a:cubicBezTo>
                    <a:pt x="633" y="5232"/>
                    <a:pt x="1973" y="10838"/>
                    <a:pt x="3667" y="16710"/>
                  </a:cubicBezTo>
                  <a:cubicBezTo>
                    <a:pt x="4633" y="10416"/>
                    <a:pt x="5280" y="5470"/>
                    <a:pt x="0" y="0"/>
                  </a:cubicBezTo>
                  <a:close/>
                </a:path>
              </a:pathLst>
            </a:custGeom>
            <a:solidFill>
              <a:srgbClr val="138808"/>
            </a:solidFill>
            <a:ln w="6800"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EC655AE8-2AEE-4C23-B9D9-262908979B96}"/>
                </a:ext>
              </a:extLst>
            </p:cNvPr>
            <p:cNvSpPr/>
            <p:nvPr/>
          </p:nvSpPr>
          <p:spPr>
            <a:xfrm>
              <a:off x="5547559" y="4008950"/>
              <a:ext cx="11409" cy="21342"/>
            </a:xfrm>
            <a:custGeom>
              <a:avLst/>
              <a:gdLst>
                <a:gd name="connsiteX0" fmla="*/ 317 w 5590"/>
                <a:gd name="connsiteY0" fmla="*/ 10457 h 10457"/>
                <a:gd name="connsiteX1" fmla="*/ 5590 w 5590"/>
                <a:gd name="connsiteY1" fmla="*/ 402 h 10457"/>
                <a:gd name="connsiteX2" fmla="*/ 317 w 5590"/>
                <a:gd name="connsiteY2" fmla="*/ 10457 h 10457"/>
              </a:gdLst>
              <a:ahLst/>
              <a:cxnLst>
                <a:cxn ang="0">
                  <a:pos x="connsiteX0" y="connsiteY0"/>
                </a:cxn>
                <a:cxn ang="0">
                  <a:pos x="connsiteX1" y="connsiteY1"/>
                </a:cxn>
                <a:cxn ang="0">
                  <a:pos x="connsiteX2" y="connsiteY2"/>
                </a:cxn>
              </a:cxnLst>
              <a:rect l="l" t="t" r="r" b="b"/>
              <a:pathLst>
                <a:path w="5590" h="10457">
                  <a:moveTo>
                    <a:pt x="317" y="10457"/>
                  </a:moveTo>
                  <a:cubicBezTo>
                    <a:pt x="2971" y="8634"/>
                    <a:pt x="2971" y="4314"/>
                    <a:pt x="5590" y="402"/>
                  </a:cubicBezTo>
                  <a:cubicBezTo>
                    <a:pt x="1692" y="-1327"/>
                    <a:pt x="-941" y="2613"/>
                    <a:pt x="317" y="10457"/>
                  </a:cubicBezTo>
                  <a:close/>
                </a:path>
              </a:pathLst>
            </a:custGeom>
            <a:solidFill>
              <a:srgbClr val="138808"/>
            </a:solidFill>
            <a:ln w="680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6BCCD4AB-C836-42BF-A835-44083116CABF}"/>
                </a:ext>
              </a:extLst>
            </p:cNvPr>
            <p:cNvSpPr/>
            <p:nvPr/>
          </p:nvSpPr>
          <p:spPr>
            <a:xfrm>
              <a:off x="5295665" y="3930787"/>
              <a:ext cx="27090" cy="8343"/>
            </a:xfrm>
            <a:custGeom>
              <a:avLst/>
              <a:gdLst>
                <a:gd name="connsiteX0" fmla="*/ 13274 w 13273"/>
                <a:gd name="connsiteY0" fmla="*/ 0 h 4088"/>
                <a:gd name="connsiteX1" fmla="*/ 4055 w 13273"/>
                <a:gd name="connsiteY1" fmla="*/ 1558 h 4088"/>
                <a:gd name="connsiteX2" fmla="*/ 0 w 13273"/>
                <a:gd name="connsiteY2" fmla="*/ 4089 h 4088"/>
              </a:gdLst>
              <a:ahLst/>
              <a:cxnLst>
                <a:cxn ang="0">
                  <a:pos x="connsiteX0" y="connsiteY0"/>
                </a:cxn>
                <a:cxn ang="0">
                  <a:pos x="connsiteX1" y="connsiteY1"/>
                </a:cxn>
                <a:cxn ang="0">
                  <a:pos x="connsiteX2" y="connsiteY2"/>
                </a:cxn>
              </a:cxnLst>
              <a:rect l="l" t="t" r="r" b="b"/>
              <a:pathLst>
                <a:path w="13273" h="4088">
                  <a:moveTo>
                    <a:pt x="13274" y="0"/>
                  </a:moveTo>
                  <a:lnTo>
                    <a:pt x="4055" y="1558"/>
                  </a:lnTo>
                  <a:lnTo>
                    <a:pt x="0" y="4089"/>
                  </a:lnTo>
                  <a:close/>
                </a:path>
              </a:pathLst>
            </a:custGeom>
            <a:solidFill>
              <a:srgbClr val="138808"/>
            </a:solidFill>
            <a:ln w="680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304A23F6-CAF8-4693-AE08-F5382C0150D1}"/>
                </a:ext>
              </a:extLst>
            </p:cNvPr>
            <p:cNvSpPr/>
            <p:nvPr/>
          </p:nvSpPr>
          <p:spPr>
            <a:xfrm>
              <a:off x="4931674" y="3877161"/>
              <a:ext cx="323553" cy="158890"/>
            </a:xfrm>
            <a:custGeom>
              <a:avLst/>
              <a:gdLst>
                <a:gd name="connsiteX0" fmla="*/ 7062 w 158529"/>
                <a:gd name="connsiteY0" fmla="*/ 36187 h 77850"/>
                <a:gd name="connsiteX1" fmla="*/ 29385 w 158529"/>
                <a:gd name="connsiteY1" fmla="*/ 55496 h 77850"/>
                <a:gd name="connsiteX2" fmla="*/ 60116 w 158529"/>
                <a:gd name="connsiteY2" fmla="*/ 26458 h 77850"/>
                <a:gd name="connsiteX3" fmla="*/ 45346 w 158529"/>
                <a:gd name="connsiteY3" fmla="*/ 57373 h 77850"/>
                <a:gd name="connsiteX4" fmla="*/ 103244 w 158529"/>
                <a:gd name="connsiteY4" fmla="*/ 52209 h 77850"/>
                <a:gd name="connsiteX5" fmla="*/ 98346 w 158529"/>
                <a:gd name="connsiteY5" fmla="*/ 65544 h 77850"/>
                <a:gd name="connsiteX6" fmla="*/ 129377 w 158529"/>
                <a:gd name="connsiteY6" fmla="*/ 36929 h 77850"/>
                <a:gd name="connsiteX7" fmla="*/ 116484 w 158529"/>
                <a:gd name="connsiteY7" fmla="*/ 76117 h 77850"/>
                <a:gd name="connsiteX8" fmla="*/ 113674 w 158529"/>
                <a:gd name="connsiteY8" fmla="*/ 77777 h 77850"/>
                <a:gd name="connsiteX9" fmla="*/ 143215 w 158529"/>
                <a:gd name="connsiteY9" fmla="*/ 75185 h 77850"/>
                <a:gd name="connsiteX10" fmla="*/ 153509 w 158529"/>
                <a:gd name="connsiteY10" fmla="*/ 54033 h 77850"/>
                <a:gd name="connsiteX11" fmla="*/ 158530 w 158529"/>
                <a:gd name="connsiteY11" fmla="*/ 34098 h 77850"/>
                <a:gd name="connsiteX12" fmla="*/ 136949 w 158529"/>
                <a:gd name="connsiteY12" fmla="*/ 42930 h 77850"/>
                <a:gd name="connsiteX13" fmla="*/ 140419 w 158529"/>
                <a:gd name="connsiteY13" fmla="*/ 28193 h 77850"/>
                <a:gd name="connsiteX14" fmla="*/ 130751 w 158529"/>
                <a:gd name="connsiteY14" fmla="*/ 36133 h 77850"/>
                <a:gd name="connsiteX15" fmla="*/ 132928 w 158529"/>
                <a:gd name="connsiteY15" fmla="*/ 22158 h 77850"/>
                <a:gd name="connsiteX16" fmla="*/ 116702 w 158529"/>
                <a:gd name="connsiteY16" fmla="*/ 29649 h 77850"/>
                <a:gd name="connsiteX17" fmla="*/ 119620 w 158529"/>
                <a:gd name="connsiteY17" fmla="*/ 26519 h 77850"/>
                <a:gd name="connsiteX18" fmla="*/ 105387 w 158529"/>
                <a:gd name="connsiteY18" fmla="*/ 40419 h 77850"/>
                <a:gd name="connsiteX19" fmla="*/ 106762 w 158529"/>
                <a:gd name="connsiteY19" fmla="*/ 20886 h 77850"/>
                <a:gd name="connsiteX20" fmla="*/ 103244 w 158529"/>
                <a:gd name="connsiteY20" fmla="*/ 33350 h 77850"/>
                <a:gd name="connsiteX21" fmla="*/ 79336 w 158529"/>
                <a:gd name="connsiteY21" fmla="*/ 3278 h 77850"/>
                <a:gd name="connsiteX22" fmla="*/ 73016 w 158529"/>
                <a:gd name="connsiteY22" fmla="*/ 15212 h 77850"/>
                <a:gd name="connsiteX23" fmla="*/ 90562 w 158529"/>
                <a:gd name="connsiteY23" fmla="*/ 9422 h 77850"/>
                <a:gd name="connsiteX24" fmla="*/ 75996 w 158529"/>
                <a:gd name="connsiteY24" fmla="*/ 42603 h 77850"/>
                <a:gd name="connsiteX25" fmla="*/ 68444 w 158529"/>
                <a:gd name="connsiteY25" fmla="*/ 7422 h 77850"/>
                <a:gd name="connsiteX26" fmla="*/ 43740 w 158529"/>
                <a:gd name="connsiteY26" fmla="*/ 4462 h 77850"/>
                <a:gd name="connsiteX27" fmla="*/ 45734 w 158529"/>
                <a:gd name="connsiteY27" fmla="*/ 135 h 77850"/>
                <a:gd name="connsiteX28" fmla="*/ 26466 w 158529"/>
                <a:gd name="connsiteY28" fmla="*/ 5571 h 77850"/>
                <a:gd name="connsiteX29" fmla="*/ 29711 w 158529"/>
                <a:gd name="connsiteY29" fmla="*/ 11980 h 77850"/>
                <a:gd name="connsiteX30" fmla="*/ 19622 w 158529"/>
                <a:gd name="connsiteY30" fmla="*/ 19382 h 77850"/>
                <a:gd name="connsiteX31" fmla="*/ 21751 w 158529"/>
                <a:gd name="connsiteY31" fmla="*/ 12069 h 77850"/>
                <a:gd name="connsiteX32" fmla="*/ 0 w 158529"/>
                <a:gd name="connsiteY32" fmla="*/ 27472 h 77850"/>
                <a:gd name="connsiteX33" fmla="*/ 20799 w 158529"/>
                <a:gd name="connsiteY33" fmla="*/ 20811 h 77850"/>
                <a:gd name="connsiteX34" fmla="*/ 7062 w 158529"/>
                <a:gd name="connsiteY34" fmla="*/ 36187 h 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8529" h="77850">
                  <a:moveTo>
                    <a:pt x="7062" y="36187"/>
                  </a:moveTo>
                  <a:cubicBezTo>
                    <a:pt x="7810" y="54298"/>
                    <a:pt x="21928" y="49134"/>
                    <a:pt x="29385" y="55496"/>
                  </a:cubicBezTo>
                  <a:cubicBezTo>
                    <a:pt x="48366" y="53645"/>
                    <a:pt x="44550" y="22519"/>
                    <a:pt x="60116" y="26458"/>
                  </a:cubicBezTo>
                  <a:lnTo>
                    <a:pt x="45346" y="57373"/>
                  </a:lnTo>
                  <a:cubicBezTo>
                    <a:pt x="61076" y="61244"/>
                    <a:pt x="80350" y="75899"/>
                    <a:pt x="103244" y="52209"/>
                  </a:cubicBezTo>
                  <a:cubicBezTo>
                    <a:pt x="102999" y="56537"/>
                    <a:pt x="103952" y="62326"/>
                    <a:pt x="98346" y="65544"/>
                  </a:cubicBezTo>
                  <a:cubicBezTo>
                    <a:pt x="108966" y="67783"/>
                    <a:pt x="119838" y="21566"/>
                    <a:pt x="129377" y="36929"/>
                  </a:cubicBezTo>
                  <a:cubicBezTo>
                    <a:pt x="109864" y="52604"/>
                    <a:pt x="126846" y="57339"/>
                    <a:pt x="116484" y="76117"/>
                  </a:cubicBezTo>
                  <a:lnTo>
                    <a:pt x="113674" y="77777"/>
                  </a:lnTo>
                  <a:cubicBezTo>
                    <a:pt x="123043" y="78614"/>
                    <a:pt x="138051" y="71906"/>
                    <a:pt x="143215" y="75185"/>
                  </a:cubicBezTo>
                  <a:cubicBezTo>
                    <a:pt x="146263" y="66980"/>
                    <a:pt x="145658" y="52536"/>
                    <a:pt x="153509" y="54033"/>
                  </a:cubicBezTo>
                  <a:cubicBezTo>
                    <a:pt x="151033" y="51366"/>
                    <a:pt x="155428" y="42399"/>
                    <a:pt x="158530" y="34098"/>
                  </a:cubicBezTo>
                  <a:cubicBezTo>
                    <a:pt x="147637" y="40725"/>
                    <a:pt x="145365" y="33622"/>
                    <a:pt x="136949" y="42930"/>
                  </a:cubicBezTo>
                  <a:cubicBezTo>
                    <a:pt x="136323" y="30662"/>
                    <a:pt x="141045" y="40487"/>
                    <a:pt x="140419" y="28193"/>
                  </a:cubicBezTo>
                  <a:lnTo>
                    <a:pt x="130751" y="36133"/>
                  </a:lnTo>
                  <a:cubicBezTo>
                    <a:pt x="127104" y="31955"/>
                    <a:pt x="139221" y="26818"/>
                    <a:pt x="132928" y="22158"/>
                  </a:cubicBezTo>
                  <a:cubicBezTo>
                    <a:pt x="129887" y="28220"/>
                    <a:pt x="121770" y="32990"/>
                    <a:pt x="116702" y="29649"/>
                  </a:cubicBezTo>
                  <a:lnTo>
                    <a:pt x="119620" y="26519"/>
                  </a:lnTo>
                  <a:cubicBezTo>
                    <a:pt x="113858" y="29261"/>
                    <a:pt x="109775" y="21743"/>
                    <a:pt x="105387" y="40419"/>
                  </a:cubicBezTo>
                  <a:lnTo>
                    <a:pt x="106762" y="20886"/>
                  </a:lnTo>
                  <a:lnTo>
                    <a:pt x="103244" y="33350"/>
                  </a:lnTo>
                  <a:cubicBezTo>
                    <a:pt x="93304" y="24315"/>
                    <a:pt x="99720" y="-6206"/>
                    <a:pt x="79336" y="3278"/>
                  </a:cubicBezTo>
                  <a:cubicBezTo>
                    <a:pt x="81520" y="8286"/>
                    <a:pt x="75812" y="13572"/>
                    <a:pt x="73016" y="15212"/>
                  </a:cubicBezTo>
                  <a:cubicBezTo>
                    <a:pt x="76084" y="25893"/>
                    <a:pt x="84106" y="8884"/>
                    <a:pt x="90562" y="9422"/>
                  </a:cubicBezTo>
                  <a:cubicBezTo>
                    <a:pt x="87004" y="21866"/>
                    <a:pt x="71526" y="32636"/>
                    <a:pt x="75996" y="42603"/>
                  </a:cubicBezTo>
                  <a:cubicBezTo>
                    <a:pt x="73519" y="25233"/>
                    <a:pt x="60334" y="38752"/>
                    <a:pt x="68444" y="7422"/>
                  </a:cubicBezTo>
                  <a:cubicBezTo>
                    <a:pt x="59824" y="1897"/>
                    <a:pt x="50544" y="15212"/>
                    <a:pt x="43740" y="4462"/>
                  </a:cubicBezTo>
                  <a:lnTo>
                    <a:pt x="45734" y="135"/>
                  </a:lnTo>
                  <a:cubicBezTo>
                    <a:pt x="36154" y="19206"/>
                    <a:pt x="41679" y="-11948"/>
                    <a:pt x="26466" y="5571"/>
                  </a:cubicBezTo>
                  <a:lnTo>
                    <a:pt x="29711" y="11980"/>
                  </a:lnTo>
                  <a:cubicBezTo>
                    <a:pt x="26194" y="20002"/>
                    <a:pt x="23615" y="19321"/>
                    <a:pt x="19622" y="19382"/>
                  </a:cubicBezTo>
                  <a:cubicBezTo>
                    <a:pt x="21268" y="16450"/>
                    <a:pt x="21268" y="16450"/>
                    <a:pt x="21751" y="12069"/>
                  </a:cubicBezTo>
                  <a:cubicBezTo>
                    <a:pt x="14913" y="26009"/>
                    <a:pt x="3096" y="23852"/>
                    <a:pt x="0" y="27472"/>
                  </a:cubicBezTo>
                  <a:cubicBezTo>
                    <a:pt x="3545" y="31833"/>
                    <a:pt x="13988" y="22369"/>
                    <a:pt x="20799" y="20811"/>
                  </a:cubicBezTo>
                  <a:cubicBezTo>
                    <a:pt x="14669" y="28097"/>
                    <a:pt x="10586" y="40541"/>
                    <a:pt x="7062" y="36187"/>
                  </a:cubicBezTo>
                  <a:close/>
                </a:path>
              </a:pathLst>
            </a:custGeom>
            <a:solidFill>
              <a:srgbClr val="138808"/>
            </a:solidFill>
            <a:ln w="680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D9C43618-C6CA-43D1-8DC0-B371DC9E58B6}"/>
                </a:ext>
              </a:extLst>
            </p:cNvPr>
            <p:cNvSpPr/>
            <p:nvPr/>
          </p:nvSpPr>
          <p:spPr>
            <a:xfrm>
              <a:off x="5175801" y="3919109"/>
              <a:ext cx="11274" cy="12176"/>
            </a:xfrm>
            <a:custGeom>
              <a:avLst/>
              <a:gdLst>
                <a:gd name="connsiteX0" fmla="*/ 5525 w 5524"/>
                <a:gd name="connsiteY0" fmla="*/ 0 h 5966"/>
                <a:gd name="connsiteX1" fmla="*/ 0 w 5524"/>
                <a:gd name="connsiteY1" fmla="*/ 5966 h 5966"/>
                <a:gd name="connsiteX2" fmla="*/ 5525 w 5524"/>
                <a:gd name="connsiteY2" fmla="*/ 0 h 5966"/>
              </a:gdLst>
              <a:ahLst/>
              <a:cxnLst>
                <a:cxn ang="0">
                  <a:pos x="connsiteX0" y="connsiteY0"/>
                </a:cxn>
                <a:cxn ang="0">
                  <a:pos x="connsiteX1" y="connsiteY1"/>
                </a:cxn>
                <a:cxn ang="0">
                  <a:pos x="connsiteX2" y="connsiteY2"/>
                </a:cxn>
              </a:cxnLst>
              <a:rect l="l" t="t" r="r" b="b"/>
              <a:pathLst>
                <a:path w="5524" h="5966">
                  <a:moveTo>
                    <a:pt x="5525" y="0"/>
                  </a:moveTo>
                  <a:lnTo>
                    <a:pt x="0" y="5966"/>
                  </a:lnTo>
                  <a:cubicBezTo>
                    <a:pt x="1674" y="5157"/>
                    <a:pt x="3524" y="3517"/>
                    <a:pt x="5525" y="0"/>
                  </a:cubicBezTo>
                  <a:close/>
                </a:path>
              </a:pathLst>
            </a:custGeom>
            <a:solidFill>
              <a:srgbClr val="138808"/>
            </a:solidFill>
            <a:ln w="680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E5BF6039-32E1-4EA5-AEFB-432CF94412A9}"/>
                </a:ext>
              </a:extLst>
            </p:cNvPr>
            <p:cNvSpPr/>
            <p:nvPr/>
          </p:nvSpPr>
          <p:spPr>
            <a:xfrm>
              <a:off x="4695281" y="3803731"/>
              <a:ext cx="270663" cy="142386"/>
            </a:xfrm>
            <a:custGeom>
              <a:avLst/>
              <a:gdLst>
                <a:gd name="connsiteX0" fmla="*/ 90753 w 132615"/>
                <a:gd name="connsiteY0" fmla="*/ 29133 h 69764"/>
                <a:gd name="connsiteX1" fmla="*/ 94923 w 132615"/>
                <a:gd name="connsiteY1" fmla="*/ 9021 h 69764"/>
                <a:gd name="connsiteX2" fmla="*/ 80636 w 132615"/>
                <a:gd name="connsiteY2" fmla="*/ 44203 h 69764"/>
                <a:gd name="connsiteX3" fmla="*/ 65655 w 132615"/>
                <a:gd name="connsiteY3" fmla="*/ 45305 h 69764"/>
                <a:gd name="connsiteX4" fmla="*/ 79561 w 132615"/>
                <a:gd name="connsiteY4" fmla="*/ 14546 h 69764"/>
                <a:gd name="connsiteX5" fmla="*/ 70458 w 132615"/>
                <a:gd name="connsiteY5" fmla="*/ 4844 h 69764"/>
                <a:gd name="connsiteX6" fmla="*/ 62008 w 132615"/>
                <a:gd name="connsiteY6" fmla="*/ 24840 h 69764"/>
                <a:gd name="connsiteX7" fmla="*/ 43781 w 132615"/>
                <a:gd name="connsiteY7" fmla="*/ 29249 h 69764"/>
                <a:gd name="connsiteX8" fmla="*/ 52524 w 132615"/>
                <a:gd name="connsiteY8" fmla="*/ 25309 h 69764"/>
                <a:gd name="connsiteX9" fmla="*/ 55388 w 132615"/>
                <a:gd name="connsiteY9" fmla="*/ 0 h 69764"/>
                <a:gd name="connsiteX10" fmla="*/ 0 w 132615"/>
                <a:gd name="connsiteY10" fmla="*/ 38195 h 69764"/>
                <a:gd name="connsiteX11" fmla="*/ 10743 w 132615"/>
                <a:gd name="connsiteY11" fmla="*/ 39726 h 69764"/>
                <a:gd name="connsiteX12" fmla="*/ 23037 w 132615"/>
                <a:gd name="connsiteY12" fmla="*/ 16506 h 69764"/>
                <a:gd name="connsiteX13" fmla="*/ 29126 w 132615"/>
                <a:gd name="connsiteY13" fmla="*/ 27759 h 69764"/>
                <a:gd name="connsiteX14" fmla="*/ 16682 w 132615"/>
                <a:gd name="connsiteY14" fmla="*/ 37127 h 69764"/>
                <a:gd name="connsiteX15" fmla="*/ 90780 w 132615"/>
                <a:gd name="connsiteY15" fmla="*/ 69764 h 69764"/>
                <a:gd name="connsiteX16" fmla="*/ 80568 w 132615"/>
                <a:gd name="connsiteY16" fmla="*/ 64614 h 69764"/>
                <a:gd name="connsiteX17" fmla="*/ 96713 w 132615"/>
                <a:gd name="connsiteY17" fmla="*/ 54667 h 69764"/>
                <a:gd name="connsiteX18" fmla="*/ 101285 w 132615"/>
                <a:gd name="connsiteY18" fmla="*/ 30051 h 69764"/>
                <a:gd name="connsiteX19" fmla="*/ 104115 w 132615"/>
                <a:gd name="connsiteY19" fmla="*/ 38794 h 69764"/>
                <a:gd name="connsiteX20" fmla="*/ 113756 w 132615"/>
                <a:gd name="connsiteY20" fmla="*/ 15696 h 69764"/>
                <a:gd name="connsiteX21" fmla="*/ 132615 w 132615"/>
                <a:gd name="connsiteY21" fmla="*/ 11995 h 69764"/>
                <a:gd name="connsiteX22" fmla="*/ 108000 w 132615"/>
                <a:gd name="connsiteY22" fmla="*/ 483 h 69764"/>
                <a:gd name="connsiteX23" fmla="*/ 90753 w 132615"/>
                <a:gd name="connsiteY23" fmla="*/ 29133 h 6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615" h="69764">
                  <a:moveTo>
                    <a:pt x="90753" y="29133"/>
                  </a:moveTo>
                  <a:cubicBezTo>
                    <a:pt x="86276" y="23343"/>
                    <a:pt x="97645" y="17703"/>
                    <a:pt x="94923" y="9021"/>
                  </a:cubicBezTo>
                  <a:cubicBezTo>
                    <a:pt x="84575" y="16152"/>
                    <a:pt x="92957" y="32174"/>
                    <a:pt x="80636" y="44203"/>
                  </a:cubicBezTo>
                  <a:cubicBezTo>
                    <a:pt x="80725" y="34086"/>
                    <a:pt x="68247" y="46115"/>
                    <a:pt x="65655" y="45305"/>
                  </a:cubicBezTo>
                  <a:cubicBezTo>
                    <a:pt x="72064" y="38175"/>
                    <a:pt x="78874" y="18812"/>
                    <a:pt x="79561" y="14546"/>
                  </a:cubicBezTo>
                  <a:cubicBezTo>
                    <a:pt x="74935" y="18751"/>
                    <a:pt x="74064" y="7151"/>
                    <a:pt x="70458" y="4844"/>
                  </a:cubicBezTo>
                  <a:cubicBezTo>
                    <a:pt x="74608" y="20867"/>
                    <a:pt x="59266" y="8157"/>
                    <a:pt x="62008" y="24840"/>
                  </a:cubicBezTo>
                  <a:cubicBezTo>
                    <a:pt x="56368" y="35487"/>
                    <a:pt x="43482" y="39488"/>
                    <a:pt x="43781" y="29249"/>
                  </a:cubicBezTo>
                  <a:cubicBezTo>
                    <a:pt x="47782" y="21431"/>
                    <a:pt x="49959" y="24479"/>
                    <a:pt x="52524" y="25309"/>
                  </a:cubicBezTo>
                  <a:cubicBezTo>
                    <a:pt x="61470" y="11172"/>
                    <a:pt x="50285" y="14328"/>
                    <a:pt x="55388" y="0"/>
                  </a:cubicBezTo>
                  <a:cubicBezTo>
                    <a:pt x="36617" y="16744"/>
                    <a:pt x="8300" y="1014"/>
                    <a:pt x="0" y="38195"/>
                  </a:cubicBezTo>
                  <a:cubicBezTo>
                    <a:pt x="-27" y="46230"/>
                    <a:pt x="6715" y="39420"/>
                    <a:pt x="10743" y="39726"/>
                  </a:cubicBezTo>
                  <a:cubicBezTo>
                    <a:pt x="4477" y="28419"/>
                    <a:pt x="19363" y="22118"/>
                    <a:pt x="23037" y="16506"/>
                  </a:cubicBezTo>
                  <a:cubicBezTo>
                    <a:pt x="24411" y="23874"/>
                    <a:pt x="36529" y="16573"/>
                    <a:pt x="29126" y="27759"/>
                  </a:cubicBezTo>
                  <a:lnTo>
                    <a:pt x="16682" y="37127"/>
                  </a:lnTo>
                  <a:cubicBezTo>
                    <a:pt x="34324" y="53598"/>
                    <a:pt x="64307" y="64511"/>
                    <a:pt x="90780" y="69764"/>
                  </a:cubicBezTo>
                  <a:lnTo>
                    <a:pt x="80568" y="64614"/>
                  </a:lnTo>
                  <a:cubicBezTo>
                    <a:pt x="85800" y="55892"/>
                    <a:pt x="90991" y="57436"/>
                    <a:pt x="96713" y="54667"/>
                  </a:cubicBezTo>
                  <a:lnTo>
                    <a:pt x="101285" y="30051"/>
                  </a:lnTo>
                  <a:cubicBezTo>
                    <a:pt x="103550" y="32977"/>
                    <a:pt x="107816" y="30827"/>
                    <a:pt x="104115" y="38794"/>
                  </a:cubicBezTo>
                  <a:cubicBezTo>
                    <a:pt x="111817" y="30793"/>
                    <a:pt x="112586" y="24295"/>
                    <a:pt x="113756" y="15696"/>
                  </a:cubicBezTo>
                  <a:cubicBezTo>
                    <a:pt x="123036" y="14954"/>
                    <a:pt x="120566" y="24350"/>
                    <a:pt x="132615" y="11995"/>
                  </a:cubicBezTo>
                  <a:cubicBezTo>
                    <a:pt x="127832" y="-11723"/>
                    <a:pt x="115457" y="22799"/>
                    <a:pt x="108000" y="483"/>
                  </a:cubicBezTo>
                  <a:lnTo>
                    <a:pt x="90753" y="29133"/>
                  </a:lnTo>
                  <a:close/>
                </a:path>
              </a:pathLst>
            </a:custGeom>
            <a:solidFill>
              <a:srgbClr val="138808"/>
            </a:solidFill>
            <a:ln w="680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448697FC-911E-41D0-AA5E-CDE3B8E7F7BB}"/>
                </a:ext>
              </a:extLst>
            </p:cNvPr>
            <p:cNvSpPr/>
            <p:nvPr/>
          </p:nvSpPr>
          <p:spPr>
            <a:xfrm>
              <a:off x="4932229" y="3862413"/>
              <a:ext cx="15995" cy="20577"/>
            </a:xfrm>
            <a:custGeom>
              <a:avLst/>
              <a:gdLst>
                <a:gd name="connsiteX0" fmla="*/ 7838 w 7837"/>
                <a:gd name="connsiteY0" fmla="*/ 0 h 10082"/>
                <a:gd name="connsiteX1" fmla="*/ 0 w 7837"/>
                <a:gd name="connsiteY1" fmla="*/ 10083 h 10082"/>
                <a:gd name="connsiteX2" fmla="*/ 7062 w 7837"/>
                <a:gd name="connsiteY2" fmla="*/ 6470 h 10082"/>
              </a:gdLst>
              <a:ahLst/>
              <a:cxnLst>
                <a:cxn ang="0">
                  <a:pos x="connsiteX0" y="connsiteY0"/>
                </a:cxn>
                <a:cxn ang="0">
                  <a:pos x="connsiteX1" y="connsiteY1"/>
                </a:cxn>
                <a:cxn ang="0">
                  <a:pos x="connsiteX2" y="connsiteY2"/>
                </a:cxn>
              </a:cxnLst>
              <a:rect l="l" t="t" r="r" b="b"/>
              <a:pathLst>
                <a:path w="7837" h="10082">
                  <a:moveTo>
                    <a:pt x="7838" y="0"/>
                  </a:moveTo>
                  <a:lnTo>
                    <a:pt x="0" y="10083"/>
                  </a:lnTo>
                  <a:lnTo>
                    <a:pt x="7062" y="6470"/>
                  </a:lnTo>
                  <a:close/>
                </a:path>
              </a:pathLst>
            </a:custGeom>
            <a:solidFill>
              <a:srgbClr val="138808"/>
            </a:solidFill>
            <a:ln w="680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4ED13CC-6725-4F08-996B-1C96A4490142}"/>
                </a:ext>
              </a:extLst>
            </p:cNvPr>
            <p:cNvSpPr/>
            <p:nvPr/>
          </p:nvSpPr>
          <p:spPr>
            <a:xfrm>
              <a:off x="4895524" y="3931910"/>
              <a:ext cx="13723" cy="27743"/>
            </a:xfrm>
            <a:custGeom>
              <a:avLst/>
              <a:gdLst>
                <a:gd name="connsiteX0" fmla="*/ 9 w 6724"/>
                <a:gd name="connsiteY0" fmla="*/ 13594 h 13593"/>
                <a:gd name="connsiteX1" fmla="*/ 6724 w 6724"/>
                <a:gd name="connsiteY1" fmla="*/ 2082 h 13593"/>
                <a:gd name="connsiteX2" fmla="*/ 9 w 6724"/>
                <a:gd name="connsiteY2" fmla="*/ 13594 h 13593"/>
              </a:gdLst>
              <a:ahLst/>
              <a:cxnLst>
                <a:cxn ang="0">
                  <a:pos x="connsiteX0" y="connsiteY0"/>
                </a:cxn>
                <a:cxn ang="0">
                  <a:pos x="connsiteX1" y="connsiteY1"/>
                </a:cxn>
                <a:cxn ang="0">
                  <a:pos x="connsiteX2" y="connsiteY2"/>
                </a:cxn>
              </a:cxnLst>
              <a:rect l="l" t="t" r="r" b="b"/>
              <a:pathLst>
                <a:path w="6724" h="13593">
                  <a:moveTo>
                    <a:pt x="9" y="13594"/>
                  </a:moveTo>
                  <a:cubicBezTo>
                    <a:pt x="1914" y="8586"/>
                    <a:pt x="4785" y="7158"/>
                    <a:pt x="6724" y="2082"/>
                  </a:cubicBezTo>
                  <a:cubicBezTo>
                    <a:pt x="2043" y="-3735"/>
                    <a:pt x="-161" y="3450"/>
                    <a:pt x="9" y="13594"/>
                  </a:cubicBezTo>
                  <a:close/>
                </a:path>
              </a:pathLst>
            </a:custGeom>
            <a:solidFill>
              <a:srgbClr val="138808"/>
            </a:solidFill>
            <a:ln w="680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2C6AD843-5D0A-43B3-888B-152BC00D5137}"/>
                </a:ext>
              </a:extLst>
            </p:cNvPr>
            <p:cNvSpPr/>
            <p:nvPr/>
          </p:nvSpPr>
          <p:spPr>
            <a:xfrm>
              <a:off x="4774554" y="3794385"/>
              <a:ext cx="19050" cy="14066"/>
            </a:xfrm>
            <a:custGeom>
              <a:avLst/>
              <a:gdLst>
                <a:gd name="connsiteX0" fmla="*/ 9335 w 9334"/>
                <a:gd name="connsiteY0" fmla="*/ 0 h 6892"/>
                <a:gd name="connsiteX1" fmla="*/ 0 w 9334"/>
                <a:gd name="connsiteY1" fmla="*/ 265 h 6892"/>
                <a:gd name="connsiteX2" fmla="*/ 2796 w 9334"/>
                <a:gd name="connsiteY2" fmla="*/ 6892 h 6892"/>
                <a:gd name="connsiteX3" fmla="*/ 9335 w 9334"/>
                <a:gd name="connsiteY3" fmla="*/ 0 h 6892"/>
              </a:gdLst>
              <a:ahLst/>
              <a:cxnLst>
                <a:cxn ang="0">
                  <a:pos x="connsiteX0" y="connsiteY0"/>
                </a:cxn>
                <a:cxn ang="0">
                  <a:pos x="connsiteX1" y="connsiteY1"/>
                </a:cxn>
                <a:cxn ang="0">
                  <a:pos x="connsiteX2" y="connsiteY2"/>
                </a:cxn>
                <a:cxn ang="0">
                  <a:pos x="connsiteX3" y="connsiteY3"/>
                </a:cxn>
              </a:cxnLst>
              <a:rect l="l" t="t" r="r" b="b"/>
              <a:pathLst>
                <a:path w="9334" h="6892">
                  <a:moveTo>
                    <a:pt x="9335" y="0"/>
                  </a:moveTo>
                  <a:lnTo>
                    <a:pt x="0" y="265"/>
                  </a:lnTo>
                  <a:lnTo>
                    <a:pt x="2796" y="6892"/>
                  </a:lnTo>
                  <a:cubicBezTo>
                    <a:pt x="5069" y="1905"/>
                    <a:pt x="7872" y="660"/>
                    <a:pt x="9335" y="0"/>
                  </a:cubicBezTo>
                  <a:close/>
                </a:path>
              </a:pathLst>
            </a:custGeom>
            <a:solidFill>
              <a:srgbClr val="138808"/>
            </a:solidFill>
            <a:ln w="680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7EB17B7B-BED8-4E19-96D2-7340FE3613A3}"/>
                </a:ext>
              </a:extLst>
            </p:cNvPr>
            <p:cNvSpPr/>
            <p:nvPr/>
          </p:nvSpPr>
          <p:spPr>
            <a:xfrm>
              <a:off x="4626935" y="3798822"/>
              <a:ext cx="97436" cy="83543"/>
            </a:xfrm>
            <a:custGeom>
              <a:avLst/>
              <a:gdLst>
                <a:gd name="connsiteX0" fmla="*/ 0 w 47740"/>
                <a:gd name="connsiteY0" fmla="*/ 28163 h 40933"/>
                <a:gd name="connsiteX1" fmla="*/ 27895 w 47740"/>
                <a:gd name="connsiteY1" fmla="*/ 40933 h 40933"/>
                <a:gd name="connsiteX2" fmla="*/ 47741 w 47740"/>
                <a:gd name="connsiteY2" fmla="*/ 983 h 40933"/>
                <a:gd name="connsiteX3" fmla="*/ 23486 w 47740"/>
                <a:gd name="connsiteY3" fmla="*/ 20890 h 40933"/>
                <a:gd name="connsiteX4" fmla="*/ 8770 w 47740"/>
                <a:gd name="connsiteY4" fmla="*/ 13046 h 40933"/>
                <a:gd name="connsiteX5" fmla="*/ 0 w 47740"/>
                <a:gd name="connsiteY5" fmla="*/ 28163 h 4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40" h="40933">
                  <a:moveTo>
                    <a:pt x="0" y="28163"/>
                  </a:moveTo>
                  <a:cubicBezTo>
                    <a:pt x="11750" y="31694"/>
                    <a:pt x="21540" y="23543"/>
                    <a:pt x="27895" y="40933"/>
                  </a:cubicBezTo>
                  <a:cubicBezTo>
                    <a:pt x="41026" y="29483"/>
                    <a:pt x="38665" y="12685"/>
                    <a:pt x="47741" y="983"/>
                  </a:cubicBezTo>
                  <a:cubicBezTo>
                    <a:pt x="43529" y="-5161"/>
                    <a:pt x="31990" y="19454"/>
                    <a:pt x="23486" y="20890"/>
                  </a:cubicBezTo>
                  <a:cubicBezTo>
                    <a:pt x="27514" y="7521"/>
                    <a:pt x="13131" y="19039"/>
                    <a:pt x="8770" y="13046"/>
                  </a:cubicBezTo>
                  <a:cubicBezTo>
                    <a:pt x="6790" y="18502"/>
                    <a:pt x="3790" y="24196"/>
                    <a:pt x="0" y="28163"/>
                  </a:cubicBezTo>
                  <a:close/>
                </a:path>
              </a:pathLst>
            </a:custGeom>
            <a:solidFill>
              <a:srgbClr val="138808"/>
            </a:solidFill>
            <a:ln w="680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6E03D66C-017F-41AB-95B8-A369B51C7DD6}"/>
                </a:ext>
              </a:extLst>
            </p:cNvPr>
            <p:cNvSpPr/>
            <p:nvPr/>
          </p:nvSpPr>
          <p:spPr>
            <a:xfrm>
              <a:off x="4172827" y="3459137"/>
              <a:ext cx="495805" cy="365905"/>
            </a:xfrm>
            <a:custGeom>
              <a:avLst/>
              <a:gdLst>
                <a:gd name="connsiteX0" fmla="*/ 212371 w 242926"/>
                <a:gd name="connsiteY0" fmla="*/ 128724 h 179280"/>
                <a:gd name="connsiteX1" fmla="*/ 197540 w 242926"/>
                <a:gd name="connsiteY1" fmla="*/ 124784 h 179280"/>
                <a:gd name="connsiteX2" fmla="*/ 208378 w 242926"/>
                <a:gd name="connsiteY2" fmla="*/ 119947 h 179280"/>
                <a:gd name="connsiteX3" fmla="*/ 203595 w 242926"/>
                <a:gd name="connsiteY3" fmla="*/ 105469 h 179280"/>
                <a:gd name="connsiteX4" fmla="*/ 199445 w 242926"/>
                <a:gd name="connsiteY4" fmla="*/ 114334 h 179280"/>
                <a:gd name="connsiteX5" fmla="*/ 174408 w 242926"/>
                <a:gd name="connsiteY5" fmla="*/ 104938 h 179280"/>
                <a:gd name="connsiteX6" fmla="*/ 160562 w 242926"/>
                <a:gd name="connsiteY6" fmla="*/ 117913 h 179280"/>
                <a:gd name="connsiteX7" fmla="*/ 162263 w 242926"/>
                <a:gd name="connsiteY7" fmla="*/ 82350 h 179280"/>
                <a:gd name="connsiteX8" fmla="*/ 143519 w 242926"/>
                <a:gd name="connsiteY8" fmla="*/ 119648 h 179280"/>
                <a:gd name="connsiteX9" fmla="*/ 126272 w 242926"/>
                <a:gd name="connsiteY9" fmla="*/ 91454 h 179280"/>
                <a:gd name="connsiteX10" fmla="*/ 132756 w 242926"/>
                <a:gd name="connsiteY10" fmla="*/ 92379 h 179280"/>
                <a:gd name="connsiteX11" fmla="*/ 119829 w 242926"/>
                <a:gd name="connsiteY11" fmla="*/ 83038 h 179280"/>
                <a:gd name="connsiteX12" fmla="*/ 131531 w 242926"/>
                <a:gd name="connsiteY12" fmla="*/ 67430 h 179280"/>
                <a:gd name="connsiteX13" fmla="*/ 111978 w 242926"/>
                <a:gd name="connsiteY13" fmla="*/ 55408 h 179280"/>
                <a:gd name="connsiteX14" fmla="*/ 119054 w 242926"/>
                <a:gd name="connsiteY14" fmla="*/ 48489 h 179280"/>
                <a:gd name="connsiteX15" fmla="*/ 74715 w 242926"/>
                <a:gd name="connsiteY15" fmla="*/ 33718 h 179280"/>
                <a:gd name="connsiteX16" fmla="*/ 77191 w 242926"/>
                <a:gd name="connsiteY16" fmla="*/ 20084 h 179280"/>
                <a:gd name="connsiteX17" fmla="*/ 57917 w 242926"/>
                <a:gd name="connsiteY17" fmla="*/ 50782 h 179280"/>
                <a:gd name="connsiteX18" fmla="*/ 44759 w 242926"/>
                <a:gd name="connsiteY18" fmla="*/ 36433 h 179280"/>
                <a:gd name="connsiteX19" fmla="*/ 63890 w 242926"/>
                <a:gd name="connsiteY19" fmla="*/ 21452 h 179280"/>
                <a:gd name="connsiteX20" fmla="*/ 48970 w 242926"/>
                <a:gd name="connsiteY20" fmla="*/ 22710 h 179280"/>
                <a:gd name="connsiteX21" fmla="*/ 57624 w 242926"/>
                <a:gd name="connsiteY21" fmla="*/ 1164 h 179280"/>
                <a:gd name="connsiteX22" fmla="*/ 22293 w 242926"/>
                <a:gd name="connsiteY22" fmla="*/ 12709 h 179280"/>
                <a:gd name="connsiteX23" fmla="*/ 17129 w 242926"/>
                <a:gd name="connsiteY23" fmla="*/ 0 h 179280"/>
                <a:gd name="connsiteX24" fmla="*/ 243 w 242926"/>
                <a:gd name="connsiteY24" fmla="*/ 30609 h 179280"/>
                <a:gd name="connsiteX25" fmla="*/ 54338 w 242926"/>
                <a:gd name="connsiteY25" fmla="*/ 70594 h 179280"/>
                <a:gd name="connsiteX26" fmla="*/ 79491 w 242926"/>
                <a:gd name="connsiteY26" fmla="*/ 65845 h 179280"/>
                <a:gd name="connsiteX27" fmla="*/ 68299 w 242926"/>
                <a:gd name="connsiteY27" fmla="*/ 84739 h 179280"/>
                <a:gd name="connsiteX28" fmla="*/ 81580 w 242926"/>
                <a:gd name="connsiteY28" fmla="*/ 67526 h 179280"/>
                <a:gd name="connsiteX29" fmla="*/ 77790 w 242926"/>
                <a:gd name="connsiteY29" fmla="*/ 89481 h 179280"/>
                <a:gd name="connsiteX30" fmla="*/ 94262 w 242926"/>
                <a:gd name="connsiteY30" fmla="*/ 77459 h 179280"/>
                <a:gd name="connsiteX31" fmla="*/ 83879 w 242926"/>
                <a:gd name="connsiteY31" fmla="*/ 102407 h 179280"/>
                <a:gd name="connsiteX32" fmla="*/ 178592 w 242926"/>
                <a:gd name="connsiteY32" fmla="*/ 151393 h 179280"/>
                <a:gd name="connsiteX33" fmla="*/ 184674 w 242926"/>
                <a:gd name="connsiteY33" fmla="*/ 135942 h 179280"/>
                <a:gd name="connsiteX34" fmla="*/ 219740 w 242926"/>
                <a:gd name="connsiteY34" fmla="*/ 154475 h 179280"/>
                <a:gd name="connsiteX35" fmla="*/ 230598 w 242926"/>
                <a:gd name="connsiteY35" fmla="*/ 144358 h 179280"/>
                <a:gd name="connsiteX36" fmla="*/ 212249 w 242926"/>
                <a:gd name="connsiteY36" fmla="*/ 175104 h 179280"/>
                <a:gd name="connsiteX37" fmla="*/ 226006 w 242926"/>
                <a:gd name="connsiteY37" fmla="*/ 177512 h 179280"/>
                <a:gd name="connsiteX38" fmla="*/ 222808 w 242926"/>
                <a:gd name="connsiteY38" fmla="*/ 166980 h 179280"/>
                <a:gd name="connsiteX39" fmla="*/ 231347 w 242926"/>
                <a:gd name="connsiteY39" fmla="*/ 179281 h 179280"/>
                <a:gd name="connsiteX40" fmla="*/ 242926 w 242926"/>
                <a:gd name="connsiteY40" fmla="*/ 137596 h 179280"/>
                <a:gd name="connsiteX41" fmla="*/ 223890 w 242926"/>
                <a:gd name="connsiteY41" fmla="*/ 107633 h 179280"/>
                <a:gd name="connsiteX42" fmla="*/ 212371 w 242926"/>
                <a:gd name="connsiteY42" fmla="*/ 128724 h 17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2926" h="179280">
                  <a:moveTo>
                    <a:pt x="212371" y="128724"/>
                  </a:moveTo>
                  <a:cubicBezTo>
                    <a:pt x="207895" y="125914"/>
                    <a:pt x="197866" y="132595"/>
                    <a:pt x="197540" y="124784"/>
                  </a:cubicBezTo>
                  <a:cubicBezTo>
                    <a:pt x="202431" y="117620"/>
                    <a:pt x="206765" y="116402"/>
                    <a:pt x="208378" y="119947"/>
                  </a:cubicBezTo>
                  <a:cubicBezTo>
                    <a:pt x="216460" y="101924"/>
                    <a:pt x="201744" y="119770"/>
                    <a:pt x="203595" y="105469"/>
                  </a:cubicBezTo>
                  <a:cubicBezTo>
                    <a:pt x="202908" y="107571"/>
                    <a:pt x="202942" y="111531"/>
                    <a:pt x="199445" y="114334"/>
                  </a:cubicBezTo>
                  <a:cubicBezTo>
                    <a:pt x="189750" y="103142"/>
                    <a:pt x="184198" y="124247"/>
                    <a:pt x="174408" y="104938"/>
                  </a:cubicBezTo>
                  <a:cubicBezTo>
                    <a:pt x="169339" y="108068"/>
                    <a:pt x="167100" y="106673"/>
                    <a:pt x="160562" y="117913"/>
                  </a:cubicBezTo>
                  <a:cubicBezTo>
                    <a:pt x="160419" y="98407"/>
                    <a:pt x="164862" y="101271"/>
                    <a:pt x="162263" y="82350"/>
                  </a:cubicBezTo>
                  <a:cubicBezTo>
                    <a:pt x="158439" y="89032"/>
                    <a:pt x="152418" y="105979"/>
                    <a:pt x="143519" y="119648"/>
                  </a:cubicBezTo>
                  <a:cubicBezTo>
                    <a:pt x="140900" y="90610"/>
                    <a:pt x="126218" y="112136"/>
                    <a:pt x="126272" y="91454"/>
                  </a:cubicBezTo>
                  <a:cubicBezTo>
                    <a:pt x="127851" y="91386"/>
                    <a:pt x="131409" y="88889"/>
                    <a:pt x="132756" y="92379"/>
                  </a:cubicBezTo>
                  <a:cubicBezTo>
                    <a:pt x="144390" y="72621"/>
                    <a:pt x="122483" y="90528"/>
                    <a:pt x="119829" y="83038"/>
                  </a:cubicBezTo>
                  <a:lnTo>
                    <a:pt x="131531" y="67430"/>
                  </a:lnTo>
                  <a:cubicBezTo>
                    <a:pt x="125116" y="66716"/>
                    <a:pt x="109297" y="71342"/>
                    <a:pt x="111978" y="55408"/>
                  </a:cubicBezTo>
                  <a:lnTo>
                    <a:pt x="119054" y="48489"/>
                  </a:lnTo>
                  <a:cubicBezTo>
                    <a:pt x="98466" y="51864"/>
                    <a:pt x="88887" y="35889"/>
                    <a:pt x="74715" y="33718"/>
                  </a:cubicBezTo>
                  <a:lnTo>
                    <a:pt x="77191" y="20084"/>
                  </a:lnTo>
                  <a:cubicBezTo>
                    <a:pt x="54331" y="20622"/>
                    <a:pt x="86084" y="36256"/>
                    <a:pt x="57917" y="50782"/>
                  </a:cubicBezTo>
                  <a:cubicBezTo>
                    <a:pt x="79192" y="21778"/>
                    <a:pt x="43303" y="54123"/>
                    <a:pt x="44759" y="36433"/>
                  </a:cubicBezTo>
                  <a:cubicBezTo>
                    <a:pt x="50426" y="22588"/>
                    <a:pt x="57264" y="37358"/>
                    <a:pt x="63890" y="21452"/>
                  </a:cubicBezTo>
                  <a:cubicBezTo>
                    <a:pt x="50345" y="34099"/>
                    <a:pt x="56461" y="22050"/>
                    <a:pt x="48970" y="22710"/>
                  </a:cubicBezTo>
                  <a:cubicBezTo>
                    <a:pt x="61148" y="10382"/>
                    <a:pt x="42262" y="13696"/>
                    <a:pt x="57624" y="1164"/>
                  </a:cubicBezTo>
                  <a:cubicBezTo>
                    <a:pt x="46017" y="5164"/>
                    <a:pt x="34172" y="9103"/>
                    <a:pt x="22293" y="12709"/>
                  </a:cubicBezTo>
                  <a:cubicBezTo>
                    <a:pt x="26797" y="3368"/>
                    <a:pt x="21756" y="953"/>
                    <a:pt x="17129" y="0"/>
                  </a:cubicBezTo>
                  <a:cubicBezTo>
                    <a:pt x="24436" y="7096"/>
                    <a:pt x="-2832" y="16798"/>
                    <a:pt x="243" y="30609"/>
                  </a:cubicBezTo>
                  <a:cubicBezTo>
                    <a:pt x="18531" y="36372"/>
                    <a:pt x="43357" y="50306"/>
                    <a:pt x="54338" y="70594"/>
                  </a:cubicBezTo>
                  <a:cubicBezTo>
                    <a:pt x="70932" y="53415"/>
                    <a:pt x="64931" y="79187"/>
                    <a:pt x="79491" y="65845"/>
                  </a:cubicBezTo>
                  <a:cubicBezTo>
                    <a:pt x="75225" y="72206"/>
                    <a:pt x="72511" y="78377"/>
                    <a:pt x="68299" y="84739"/>
                  </a:cubicBezTo>
                  <a:cubicBezTo>
                    <a:pt x="82294" y="88977"/>
                    <a:pt x="73640" y="72383"/>
                    <a:pt x="81580" y="67526"/>
                  </a:cubicBezTo>
                  <a:cubicBezTo>
                    <a:pt x="88111" y="68628"/>
                    <a:pt x="83430" y="82800"/>
                    <a:pt x="77790" y="89481"/>
                  </a:cubicBezTo>
                  <a:cubicBezTo>
                    <a:pt x="84948" y="96311"/>
                    <a:pt x="82566" y="84888"/>
                    <a:pt x="94262" y="77459"/>
                  </a:cubicBezTo>
                  <a:lnTo>
                    <a:pt x="83879" y="102407"/>
                  </a:lnTo>
                  <a:cubicBezTo>
                    <a:pt x="113774" y="114334"/>
                    <a:pt x="156501" y="121144"/>
                    <a:pt x="178592" y="151393"/>
                  </a:cubicBezTo>
                  <a:lnTo>
                    <a:pt x="184674" y="135942"/>
                  </a:lnTo>
                  <a:cubicBezTo>
                    <a:pt x="193716" y="151788"/>
                    <a:pt x="224931" y="117205"/>
                    <a:pt x="219740" y="154475"/>
                  </a:cubicBezTo>
                  <a:lnTo>
                    <a:pt x="230598" y="144358"/>
                  </a:lnTo>
                  <a:cubicBezTo>
                    <a:pt x="224536" y="150175"/>
                    <a:pt x="221168" y="167340"/>
                    <a:pt x="212249" y="175104"/>
                  </a:cubicBezTo>
                  <a:cubicBezTo>
                    <a:pt x="218604" y="172328"/>
                    <a:pt x="219672" y="179941"/>
                    <a:pt x="226006" y="177512"/>
                  </a:cubicBezTo>
                  <a:lnTo>
                    <a:pt x="222808" y="166980"/>
                  </a:lnTo>
                  <a:cubicBezTo>
                    <a:pt x="234238" y="157251"/>
                    <a:pt x="235374" y="167613"/>
                    <a:pt x="231347" y="179281"/>
                  </a:cubicBezTo>
                  <a:cubicBezTo>
                    <a:pt x="249349" y="170028"/>
                    <a:pt x="238477" y="150896"/>
                    <a:pt x="242926" y="137596"/>
                  </a:cubicBezTo>
                  <a:cubicBezTo>
                    <a:pt x="214276" y="156598"/>
                    <a:pt x="243049" y="103965"/>
                    <a:pt x="223890" y="107633"/>
                  </a:cubicBezTo>
                  <a:cubicBezTo>
                    <a:pt x="211004" y="111293"/>
                    <a:pt x="217127" y="121437"/>
                    <a:pt x="212371" y="128724"/>
                  </a:cubicBezTo>
                  <a:close/>
                </a:path>
              </a:pathLst>
            </a:custGeom>
            <a:solidFill>
              <a:srgbClr val="138808"/>
            </a:solidFill>
            <a:ln w="680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F2AA110-2C35-478B-94A4-4EE881854134}"/>
                </a:ext>
              </a:extLst>
            </p:cNvPr>
            <p:cNvSpPr/>
            <p:nvPr/>
          </p:nvSpPr>
          <p:spPr>
            <a:xfrm>
              <a:off x="4597440" y="3816491"/>
              <a:ext cx="8595" cy="5525"/>
            </a:xfrm>
            <a:custGeom>
              <a:avLst/>
              <a:gdLst>
                <a:gd name="connsiteX0" fmla="*/ 0 w 4211"/>
                <a:gd name="connsiteY0" fmla="*/ 2708 h 2707"/>
                <a:gd name="connsiteX1" fmla="*/ 4211 w 4211"/>
                <a:gd name="connsiteY1" fmla="*/ 0 h 2707"/>
                <a:gd name="connsiteX2" fmla="*/ 0 w 4211"/>
                <a:gd name="connsiteY2" fmla="*/ 2708 h 2707"/>
              </a:gdLst>
              <a:ahLst/>
              <a:cxnLst>
                <a:cxn ang="0">
                  <a:pos x="connsiteX0" y="connsiteY0"/>
                </a:cxn>
                <a:cxn ang="0">
                  <a:pos x="connsiteX1" y="connsiteY1"/>
                </a:cxn>
                <a:cxn ang="0">
                  <a:pos x="connsiteX2" y="connsiteY2"/>
                </a:cxn>
              </a:cxnLst>
              <a:rect l="l" t="t" r="r" b="b"/>
              <a:pathLst>
                <a:path w="4211" h="2707">
                  <a:moveTo>
                    <a:pt x="0" y="2708"/>
                  </a:moveTo>
                  <a:cubicBezTo>
                    <a:pt x="1524" y="2021"/>
                    <a:pt x="2925" y="1068"/>
                    <a:pt x="4211" y="0"/>
                  </a:cubicBezTo>
                  <a:cubicBezTo>
                    <a:pt x="2987" y="469"/>
                    <a:pt x="1646" y="1306"/>
                    <a:pt x="0" y="2708"/>
                  </a:cubicBezTo>
                  <a:close/>
                </a:path>
              </a:pathLst>
            </a:custGeom>
            <a:solidFill>
              <a:srgbClr val="138808"/>
            </a:solidFill>
            <a:ln w="680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D21E1C6D-451F-4052-BCCD-6B8E97CC63BD}"/>
                </a:ext>
              </a:extLst>
            </p:cNvPr>
            <p:cNvSpPr/>
            <p:nvPr/>
          </p:nvSpPr>
          <p:spPr>
            <a:xfrm>
              <a:off x="4196365" y="3454194"/>
              <a:ext cx="11450" cy="4941"/>
            </a:xfrm>
            <a:custGeom>
              <a:avLst/>
              <a:gdLst>
                <a:gd name="connsiteX0" fmla="*/ 5610 w 5610"/>
                <a:gd name="connsiteY0" fmla="*/ 2422 h 2421"/>
                <a:gd name="connsiteX1" fmla="*/ 1705 w 5610"/>
                <a:gd name="connsiteY1" fmla="*/ 0 h 2421"/>
                <a:gd name="connsiteX2" fmla="*/ 5610 w 5610"/>
                <a:gd name="connsiteY2" fmla="*/ 2422 h 2421"/>
              </a:gdLst>
              <a:ahLst/>
              <a:cxnLst>
                <a:cxn ang="0">
                  <a:pos x="connsiteX0" y="connsiteY0"/>
                </a:cxn>
                <a:cxn ang="0">
                  <a:pos x="connsiteX1" y="connsiteY1"/>
                </a:cxn>
                <a:cxn ang="0">
                  <a:pos x="connsiteX2" y="connsiteY2"/>
                </a:cxn>
              </a:cxnLst>
              <a:rect l="l" t="t" r="r" b="b"/>
              <a:pathLst>
                <a:path w="5610" h="2421">
                  <a:moveTo>
                    <a:pt x="5610" y="2422"/>
                  </a:moveTo>
                  <a:cubicBezTo>
                    <a:pt x="4801" y="1524"/>
                    <a:pt x="3556" y="782"/>
                    <a:pt x="1705" y="0"/>
                  </a:cubicBezTo>
                  <a:cubicBezTo>
                    <a:pt x="-2295" y="1939"/>
                    <a:pt x="1460" y="1551"/>
                    <a:pt x="5610" y="2422"/>
                  </a:cubicBezTo>
                  <a:close/>
                </a:path>
              </a:pathLst>
            </a:custGeom>
            <a:solidFill>
              <a:srgbClr val="138808"/>
            </a:solidFill>
            <a:ln w="6800"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FAF905D7-974F-4AA8-A61A-0AC3DE52858C}"/>
                </a:ext>
              </a:extLst>
            </p:cNvPr>
            <p:cNvSpPr/>
            <p:nvPr/>
          </p:nvSpPr>
          <p:spPr>
            <a:xfrm>
              <a:off x="4644513" y="3825018"/>
              <a:ext cx="484" cy="429"/>
            </a:xfrm>
            <a:custGeom>
              <a:avLst/>
              <a:gdLst>
                <a:gd name="connsiteX0" fmla="*/ 149 w 237"/>
                <a:gd name="connsiteY0" fmla="*/ 211 h 210"/>
                <a:gd name="connsiteX1" fmla="*/ 238 w 237"/>
                <a:gd name="connsiteY1" fmla="*/ 0 h 210"/>
                <a:gd name="connsiteX2" fmla="*/ 0 w 237"/>
                <a:gd name="connsiteY2" fmla="*/ 149 h 210"/>
              </a:gdLst>
              <a:ahLst/>
              <a:cxnLst>
                <a:cxn ang="0">
                  <a:pos x="connsiteX0" y="connsiteY0"/>
                </a:cxn>
                <a:cxn ang="0">
                  <a:pos x="connsiteX1" y="connsiteY1"/>
                </a:cxn>
                <a:cxn ang="0">
                  <a:pos x="connsiteX2" y="connsiteY2"/>
                </a:cxn>
              </a:cxnLst>
              <a:rect l="l" t="t" r="r" b="b"/>
              <a:pathLst>
                <a:path w="237" h="210">
                  <a:moveTo>
                    <a:pt x="149" y="211"/>
                  </a:moveTo>
                  <a:lnTo>
                    <a:pt x="238" y="0"/>
                  </a:lnTo>
                  <a:lnTo>
                    <a:pt x="0" y="149"/>
                  </a:lnTo>
                  <a:close/>
                </a:path>
              </a:pathLst>
            </a:custGeom>
            <a:solidFill>
              <a:srgbClr val="138808"/>
            </a:solidFill>
            <a:ln w="6800"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57A3F21B-90B1-41B8-BE46-04D540F2B6B8}"/>
                </a:ext>
              </a:extLst>
            </p:cNvPr>
            <p:cNvSpPr/>
            <p:nvPr/>
          </p:nvSpPr>
          <p:spPr>
            <a:xfrm>
              <a:off x="4683992" y="3755158"/>
              <a:ext cx="12968" cy="14246"/>
            </a:xfrm>
            <a:custGeom>
              <a:avLst/>
              <a:gdLst>
                <a:gd name="connsiteX0" fmla="*/ 6354 w 6354"/>
                <a:gd name="connsiteY0" fmla="*/ 2443 h 6980"/>
                <a:gd name="connsiteX1" fmla="*/ 2830 w 6354"/>
                <a:gd name="connsiteY1" fmla="*/ 0 h 6980"/>
                <a:gd name="connsiteX2" fmla="*/ 0 w 6354"/>
                <a:gd name="connsiteY2" fmla="*/ 6980 h 6980"/>
              </a:gdLst>
              <a:ahLst/>
              <a:cxnLst>
                <a:cxn ang="0">
                  <a:pos x="connsiteX0" y="connsiteY0"/>
                </a:cxn>
                <a:cxn ang="0">
                  <a:pos x="connsiteX1" y="connsiteY1"/>
                </a:cxn>
                <a:cxn ang="0">
                  <a:pos x="connsiteX2" y="connsiteY2"/>
                </a:cxn>
              </a:cxnLst>
              <a:rect l="l" t="t" r="r" b="b"/>
              <a:pathLst>
                <a:path w="6354" h="6980">
                  <a:moveTo>
                    <a:pt x="6354" y="2443"/>
                  </a:moveTo>
                  <a:lnTo>
                    <a:pt x="2830" y="0"/>
                  </a:lnTo>
                  <a:lnTo>
                    <a:pt x="0" y="6980"/>
                  </a:lnTo>
                  <a:close/>
                </a:path>
              </a:pathLst>
            </a:custGeom>
            <a:solidFill>
              <a:srgbClr val="138808"/>
            </a:solidFill>
            <a:ln w="6800"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49FB61DA-52CF-4DA1-B192-7E732FB6CCDB}"/>
                </a:ext>
              </a:extLst>
            </p:cNvPr>
            <p:cNvSpPr/>
            <p:nvPr/>
          </p:nvSpPr>
          <p:spPr>
            <a:xfrm>
              <a:off x="4160854" y="3365214"/>
              <a:ext cx="12858" cy="11815"/>
            </a:xfrm>
            <a:custGeom>
              <a:avLst/>
              <a:gdLst>
                <a:gd name="connsiteX0" fmla="*/ 6300 w 6300"/>
                <a:gd name="connsiteY0" fmla="*/ 0 h 5789"/>
                <a:gd name="connsiteX1" fmla="*/ 0 w 6300"/>
                <a:gd name="connsiteY1" fmla="*/ 5790 h 5789"/>
                <a:gd name="connsiteX2" fmla="*/ 6300 w 6300"/>
                <a:gd name="connsiteY2" fmla="*/ 0 h 5789"/>
              </a:gdLst>
              <a:ahLst/>
              <a:cxnLst>
                <a:cxn ang="0">
                  <a:pos x="connsiteX0" y="connsiteY0"/>
                </a:cxn>
                <a:cxn ang="0">
                  <a:pos x="connsiteX1" y="connsiteY1"/>
                </a:cxn>
                <a:cxn ang="0">
                  <a:pos x="connsiteX2" y="connsiteY2"/>
                </a:cxn>
              </a:cxnLst>
              <a:rect l="l" t="t" r="r" b="b"/>
              <a:pathLst>
                <a:path w="6300" h="5789">
                  <a:moveTo>
                    <a:pt x="6300" y="0"/>
                  </a:moveTo>
                  <a:lnTo>
                    <a:pt x="0" y="5790"/>
                  </a:lnTo>
                  <a:cubicBezTo>
                    <a:pt x="2238" y="4245"/>
                    <a:pt x="4416" y="2483"/>
                    <a:pt x="6300" y="0"/>
                  </a:cubicBezTo>
                  <a:close/>
                </a:path>
              </a:pathLst>
            </a:custGeom>
            <a:solidFill>
              <a:srgbClr val="138808"/>
            </a:solidFill>
            <a:ln w="6800"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4A5435B-8E52-404E-9B25-24CF50BFAF5E}"/>
                </a:ext>
              </a:extLst>
            </p:cNvPr>
            <p:cNvSpPr/>
            <p:nvPr/>
          </p:nvSpPr>
          <p:spPr>
            <a:xfrm>
              <a:off x="4034977" y="3169132"/>
              <a:ext cx="2655" cy="4915"/>
            </a:xfrm>
            <a:custGeom>
              <a:avLst/>
              <a:gdLst>
                <a:gd name="connsiteX0" fmla="*/ 0 w 1301"/>
                <a:gd name="connsiteY0" fmla="*/ 0 h 2408"/>
                <a:gd name="connsiteX1" fmla="*/ 987 w 1301"/>
                <a:gd name="connsiteY1" fmla="*/ 2408 h 2408"/>
                <a:gd name="connsiteX2" fmla="*/ 0 w 1301"/>
                <a:gd name="connsiteY2" fmla="*/ 0 h 2408"/>
              </a:gdLst>
              <a:ahLst/>
              <a:cxnLst>
                <a:cxn ang="0">
                  <a:pos x="connsiteX0" y="connsiteY0"/>
                </a:cxn>
                <a:cxn ang="0">
                  <a:pos x="connsiteX1" y="connsiteY1"/>
                </a:cxn>
                <a:cxn ang="0">
                  <a:pos x="connsiteX2" y="connsiteY2"/>
                </a:cxn>
              </a:cxnLst>
              <a:rect l="l" t="t" r="r" b="b"/>
              <a:pathLst>
                <a:path w="1301" h="2408">
                  <a:moveTo>
                    <a:pt x="0" y="0"/>
                  </a:moveTo>
                  <a:lnTo>
                    <a:pt x="987" y="2408"/>
                  </a:lnTo>
                  <a:cubicBezTo>
                    <a:pt x="1735" y="980"/>
                    <a:pt x="1048" y="354"/>
                    <a:pt x="0" y="0"/>
                  </a:cubicBezTo>
                  <a:close/>
                </a:path>
              </a:pathLst>
            </a:custGeom>
            <a:solidFill>
              <a:srgbClr val="138808"/>
            </a:solidFill>
            <a:ln w="6800"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2D0433F0-0539-4970-B96E-08863CC16AD7}"/>
                </a:ext>
              </a:extLst>
            </p:cNvPr>
            <p:cNvSpPr/>
            <p:nvPr/>
          </p:nvSpPr>
          <p:spPr>
            <a:xfrm>
              <a:off x="3646799" y="2582402"/>
              <a:ext cx="572819" cy="881289"/>
            </a:xfrm>
            <a:custGeom>
              <a:avLst/>
              <a:gdLst>
                <a:gd name="connsiteX0" fmla="*/ 63382 w 280660"/>
                <a:gd name="connsiteY0" fmla="*/ 31070 h 431799"/>
                <a:gd name="connsiteX1" fmla="*/ 35630 w 280660"/>
                <a:gd name="connsiteY1" fmla="*/ 10510 h 431799"/>
                <a:gd name="connsiteX2" fmla="*/ 44284 w 280660"/>
                <a:gd name="connsiteY2" fmla="*/ 10061 h 431799"/>
                <a:gd name="connsiteX3" fmla="*/ 9906 w 280660"/>
                <a:gd name="connsiteY3" fmla="*/ 4216 h 431799"/>
                <a:gd name="connsiteX4" fmla="*/ 17608 w 280660"/>
                <a:gd name="connsiteY4" fmla="*/ 5768 h 431799"/>
                <a:gd name="connsiteX5" fmla="*/ 0 w 280660"/>
                <a:gd name="connsiteY5" fmla="*/ 24688 h 431799"/>
                <a:gd name="connsiteX6" fmla="*/ 32555 w 280660"/>
                <a:gd name="connsiteY6" fmla="*/ 44800 h 431799"/>
                <a:gd name="connsiteX7" fmla="*/ 19009 w 280660"/>
                <a:gd name="connsiteY7" fmla="*/ 49725 h 431799"/>
                <a:gd name="connsiteX8" fmla="*/ 48162 w 280660"/>
                <a:gd name="connsiteY8" fmla="*/ 62135 h 431799"/>
                <a:gd name="connsiteX9" fmla="*/ 32229 w 280660"/>
                <a:gd name="connsiteY9" fmla="*/ 82838 h 431799"/>
                <a:gd name="connsiteX10" fmla="*/ 36345 w 280660"/>
                <a:gd name="connsiteY10" fmla="*/ 107161 h 431799"/>
                <a:gd name="connsiteX11" fmla="*/ 58007 w 280660"/>
                <a:gd name="connsiteY11" fmla="*/ 131300 h 431799"/>
                <a:gd name="connsiteX12" fmla="*/ 42311 w 280660"/>
                <a:gd name="connsiteY12" fmla="*/ 145472 h 431799"/>
                <a:gd name="connsiteX13" fmla="*/ 82983 w 280660"/>
                <a:gd name="connsiteY13" fmla="*/ 163345 h 431799"/>
                <a:gd name="connsiteX14" fmla="*/ 82323 w 280660"/>
                <a:gd name="connsiteY14" fmla="*/ 181871 h 431799"/>
                <a:gd name="connsiteX15" fmla="*/ 74982 w 280660"/>
                <a:gd name="connsiteY15" fmla="*/ 180980 h 431799"/>
                <a:gd name="connsiteX16" fmla="*/ 80051 w 280660"/>
                <a:gd name="connsiteY16" fmla="*/ 195424 h 431799"/>
                <a:gd name="connsiteX17" fmla="*/ 107564 w 280660"/>
                <a:gd name="connsiteY17" fmla="*/ 193485 h 431799"/>
                <a:gd name="connsiteX18" fmla="*/ 86167 w 280660"/>
                <a:gd name="connsiteY18" fmla="*/ 222604 h 431799"/>
                <a:gd name="connsiteX19" fmla="*/ 114300 w 280660"/>
                <a:gd name="connsiteY19" fmla="*/ 226428 h 431799"/>
                <a:gd name="connsiteX20" fmla="*/ 124982 w 280660"/>
                <a:gd name="connsiteY20" fmla="*/ 215896 h 431799"/>
                <a:gd name="connsiteX21" fmla="*/ 155836 w 280660"/>
                <a:gd name="connsiteY21" fmla="*/ 230551 h 431799"/>
                <a:gd name="connsiteX22" fmla="*/ 136588 w 280660"/>
                <a:gd name="connsiteY22" fmla="*/ 238246 h 431799"/>
                <a:gd name="connsiteX23" fmla="*/ 101346 w 280660"/>
                <a:gd name="connsiteY23" fmla="*/ 232041 h 431799"/>
                <a:gd name="connsiteX24" fmla="*/ 131513 w 280660"/>
                <a:gd name="connsiteY24" fmla="*/ 262868 h 431799"/>
                <a:gd name="connsiteX25" fmla="*/ 119933 w 280660"/>
                <a:gd name="connsiteY25" fmla="*/ 271338 h 431799"/>
                <a:gd name="connsiteX26" fmla="*/ 148107 w 280660"/>
                <a:gd name="connsiteY26" fmla="*/ 291776 h 431799"/>
                <a:gd name="connsiteX27" fmla="*/ 135874 w 280660"/>
                <a:gd name="connsiteY27" fmla="*/ 296457 h 431799"/>
                <a:gd name="connsiteX28" fmla="*/ 160251 w 280660"/>
                <a:gd name="connsiteY28" fmla="*/ 324386 h 431799"/>
                <a:gd name="connsiteX29" fmla="*/ 172368 w 280660"/>
                <a:gd name="connsiteY29" fmla="*/ 315072 h 431799"/>
                <a:gd name="connsiteX30" fmla="*/ 184186 w 280660"/>
                <a:gd name="connsiteY30" fmla="*/ 342585 h 431799"/>
                <a:gd name="connsiteX31" fmla="*/ 222470 w 280660"/>
                <a:gd name="connsiteY31" fmla="*/ 336081 h 431799"/>
                <a:gd name="connsiteX32" fmla="*/ 208210 w 280660"/>
                <a:gd name="connsiteY32" fmla="*/ 349715 h 431799"/>
                <a:gd name="connsiteX33" fmla="*/ 169477 w 280660"/>
                <a:gd name="connsiteY33" fmla="*/ 351865 h 431799"/>
                <a:gd name="connsiteX34" fmla="*/ 198719 w 280660"/>
                <a:gd name="connsiteY34" fmla="*/ 365949 h 431799"/>
                <a:gd name="connsiteX35" fmla="*/ 184247 w 280660"/>
                <a:gd name="connsiteY35" fmla="*/ 373854 h 431799"/>
                <a:gd name="connsiteX36" fmla="*/ 214442 w 280660"/>
                <a:gd name="connsiteY36" fmla="*/ 377317 h 431799"/>
                <a:gd name="connsiteX37" fmla="*/ 204631 w 280660"/>
                <a:gd name="connsiteY37" fmla="*/ 384094 h 431799"/>
                <a:gd name="connsiteX38" fmla="*/ 257985 w 280660"/>
                <a:gd name="connsiteY38" fmla="*/ 431208 h 431799"/>
                <a:gd name="connsiteX39" fmla="*/ 280661 w 280660"/>
                <a:gd name="connsiteY39" fmla="*/ 396687 h 431799"/>
                <a:gd name="connsiteX40" fmla="*/ 238111 w 280660"/>
                <a:gd name="connsiteY40" fmla="*/ 402001 h 431799"/>
                <a:gd name="connsiteX41" fmla="*/ 251861 w 280660"/>
                <a:gd name="connsiteY41" fmla="*/ 389353 h 431799"/>
                <a:gd name="connsiteX42" fmla="*/ 225130 w 280660"/>
                <a:gd name="connsiteY42" fmla="*/ 405137 h 431799"/>
                <a:gd name="connsiteX43" fmla="*/ 220354 w 280660"/>
                <a:gd name="connsiteY43" fmla="*/ 391326 h 431799"/>
                <a:gd name="connsiteX44" fmla="*/ 252338 w 280660"/>
                <a:gd name="connsiteY44" fmla="*/ 370174 h 431799"/>
                <a:gd name="connsiteX45" fmla="*/ 240642 w 280660"/>
                <a:gd name="connsiteY45" fmla="*/ 371541 h 431799"/>
                <a:gd name="connsiteX46" fmla="*/ 250072 w 280660"/>
                <a:gd name="connsiteY46" fmla="*/ 360683 h 431799"/>
                <a:gd name="connsiteX47" fmla="*/ 229872 w 280660"/>
                <a:gd name="connsiteY47" fmla="*/ 338721 h 431799"/>
                <a:gd name="connsiteX48" fmla="*/ 231627 w 280660"/>
                <a:gd name="connsiteY48" fmla="*/ 346388 h 431799"/>
                <a:gd name="connsiteX49" fmla="*/ 217034 w 280660"/>
                <a:gd name="connsiteY49" fmla="*/ 348776 h 431799"/>
                <a:gd name="connsiteX50" fmla="*/ 225212 w 280660"/>
                <a:gd name="connsiteY50" fmla="*/ 326998 h 431799"/>
                <a:gd name="connsiteX51" fmla="*/ 192956 w 280660"/>
                <a:gd name="connsiteY51" fmla="*/ 330373 h 431799"/>
                <a:gd name="connsiteX52" fmla="*/ 208026 w 280660"/>
                <a:gd name="connsiteY52" fmla="*/ 302322 h 431799"/>
                <a:gd name="connsiteX53" fmla="*/ 183288 w 280660"/>
                <a:gd name="connsiteY53" fmla="*/ 299818 h 431799"/>
                <a:gd name="connsiteX54" fmla="*/ 185581 w 280660"/>
                <a:gd name="connsiteY54" fmla="*/ 286803 h 431799"/>
                <a:gd name="connsiteX55" fmla="*/ 190180 w 280660"/>
                <a:gd name="connsiteY55" fmla="*/ 287490 h 431799"/>
                <a:gd name="connsiteX56" fmla="*/ 188745 w 280660"/>
                <a:gd name="connsiteY56" fmla="*/ 283666 h 431799"/>
                <a:gd name="connsiteX57" fmla="*/ 192956 w 280660"/>
                <a:gd name="connsiteY57" fmla="*/ 281843 h 431799"/>
                <a:gd name="connsiteX58" fmla="*/ 184901 w 280660"/>
                <a:gd name="connsiteY58" fmla="*/ 277074 h 431799"/>
                <a:gd name="connsiteX59" fmla="*/ 193698 w 280660"/>
                <a:gd name="connsiteY59" fmla="*/ 277074 h 431799"/>
                <a:gd name="connsiteX60" fmla="*/ 170307 w 280660"/>
                <a:gd name="connsiteY60" fmla="*/ 262153 h 431799"/>
                <a:gd name="connsiteX61" fmla="*/ 136888 w 280660"/>
                <a:gd name="connsiteY61" fmla="*/ 268508 h 431799"/>
                <a:gd name="connsiteX62" fmla="*/ 151332 w 280660"/>
                <a:gd name="connsiteY62" fmla="*/ 249050 h 431799"/>
                <a:gd name="connsiteX63" fmla="*/ 139786 w 280660"/>
                <a:gd name="connsiteY63" fmla="*/ 237239 h 431799"/>
                <a:gd name="connsiteX64" fmla="*/ 164313 w 280660"/>
                <a:gd name="connsiteY64" fmla="*/ 233245 h 431799"/>
                <a:gd name="connsiteX65" fmla="*/ 141364 w 280660"/>
                <a:gd name="connsiteY65" fmla="*/ 217576 h 431799"/>
                <a:gd name="connsiteX66" fmla="*/ 153210 w 280660"/>
                <a:gd name="connsiteY66" fmla="*/ 209494 h 431799"/>
                <a:gd name="connsiteX67" fmla="*/ 142317 w 280660"/>
                <a:gd name="connsiteY67" fmla="*/ 201615 h 431799"/>
                <a:gd name="connsiteX68" fmla="*/ 130799 w 280660"/>
                <a:gd name="connsiteY68" fmla="*/ 207725 h 431799"/>
                <a:gd name="connsiteX69" fmla="*/ 135813 w 280660"/>
                <a:gd name="connsiteY69" fmla="*/ 179143 h 431799"/>
                <a:gd name="connsiteX70" fmla="*/ 109701 w 280660"/>
                <a:gd name="connsiteY70" fmla="*/ 181885 h 431799"/>
                <a:gd name="connsiteX71" fmla="*/ 76792 w 280660"/>
                <a:gd name="connsiteY71" fmla="*/ 156616 h 431799"/>
                <a:gd name="connsiteX72" fmla="*/ 82970 w 280660"/>
                <a:gd name="connsiteY72" fmla="*/ 142506 h 431799"/>
                <a:gd name="connsiteX73" fmla="*/ 93080 w 280660"/>
                <a:gd name="connsiteY73" fmla="*/ 143343 h 431799"/>
                <a:gd name="connsiteX74" fmla="*/ 81473 w 280660"/>
                <a:gd name="connsiteY74" fmla="*/ 129375 h 431799"/>
                <a:gd name="connsiteX75" fmla="*/ 94658 w 280660"/>
                <a:gd name="connsiteY75" fmla="*/ 114461 h 431799"/>
                <a:gd name="connsiteX76" fmla="*/ 59749 w 280660"/>
                <a:gd name="connsiteY76" fmla="*/ 82383 h 431799"/>
                <a:gd name="connsiteX77" fmla="*/ 60817 w 280660"/>
                <a:gd name="connsiteY77" fmla="*/ 108971 h 431799"/>
                <a:gd name="connsiteX78" fmla="*/ 45033 w 280660"/>
                <a:gd name="connsiteY78" fmla="*/ 109563 h 431799"/>
                <a:gd name="connsiteX79" fmla="*/ 44019 w 280660"/>
                <a:gd name="connsiteY79" fmla="*/ 82287 h 431799"/>
                <a:gd name="connsiteX80" fmla="*/ 71560 w 280660"/>
                <a:gd name="connsiteY80" fmla="*/ 75756 h 431799"/>
                <a:gd name="connsiteX81" fmla="*/ 63382 w 280660"/>
                <a:gd name="connsiteY81" fmla="*/ 31070 h 43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80660" h="431799">
                  <a:moveTo>
                    <a:pt x="63382" y="31070"/>
                  </a:moveTo>
                  <a:cubicBezTo>
                    <a:pt x="56701" y="24389"/>
                    <a:pt x="50258" y="14871"/>
                    <a:pt x="35630" y="10510"/>
                  </a:cubicBezTo>
                  <a:lnTo>
                    <a:pt x="44284" y="10061"/>
                  </a:lnTo>
                  <a:cubicBezTo>
                    <a:pt x="39331" y="6570"/>
                    <a:pt x="24500" y="-6676"/>
                    <a:pt x="9906" y="4216"/>
                  </a:cubicBezTo>
                  <a:lnTo>
                    <a:pt x="17608" y="5768"/>
                  </a:lnTo>
                  <a:cubicBezTo>
                    <a:pt x="31630" y="14959"/>
                    <a:pt x="4327" y="15163"/>
                    <a:pt x="0" y="24688"/>
                  </a:cubicBezTo>
                  <a:cubicBezTo>
                    <a:pt x="5375" y="34860"/>
                    <a:pt x="38794" y="34832"/>
                    <a:pt x="32555" y="44800"/>
                  </a:cubicBezTo>
                  <a:cubicBezTo>
                    <a:pt x="34256" y="48378"/>
                    <a:pt x="25690" y="49576"/>
                    <a:pt x="19009" y="49725"/>
                  </a:cubicBezTo>
                  <a:cubicBezTo>
                    <a:pt x="18710" y="59210"/>
                    <a:pt x="43808" y="57189"/>
                    <a:pt x="48162" y="62135"/>
                  </a:cubicBezTo>
                  <a:cubicBezTo>
                    <a:pt x="16621" y="70905"/>
                    <a:pt x="22942" y="76878"/>
                    <a:pt x="32229" y="82838"/>
                  </a:cubicBezTo>
                  <a:cubicBezTo>
                    <a:pt x="41386" y="88989"/>
                    <a:pt x="54306" y="94418"/>
                    <a:pt x="36345" y="107161"/>
                  </a:cubicBezTo>
                  <a:cubicBezTo>
                    <a:pt x="43951" y="113427"/>
                    <a:pt x="42223" y="125987"/>
                    <a:pt x="58007" y="131300"/>
                  </a:cubicBezTo>
                  <a:cubicBezTo>
                    <a:pt x="40787" y="131777"/>
                    <a:pt x="60246" y="140961"/>
                    <a:pt x="42311" y="145472"/>
                  </a:cubicBezTo>
                  <a:cubicBezTo>
                    <a:pt x="78445" y="134260"/>
                    <a:pt x="38073" y="180415"/>
                    <a:pt x="82983" y="163345"/>
                  </a:cubicBezTo>
                  <a:cubicBezTo>
                    <a:pt x="76295" y="181511"/>
                    <a:pt x="86113" y="162508"/>
                    <a:pt x="82323" y="181871"/>
                  </a:cubicBezTo>
                  <a:cubicBezTo>
                    <a:pt x="77431" y="184076"/>
                    <a:pt x="76329" y="181579"/>
                    <a:pt x="74982" y="180980"/>
                  </a:cubicBezTo>
                  <a:cubicBezTo>
                    <a:pt x="68532" y="191036"/>
                    <a:pt x="97686" y="181490"/>
                    <a:pt x="80051" y="195424"/>
                  </a:cubicBezTo>
                  <a:cubicBezTo>
                    <a:pt x="82228" y="208759"/>
                    <a:pt x="92671" y="192022"/>
                    <a:pt x="107564" y="193485"/>
                  </a:cubicBezTo>
                  <a:cubicBezTo>
                    <a:pt x="108156" y="207895"/>
                    <a:pt x="100788" y="207269"/>
                    <a:pt x="86167" y="222604"/>
                  </a:cubicBezTo>
                  <a:cubicBezTo>
                    <a:pt x="107204" y="213773"/>
                    <a:pt x="100815" y="225734"/>
                    <a:pt x="114300" y="226428"/>
                  </a:cubicBezTo>
                  <a:cubicBezTo>
                    <a:pt x="114599" y="224489"/>
                    <a:pt x="114599" y="214317"/>
                    <a:pt x="124982" y="215896"/>
                  </a:cubicBezTo>
                  <a:cubicBezTo>
                    <a:pt x="128560" y="231353"/>
                    <a:pt x="144113" y="220760"/>
                    <a:pt x="155836" y="230551"/>
                  </a:cubicBezTo>
                  <a:cubicBezTo>
                    <a:pt x="136500" y="248213"/>
                    <a:pt x="148944" y="218195"/>
                    <a:pt x="136588" y="238246"/>
                  </a:cubicBezTo>
                  <a:cubicBezTo>
                    <a:pt x="122090" y="235327"/>
                    <a:pt x="119995" y="228374"/>
                    <a:pt x="101346" y="232041"/>
                  </a:cubicBezTo>
                  <a:cubicBezTo>
                    <a:pt x="105612" y="243559"/>
                    <a:pt x="115790" y="255853"/>
                    <a:pt x="131513" y="262868"/>
                  </a:cubicBezTo>
                  <a:cubicBezTo>
                    <a:pt x="132078" y="271134"/>
                    <a:pt x="119219" y="264990"/>
                    <a:pt x="119933" y="271338"/>
                  </a:cubicBezTo>
                  <a:cubicBezTo>
                    <a:pt x="116715" y="289000"/>
                    <a:pt x="152488" y="277067"/>
                    <a:pt x="148107" y="291776"/>
                  </a:cubicBezTo>
                  <a:lnTo>
                    <a:pt x="135874" y="296457"/>
                  </a:lnTo>
                  <a:cubicBezTo>
                    <a:pt x="153958" y="293205"/>
                    <a:pt x="145093" y="319072"/>
                    <a:pt x="160251" y="324386"/>
                  </a:cubicBezTo>
                  <a:cubicBezTo>
                    <a:pt x="164817" y="319344"/>
                    <a:pt x="167919" y="316085"/>
                    <a:pt x="172368" y="315072"/>
                  </a:cubicBezTo>
                  <a:cubicBezTo>
                    <a:pt x="145154" y="333366"/>
                    <a:pt x="195882" y="319521"/>
                    <a:pt x="184186" y="342585"/>
                  </a:cubicBezTo>
                  <a:cubicBezTo>
                    <a:pt x="200331" y="329665"/>
                    <a:pt x="216558" y="331754"/>
                    <a:pt x="222470" y="336081"/>
                  </a:cubicBezTo>
                  <a:cubicBezTo>
                    <a:pt x="219483" y="341605"/>
                    <a:pt x="212503" y="346409"/>
                    <a:pt x="208210" y="349715"/>
                  </a:cubicBezTo>
                  <a:cubicBezTo>
                    <a:pt x="210571" y="332795"/>
                    <a:pt x="183200" y="354253"/>
                    <a:pt x="169477" y="351865"/>
                  </a:cubicBezTo>
                  <a:cubicBezTo>
                    <a:pt x="183023" y="352076"/>
                    <a:pt x="182274" y="369861"/>
                    <a:pt x="198719" y="365949"/>
                  </a:cubicBezTo>
                  <a:lnTo>
                    <a:pt x="184247" y="373854"/>
                  </a:lnTo>
                  <a:cubicBezTo>
                    <a:pt x="189677" y="384448"/>
                    <a:pt x="218830" y="358580"/>
                    <a:pt x="214442" y="377317"/>
                  </a:cubicBezTo>
                  <a:lnTo>
                    <a:pt x="204631" y="384094"/>
                  </a:lnTo>
                  <a:cubicBezTo>
                    <a:pt x="220864" y="401041"/>
                    <a:pt x="225368" y="436821"/>
                    <a:pt x="257985" y="431208"/>
                  </a:cubicBezTo>
                  <a:cubicBezTo>
                    <a:pt x="266006" y="425215"/>
                    <a:pt x="275586" y="402293"/>
                    <a:pt x="280661" y="396687"/>
                  </a:cubicBezTo>
                  <a:cubicBezTo>
                    <a:pt x="267081" y="395109"/>
                    <a:pt x="250371" y="402354"/>
                    <a:pt x="238111" y="402001"/>
                  </a:cubicBezTo>
                  <a:lnTo>
                    <a:pt x="251861" y="389353"/>
                  </a:lnTo>
                  <a:cubicBezTo>
                    <a:pt x="241268" y="396721"/>
                    <a:pt x="228709" y="394095"/>
                    <a:pt x="225130" y="405137"/>
                  </a:cubicBezTo>
                  <a:cubicBezTo>
                    <a:pt x="213224" y="406239"/>
                    <a:pt x="233777" y="390128"/>
                    <a:pt x="220354" y="391326"/>
                  </a:cubicBezTo>
                  <a:cubicBezTo>
                    <a:pt x="235485" y="378909"/>
                    <a:pt x="240166" y="380971"/>
                    <a:pt x="252338" y="370174"/>
                  </a:cubicBezTo>
                  <a:lnTo>
                    <a:pt x="240642" y="371541"/>
                  </a:lnTo>
                  <a:cubicBezTo>
                    <a:pt x="247718" y="368139"/>
                    <a:pt x="243003" y="364146"/>
                    <a:pt x="250072" y="360683"/>
                  </a:cubicBezTo>
                  <a:cubicBezTo>
                    <a:pt x="224021" y="366622"/>
                    <a:pt x="245833" y="341850"/>
                    <a:pt x="229872" y="338721"/>
                  </a:cubicBezTo>
                  <a:lnTo>
                    <a:pt x="231627" y="346388"/>
                  </a:lnTo>
                  <a:cubicBezTo>
                    <a:pt x="223157" y="353192"/>
                    <a:pt x="221422" y="349280"/>
                    <a:pt x="217034" y="348776"/>
                  </a:cubicBezTo>
                  <a:cubicBezTo>
                    <a:pt x="226736" y="336598"/>
                    <a:pt x="223837" y="336278"/>
                    <a:pt x="225212" y="326998"/>
                  </a:cubicBezTo>
                  <a:cubicBezTo>
                    <a:pt x="215129" y="327740"/>
                    <a:pt x="197372" y="336931"/>
                    <a:pt x="192956" y="330373"/>
                  </a:cubicBezTo>
                  <a:cubicBezTo>
                    <a:pt x="210564" y="319657"/>
                    <a:pt x="194534" y="313337"/>
                    <a:pt x="208026" y="302322"/>
                  </a:cubicBezTo>
                  <a:cubicBezTo>
                    <a:pt x="190153" y="312588"/>
                    <a:pt x="193827" y="294144"/>
                    <a:pt x="183288" y="299818"/>
                  </a:cubicBezTo>
                  <a:cubicBezTo>
                    <a:pt x="177410" y="298709"/>
                    <a:pt x="176362" y="292538"/>
                    <a:pt x="185581" y="286803"/>
                  </a:cubicBezTo>
                  <a:cubicBezTo>
                    <a:pt x="186418" y="286980"/>
                    <a:pt x="188779" y="286925"/>
                    <a:pt x="190180" y="287490"/>
                  </a:cubicBezTo>
                  <a:lnTo>
                    <a:pt x="188745" y="283666"/>
                  </a:lnTo>
                  <a:cubicBezTo>
                    <a:pt x="190922" y="282707"/>
                    <a:pt x="192323" y="281666"/>
                    <a:pt x="192956" y="281843"/>
                  </a:cubicBezTo>
                  <a:cubicBezTo>
                    <a:pt x="191466" y="278591"/>
                    <a:pt x="178723" y="286408"/>
                    <a:pt x="184901" y="277074"/>
                  </a:cubicBezTo>
                  <a:cubicBezTo>
                    <a:pt x="189554" y="274298"/>
                    <a:pt x="190894" y="276421"/>
                    <a:pt x="193698" y="277074"/>
                  </a:cubicBezTo>
                  <a:cubicBezTo>
                    <a:pt x="191731" y="267433"/>
                    <a:pt x="158190" y="278564"/>
                    <a:pt x="170307" y="262153"/>
                  </a:cubicBezTo>
                  <a:cubicBezTo>
                    <a:pt x="161020" y="265610"/>
                    <a:pt x="154911" y="255942"/>
                    <a:pt x="136888" y="268508"/>
                  </a:cubicBezTo>
                  <a:cubicBezTo>
                    <a:pt x="142106" y="262092"/>
                    <a:pt x="157986" y="254928"/>
                    <a:pt x="151332" y="249050"/>
                  </a:cubicBezTo>
                  <a:cubicBezTo>
                    <a:pt x="132711" y="253288"/>
                    <a:pt x="153210" y="237593"/>
                    <a:pt x="139786" y="237239"/>
                  </a:cubicBezTo>
                  <a:cubicBezTo>
                    <a:pt x="160762" y="236198"/>
                    <a:pt x="144623" y="234939"/>
                    <a:pt x="164313" y="233245"/>
                  </a:cubicBezTo>
                  <a:cubicBezTo>
                    <a:pt x="168701" y="224768"/>
                    <a:pt x="142861" y="228435"/>
                    <a:pt x="141364" y="217576"/>
                  </a:cubicBezTo>
                  <a:cubicBezTo>
                    <a:pt x="144828" y="214719"/>
                    <a:pt x="149747" y="212385"/>
                    <a:pt x="153210" y="209494"/>
                  </a:cubicBezTo>
                  <a:cubicBezTo>
                    <a:pt x="145658" y="208929"/>
                    <a:pt x="130173" y="211610"/>
                    <a:pt x="142317" y="201615"/>
                  </a:cubicBezTo>
                  <a:lnTo>
                    <a:pt x="130799" y="207725"/>
                  </a:lnTo>
                  <a:cubicBezTo>
                    <a:pt x="133840" y="198656"/>
                    <a:pt x="125934" y="191825"/>
                    <a:pt x="135813" y="179143"/>
                  </a:cubicBezTo>
                  <a:lnTo>
                    <a:pt x="109701" y="181885"/>
                  </a:lnTo>
                  <a:cubicBezTo>
                    <a:pt x="128676" y="160522"/>
                    <a:pt x="101319" y="156548"/>
                    <a:pt x="76792" y="156616"/>
                  </a:cubicBezTo>
                  <a:cubicBezTo>
                    <a:pt x="76166" y="152167"/>
                    <a:pt x="77840" y="144533"/>
                    <a:pt x="82970" y="142506"/>
                  </a:cubicBezTo>
                  <a:cubicBezTo>
                    <a:pt x="85113" y="142710"/>
                    <a:pt x="89297" y="142798"/>
                    <a:pt x="93080" y="143343"/>
                  </a:cubicBezTo>
                  <a:cubicBezTo>
                    <a:pt x="91501" y="137192"/>
                    <a:pt x="102006" y="125143"/>
                    <a:pt x="81473" y="129375"/>
                  </a:cubicBezTo>
                  <a:cubicBezTo>
                    <a:pt x="73322" y="125646"/>
                    <a:pt x="93107" y="119945"/>
                    <a:pt x="94658" y="114461"/>
                  </a:cubicBezTo>
                  <a:cubicBezTo>
                    <a:pt x="62491" y="111985"/>
                    <a:pt x="103312" y="73164"/>
                    <a:pt x="59749" y="82383"/>
                  </a:cubicBezTo>
                  <a:cubicBezTo>
                    <a:pt x="61266" y="87397"/>
                    <a:pt x="55483" y="99868"/>
                    <a:pt x="60817" y="108971"/>
                  </a:cubicBezTo>
                  <a:cubicBezTo>
                    <a:pt x="54823" y="108107"/>
                    <a:pt x="47244" y="112965"/>
                    <a:pt x="45033" y="109563"/>
                  </a:cubicBezTo>
                  <a:cubicBezTo>
                    <a:pt x="39903" y="100045"/>
                    <a:pt x="53959" y="90200"/>
                    <a:pt x="44019" y="82287"/>
                  </a:cubicBezTo>
                  <a:lnTo>
                    <a:pt x="71560" y="75756"/>
                  </a:lnTo>
                  <a:cubicBezTo>
                    <a:pt x="95039" y="53032"/>
                    <a:pt x="25935" y="52556"/>
                    <a:pt x="63382" y="31070"/>
                  </a:cubicBezTo>
                  <a:close/>
                </a:path>
              </a:pathLst>
            </a:custGeom>
            <a:solidFill>
              <a:srgbClr val="138808"/>
            </a:solidFill>
            <a:ln w="6800"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DF6D382F-E3A3-4957-AB4C-78AB68D6C614}"/>
                </a:ext>
              </a:extLst>
            </p:cNvPr>
            <p:cNvSpPr/>
            <p:nvPr/>
          </p:nvSpPr>
          <p:spPr>
            <a:xfrm>
              <a:off x="3850949" y="2867364"/>
              <a:ext cx="22355" cy="24910"/>
            </a:xfrm>
            <a:custGeom>
              <a:avLst/>
              <a:gdLst>
                <a:gd name="connsiteX0" fmla="*/ 538 w 10953"/>
                <a:gd name="connsiteY0" fmla="*/ 12206 h 12205"/>
                <a:gd name="connsiteX1" fmla="*/ 10954 w 10953"/>
                <a:gd name="connsiteY1" fmla="*/ 0 h 12205"/>
                <a:gd name="connsiteX2" fmla="*/ 0 w 10953"/>
                <a:gd name="connsiteY2" fmla="*/ 5395 h 12205"/>
                <a:gd name="connsiteX3" fmla="*/ 538 w 10953"/>
                <a:gd name="connsiteY3" fmla="*/ 12206 h 12205"/>
              </a:gdLst>
              <a:ahLst/>
              <a:cxnLst>
                <a:cxn ang="0">
                  <a:pos x="connsiteX0" y="connsiteY0"/>
                </a:cxn>
                <a:cxn ang="0">
                  <a:pos x="connsiteX1" y="connsiteY1"/>
                </a:cxn>
                <a:cxn ang="0">
                  <a:pos x="connsiteX2" y="connsiteY2"/>
                </a:cxn>
                <a:cxn ang="0">
                  <a:pos x="connsiteX3" y="connsiteY3"/>
                </a:cxn>
              </a:cxnLst>
              <a:rect l="l" t="t" r="r" b="b"/>
              <a:pathLst>
                <a:path w="10953" h="12205">
                  <a:moveTo>
                    <a:pt x="538" y="12206"/>
                  </a:moveTo>
                  <a:lnTo>
                    <a:pt x="10954" y="0"/>
                  </a:lnTo>
                  <a:lnTo>
                    <a:pt x="0" y="5395"/>
                  </a:lnTo>
                  <a:cubicBezTo>
                    <a:pt x="2653" y="6688"/>
                    <a:pt x="3606" y="8749"/>
                    <a:pt x="538" y="12206"/>
                  </a:cubicBezTo>
                  <a:close/>
                </a:path>
              </a:pathLst>
            </a:custGeom>
            <a:solidFill>
              <a:srgbClr val="138808"/>
            </a:solidFill>
            <a:ln w="6800"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5FA22526-7F45-44FC-8D32-768043BEF5A6}"/>
                </a:ext>
              </a:extLst>
            </p:cNvPr>
            <p:cNvSpPr/>
            <p:nvPr/>
          </p:nvSpPr>
          <p:spPr>
            <a:xfrm>
              <a:off x="3836813" y="2874918"/>
              <a:ext cx="14121" cy="6276"/>
            </a:xfrm>
            <a:custGeom>
              <a:avLst/>
              <a:gdLst>
                <a:gd name="connsiteX0" fmla="*/ 6919 w 6919"/>
                <a:gd name="connsiteY0" fmla="*/ 1701 h 3075"/>
                <a:gd name="connsiteX1" fmla="*/ 0 w 6919"/>
                <a:gd name="connsiteY1" fmla="*/ 0 h 3075"/>
                <a:gd name="connsiteX2" fmla="*/ 4177 w 6919"/>
                <a:gd name="connsiteY2" fmla="*/ 3075 h 3075"/>
                <a:gd name="connsiteX3" fmla="*/ 6919 w 6919"/>
                <a:gd name="connsiteY3" fmla="*/ 1701 h 3075"/>
              </a:gdLst>
              <a:ahLst/>
              <a:cxnLst>
                <a:cxn ang="0">
                  <a:pos x="connsiteX0" y="connsiteY0"/>
                </a:cxn>
                <a:cxn ang="0">
                  <a:pos x="connsiteX1" y="connsiteY1"/>
                </a:cxn>
                <a:cxn ang="0">
                  <a:pos x="connsiteX2" y="connsiteY2"/>
                </a:cxn>
                <a:cxn ang="0">
                  <a:pos x="connsiteX3" y="connsiteY3"/>
                </a:cxn>
              </a:cxnLst>
              <a:rect l="l" t="t" r="r" b="b"/>
              <a:pathLst>
                <a:path w="6919" h="3075">
                  <a:moveTo>
                    <a:pt x="6919" y="1701"/>
                  </a:moveTo>
                  <a:cubicBezTo>
                    <a:pt x="5252" y="783"/>
                    <a:pt x="2681" y="299"/>
                    <a:pt x="0" y="0"/>
                  </a:cubicBezTo>
                  <a:cubicBezTo>
                    <a:pt x="388" y="1578"/>
                    <a:pt x="1463" y="2776"/>
                    <a:pt x="4177" y="3075"/>
                  </a:cubicBezTo>
                  <a:lnTo>
                    <a:pt x="6919" y="1701"/>
                  </a:lnTo>
                  <a:close/>
                </a:path>
              </a:pathLst>
            </a:custGeom>
            <a:solidFill>
              <a:srgbClr val="138808"/>
            </a:solidFill>
            <a:ln w="6800"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6AEE1147-0F66-48E9-B743-1DDFF44CB1B2}"/>
                </a:ext>
              </a:extLst>
            </p:cNvPr>
            <p:cNvSpPr/>
            <p:nvPr/>
          </p:nvSpPr>
          <p:spPr>
            <a:xfrm>
              <a:off x="3751697" y="2574011"/>
              <a:ext cx="9276" cy="15899"/>
            </a:xfrm>
            <a:custGeom>
              <a:avLst/>
              <a:gdLst>
                <a:gd name="connsiteX0" fmla="*/ 3059 w 4545"/>
                <a:gd name="connsiteY0" fmla="*/ 7790 h 7790"/>
                <a:gd name="connsiteX1" fmla="*/ 2671 w 4545"/>
                <a:gd name="connsiteY1" fmla="*/ 0 h 7790"/>
                <a:gd name="connsiteX2" fmla="*/ 3059 w 4545"/>
                <a:gd name="connsiteY2" fmla="*/ 7790 h 7790"/>
              </a:gdLst>
              <a:ahLst/>
              <a:cxnLst>
                <a:cxn ang="0">
                  <a:pos x="connsiteX0" y="connsiteY0"/>
                </a:cxn>
                <a:cxn ang="0">
                  <a:pos x="connsiteX1" y="connsiteY1"/>
                </a:cxn>
                <a:cxn ang="0">
                  <a:pos x="connsiteX2" y="connsiteY2"/>
                </a:cxn>
              </a:cxnLst>
              <a:rect l="l" t="t" r="r" b="b"/>
              <a:pathLst>
                <a:path w="4545" h="7790">
                  <a:moveTo>
                    <a:pt x="3059" y="7790"/>
                  </a:moveTo>
                  <a:cubicBezTo>
                    <a:pt x="3985" y="6089"/>
                    <a:pt x="6073" y="2810"/>
                    <a:pt x="2671" y="0"/>
                  </a:cubicBezTo>
                  <a:cubicBezTo>
                    <a:pt x="-519" y="2334"/>
                    <a:pt x="-1383" y="6688"/>
                    <a:pt x="3059" y="7790"/>
                  </a:cubicBezTo>
                  <a:close/>
                </a:path>
              </a:pathLst>
            </a:custGeom>
            <a:solidFill>
              <a:srgbClr val="138808"/>
            </a:solidFill>
            <a:ln w="6800"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B0288D13-5557-4709-9BD4-C11C6979CC9E}"/>
                </a:ext>
              </a:extLst>
            </p:cNvPr>
            <p:cNvSpPr/>
            <p:nvPr/>
          </p:nvSpPr>
          <p:spPr>
            <a:xfrm>
              <a:off x="3730850" y="2574509"/>
              <a:ext cx="8470" cy="8762"/>
            </a:xfrm>
            <a:custGeom>
              <a:avLst/>
              <a:gdLst>
                <a:gd name="connsiteX0" fmla="*/ 4150 w 4150"/>
                <a:gd name="connsiteY0" fmla="*/ 0 h 4293"/>
                <a:gd name="connsiteX1" fmla="*/ 0 w 4150"/>
                <a:gd name="connsiteY1" fmla="*/ 4055 h 4293"/>
                <a:gd name="connsiteX2" fmla="*/ 3307 w 4150"/>
                <a:gd name="connsiteY2" fmla="*/ 4293 h 4293"/>
              </a:gdLst>
              <a:ahLst/>
              <a:cxnLst>
                <a:cxn ang="0">
                  <a:pos x="connsiteX0" y="connsiteY0"/>
                </a:cxn>
                <a:cxn ang="0">
                  <a:pos x="connsiteX1" y="connsiteY1"/>
                </a:cxn>
                <a:cxn ang="0">
                  <a:pos x="connsiteX2" y="connsiteY2"/>
                </a:cxn>
              </a:cxnLst>
              <a:rect l="l" t="t" r="r" b="b"/>
              <a:pathLst>
                <a:path w="4150" h="4293">
                  <a:moveTo>
                    <a:pt x="4150" y="0"/>
                  </a:moveTo>
                  <a:lnTo>
                    <a:pt x="0" y="4055"/>
                  </a:lnTo>
                  <a:lnTo>
                    <a:pt x="3307" y="4293"/>
                  </a:lnTo>
                  <a:close/>
                </a:path>
              </a:pathLst>
            </a:custGeom>
            <a:solidFill>
              <a:srgbClr val="138808"/>
            </a:solidFill>
            <a:ln w="6800"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D05E32EA-E1F6-4023-81B6-101085DAF86B}"/>
                </a:ext>
              </a:extLst>
            </p:cNvPr>
            <p:cNvSpPr/>
            <p:nvPr/>
          </p:nvSpPr>
          <p:spPr>
            <a:xfrm>
              <a:off x="3633096" y="2018727"/>
              <a:ext cx="145742" cy="556087"/>
            </a:xfrm>
            <a:custGeom>
              <a:avLst/>
              <a:gdLst>
                <a:gd name="connsiteX0" fmla="*/ 65027 w 71408"/>
                <a:gd name="connsiteY0" fmla="*/ 53898 h 272462"/>
                <a:gd name="connsiteX1" fmla="*/ 54339 w 71408"/>
                <a:gd name="connsiteY1" fmla="*/ 35453 h 272462"/>
                <a:gd name="connsiteX2" fmla="*/ 71409 w 71408"/>
                <a:gd name="connsiteY2" fmla="*/ 30174 h 272462"/>
                <a:gd name="connsiteX3" fmla="*/ 53114 w 71408"/>
                <a:gd name="connsiteY3" fmla="*/ 0 h 272462"/>
                <a:gd name="connsiteX4" fmla="*/ 23845 w 71408"/>
                <a:gd name="connsiteY4" fmla="*/ 132724 h 272462"/>
                <a:gd name="connsiteX5" fmla="*/ 14034 w 71408"/>
                <a:gd name="connsiteY5" fmla="*/ 123145 h 272462"/>
                <a:gd name="connsiteX6" fmla="*/ 24328 w 71408"/>
                <a:gd name="connsiteY6" fmla="*/ 175029 h 272462"/>
                <a:gd name="connsiteX7" fmla="*/ 1203 w 71408"/>
                <a:gd name="connsiteY7" fmla="*/ 168674 h 272462"/>
                <a:gd name="connsiteX8" fmla="*/ 6394 w 71408"/>
                <a:gd name="connsiteY8" fmla="*/ 201882 h 272462"/>
                <a:gd name="connsiteX9" fmla="*/ 16238 w 71408"/>
                <a:gd name="connsiteY9" fmla="*/ 201590 h 272462"/>
                <a:gd name="connsiteX10" fmla="*/ 11285 w 71408"/>
                <a:gd name="connsiteY10" fmla="*/ 208271 h 272462"/>
                <a:gd name="connsiteX11" fmla="*/ 15701 w 71408"/>
                <a:gd name="connsiteY11" fmla="*/ 207373 h 272462"/>
                <a:gd name="connsiteX12" fmla="*/ 16776 w 71408"/>
                <a:gd name="connsiteY12" fmla="*/ 227069 h 272462"/>
                <a:gd name="connsiteX13" fmla="*/ 11578 w 71408"/>
                <a:gd name="connsiteY13" fmla="*/ 221164 h 272462"/>
                <a:gd name="connsiteX14" fmla="*/ 19695 w 71408"/>
                <a:gd name="connsiteY14" fmla="*/ 236261 h 272462"/>
                <a:gd name="connsiteX15" fmla="*/ 5496 w 71408"/>
                <a:gd name="connsiteY15" fmla="*/ 235546 h 272462"/>
                <a:gd name="connsiteX16" fmla="*/ 28083 w 71408"/>
                <a:gd name="connsiteY16" fmla="*/ 272014 h 272462"/>
                <a:gd name="connsiteX17" fmla="*/ 43391 w 71408"/>
                <a:gd name="connsiteY17" fmla="*/ 272463 h 272462"/>
                <a:gd name="connsiteX18" fmla="*/ 29281 w 71408"/>
                <a:gd name="connsiteY18" fmla="*/ 243459 h 272462"/>
                <a:gd name="connsiteX19" fmla="*/ 29369 w 71408"/>
                <a:gd name="connsiteY19" fmla="*/ 246296 h 272462"/>
                <a:gd name="connsiteX20" fmla="*/ 22212 w 71408"/>
                <a:gd name="connsiteY20" fmla="*/ 227199 h 272462"/>
                <a:gd name="connsiteX21" fmla="*/ 43453 w 71408"/>
                <a:gd name="connsiteY21" fmla="*/ 238479 h 272462"/>
                <a:gd name="connsiteX22" fmla="*/ 58101 w 71408"/>
                <a:gd name="connsiteY22" fmla="*/ 209414 h 272462"/>
                <a:gd name="connsiteX23" fmla="*/ 59087 w 71408"/>
                <a:gd name="connsiteY23" fmla="*/ 210489 h 272462"/>
                <a:gd name="connsiteX24" fmla="*/ 53420 w 71408"/>
                <a:gd name="connsiteY24" fmla="*/ 201154 h 272462"/>
                <a:gd name="connsiteX25" fmla="*/ 43126 w 71408"/>
                <a:gd name="connsiteY25" fmla="*/ 206672 h 272462"/>
                <a:gd name="connsiteX26" fmla="*/ 18749 w 71408"/>
                <a:gd name="connsiteY26" fmla="*/ 198317 h 272462"/>
                <a:gd name="connsiteX27" fmla="*/ 20185 w 71408"/>
                <a:gd name="connsiteY27" fmla="*/ 186622 h 272462"/>
                <a:gd name="connsiteX28" fmla="*/ 39636 w 71408"/>
                <a:gd name="connsiteY28" fmla="*/ 196528 h 272462"/>
                <a:gd name="connsiteX29" fmla="*/ 30955 w 71408"/>
                <a:gd name="connsiteY29" fmla="*/ 188085 h 272462"/>
                <a:gd name="connsiteX30" fmla="*/ 55189 w 71408"/>
                <a:gd name="connsiteY30" fmla="*/ 181880 h 272462"/>
                <a:gd name="connsiteX31" fmla="*/ 32900 w 71408"/>
                <a:gd name="connsiteY31" fmla="*/ 177015 h 272462"/>
                <a:gd name="connsiteX32" fmla="*/ 42684 w 71408"/>
                <a:gd name="connsiteY32" fmla="*/ 125989 h 272462"/>
                <a:gd name="connsiteX33" fmla="*/ 53216 w 71408"/>
                <a:gd name="connsiteY33" fmla="*/ 136609 h 272462"/>
                <a:gd name="connsiteX34" fmla="*/ 41160 w 71408"/>
                <a:gd name="connsiteY34" fmla="*/ 123301 h 272462"/>
                <a:gd name="connsiteX35" fmla="*/ 57060 w 71408"/>
                <a:gd name="connsiteY35" fmla="*/ 94658 h 272462"/>
                <a:gd name="connsiteX36" fmla="*/ 45841 w 71408"/>
                <a:gd name="connsiteY36" fmla="*/ 93849 h 272462"/>
                <a:gd name="connsiteX37" fmla="*/ 60047 w 71408"/>
                <a:gd name="connsiteY37" fmla="*/ 62729 h 272462"/>
                <a:gd name="connsiteX38" fmla="*/ 59659 w 71408"/>
                <a:gd name="connsiteY38" fmla="*/ 62879 h 272462"/>
                <a:gd name="connsiteX39" fmla="*/ 44589 w 71408"/>
                <a:gd name="connsiteY39" fmla="*/ 38168 h 272462"/>
                <a:gd name="connsiteX40" fmla="*/ 65027 w 71408"/>
                <a:gd name="connsiteY40" fmla="*/ 53898 h 27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1408" h="272462">
                  <a:moveTo>
                    <a:pt x="65027" y="53898"/>
                  </a:moveTo>
                  <a:lnTo>
                    <a:pt x="54339" y="35453"/>
                  </a:lnTo>
                  <a:cubicBezTo>
                    <a:pt x="63142" y="37011"/>
                    <a:pt x="59863" y="19404"/>
                    <a:pt x="71409" y="30174"/>
                  </a:cubicBezTo>
                  <a:cubicBezTo>
                    <a:pt x="56243" y="14274"/>
                    <a:pt x="82090" y="8362"/>
                    <a:pt x="53114" y="0"/>
                  </a:cubicBezTo>
                  <a:cubicBezTo>
                    <a:pt x="42881" y="38882"/>
                    <a:pt x="8360" y="83793"/>
                    <a:pt x="23845" y="132724"/>
                  </a:cubicBezTo>
                  <a:lnTo>
                    <a:pt x="14034" y="123145"/>
                  </a:lnTo>
                  <a:cubicBezTo>
                    <a:pt x="31635" y="149937"/>
                    <a:pt x="-18256" y="148896"/>
                    <a:pt x="24328" y="175029"/>
                  </a:cubicBezTo>
                  <a:lnTo>
                    <a:pt x="1203" y="168674"/>
                  </a:lnTo>
                  <a:cubicBezTo>
                    <a:pt x="-7179" y="178335"/>
                    <a:pt x="31907" y="193677"/>
                    <a:pt x="6394" y="201882"/>
                  </a:cubicBezTo>
                  <a:lnTo>
                    <a:pt x="16238" y="201590"/>
                  </a:lnTo>
                  <a:cubicBezTo>
                    <a:pt x="16062" y="204481"/>
                    <a:pt x="11578" y="205284"/>
                    <a:pt x="11285" y="208271"/>
                  </a:cubicBezTo>
                  <a:lnTo>
                    <a:pt x="15701" y="207373"/>
                  </a:lnTo>
                  <a:cubicBezTo>
                    <a:pt x="24831" y="215605"/>
                    <a:pt x="23457" y="219817"/>
                    <a:pt x="16776" y="227069"/>
                  </a:cubicBezTo>
                  <a:cubicBezTo>
                    <a:pt x="9170" y="227430"/>
                    <a:pt x="13612" y="223525"/>
                    <a:pt x="11578" y="221164"/>
                  </a:cubicBezTo>
                  <a:cubicBezTo>
                    <a:pt x="3761" y="224416"/>
                    <a:pt x="19878" y="230655"/>
                    <a:pt x="19695" y="236261"/>
                  </a:cubicBezTo>
                  <a:cubicBezTo>
                    <a:pt x="12925" y="240772"/>
                    <a:pt x="8748" y="236261"/>
                    <a:pt x="5496" y="235546"/>
                  </a:cubicBezTo>
                  <a:cubicBezTo>
                    <a:pt x="16300" y="252617"/>
                    <a:pt x="-8554" y="262461"/>
                    <a:pt x="28083" y="272014"/>
                  </a:cubicBezTo>
                  <a:cubicBezTo>
                    <a:pt x="34615" y="272578"/>
                    <a:pt x="39779" y="266789"/>
                    <a:pt x="43391" y="272463"/>
                  </a:cubicBezTo>
                  <a:cubicBezTo>
                    <a:pt x="53393" y="260971"/>
                    <a:pt x="39187" y="253542"/>
                    <a:pt x="29281" y="243459"/>
                  </a:cubicBezTo>
                  <a:lnTo>
                    <a:pt x="29369" y="246296"/>
                  </a:lnTo>
                  <a:cubicBezTo>
                    <a:pt x="-5512" y="238690"/>
                    <a:pt x="36921" y="240118"/>
                    <a:pt x="22212" y="227199"/>
                  </a:cubicBezTo>
                  <a:cubicBezTo>
                    <a:pt x="36207" y="230900"/>
                    <a:pt x="35908" y="236356"/>
                    <a:pt x="43453" y="238479"/>
                  </a:cubicBezTo>
                  <a:cubicBezTo>
                    <a:pt x="70191" y="224872"/>
                    <a:pt x="23518" y="217027"/>
                    <a:pt x="58101" y="209414"/>
                  </a:cubicBezTo>
                  <a:lnTo>
                    <a:pt x="59087" y="210489"/>
                  </a:lnTo>
                  <a:cubicBezTo>
                    <a:pt x="62612" y="208734"/>
                    <a:pt x="56400" y="204645"/>
                    <a:pt x="53420" y="201154"/>
                  </a:cubicBezTo>
                  <a:cubicBezTo>
                    <a:pt x="49005" y="201774"/>
                    <a:pt x="46528" y="204733"/>
                    <a:pt x="43126" y="206672"/>
                  </a:cubicBezTo>
                  <a:cubicBezTo>
                    <a:pt x="40112" y="203148"/>
                    <a:pt x="25104" y="200107"/>
                    <a:pt x="18749" y="198317"/>
                  </a:cubicBezTo>
                  <a:cubicBezTo>
                    <a:pt x="34234" y="195902"/>
                    <a:pt x="11619" y="192351"/>
                    <a:pt x="20185" y="186622"/>
                  </a:cubicBezTo>
                  <a:cubicBezTo>
                    <a:pt x="34533" y="186268"/>
                    <a:pt x="32179" y="193548"/>
                    <a:pt x="39636" y="196528"/>
                  </a:cubicBezTo>
                  <a:cubicBezTo>
                    <a:pt x="36561" y="193786"/>
                    <a:pt x="33853" y="190976"/>
                    <a:pt x="30955" y="188085"/>
                  </a:cubicBezTo>
                  <a:cubicBezTo>
                    <a:pt x="30955" y="181132"/>
                    <a:pt x="47154" y="183819"/>
                    <a:pt x="55189" y="181880"/>
                  </a:cubicBezTo>
                  <a:cubicBezTo>
                    <a:pt x="45399" y="174784"/>
                    <a:pt x="47133" y="183846"/>
                    <a:pt x="32900" y="177015"/>
                  </a:cubicBezTo>
                  <a:cubicBezTo>
                    <a:pt x="51134" y="172722"/>
                    <a:pt x="52059" y="143535"/>
                    <a:pt x="42684" y="125989"/>
                  </a:cubicBezTo>
                  <a:cubicBezTo>
                    <a:pt x="43398" y="131329"/>
                    <a:pt x="56883" y="131445"/>
                    <a:pt x="53216" y="136609"/>
                  </a:cubicBezTo>
                  <a:cubicBezTo>
                    <a:pt x="56883" y="135357"/>
                    <a:pt x="51569" y="126165"/>
                    <a:pt x="41160" y="123301"/>
                  </a:cubicBezTo>
                  <a:cubicBezTo>
                    <a:pt x="34384" y="111041"/>
                    <a:pt x="44800" y="100298"/>
                    <a:pt x="57060" y="94658"/>
                  </a:cubicBezTo>
                  <a:lnTo>
                    <a:pt x="45841" y="93849"/>
                  </a:lnTo>
                  <a:cubicBezTo>
                    <a:pt x="30955" y="80364"/>
                    <a:pt x="64850" y="79200"/>
                    <a:pt x="60047" y="62729"/>
                  </a:cubicBezTo>
                  <a:lnTo>
                    <a:pt x="59659" y="62879"/>
                  </a:lnTo>
                  <a:cubicBezTo>
                    <a:pt x="59183" y="57953"/>
                    <a:pt x="36023" y="44108"/>
                    <a:pt x="44589" y="38168"/>
                  </a:cubicBezTo>
                  <a:cubicBezTo>
                    <a:pt x="55509" y="45536"/>
                    <a:pt x="52760" y="49265"/>
                    <a:pt x="65027" y="53898"/>
                  </a:cubicBezTo>
                  <a:close/>
                </a:path>
              </a:pathLst>
            </a:custGeom>
            <a:solidFill>
              <a:srgbClr val="138808"/>
            </a:solidFill>
            <a:ln w="6800"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ED1299E7-0714-47F5-BA60-629EE2FACA73}"/>
                </a:ext>
              </a:extLst>
            </p:cNvPr>
            <p:cNvSpPr/>
            <p:nvPr/>
          </p:nvSpPr>
          <p:spPr>
            <a:xfrm>
              <a:off x="3746701" y="1990163"/>
              <a:ext cx="43599" cy="45865"/>
            </a:xfrm>
            <a:custGeom>
              <a:avLst/>
              <a:gdLst>
                <a:gd name="connsiteX0" fmla="*/ 9331 w 21362"/>
                <a:gd name="connsiteY0" fmla="*/ 10838 h 22472"/>
                <a:gd name="connsiteX1" fmla="*/ 20128 w 21362"/>
                <a:gd name="connsiteY1" fmla="*/ 22472 h 22472"/>
                <a:gd name="connsiteX2" fmla="*/ 3241 w 21362"/>
                <a:gd name="connsiteY2" fmla="*/ 0 h 22472"/>
                <a:gd name="connsiteX3" fmla="*/ 3037 w 21362"/>
                <a:gd name="connsiteY3" fmla="*/ 10743 h 22472"/>
                <a:gd name="connsiteX4" fmla="*/ 9331 w 21362"/>
                <a:gd name="connsiteY4" fmla="*/ 10838 h 2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62" h="22472">
                  <a:moveTo>
                    <a:pt x="9331" y="10838"/>
                  </a:moveTo>
                  <a:lnTo>
                    <a:pt x="20128" y="22472"/>
                  </a:lnTo>
                  <a:cubicBezTo>
                    <a:pt x="25475" y="19662"/>
                    <a:pt x="12256" y="4123"/>
                    <a:pt x="3241" y="0"/>
                  </a:cubicBezTo>
                  <a:cubicBezTo>
                    <a:pt x="4078" y="4892"/>
                    <a:pt x="-4304" y="5912"/>
                    <a:pt x="3037" y="10743"/>
                  </a:cubicBezTo>
                  <a:cubicBezTo>
                    <a:pt x="5214" y="11287"/>
                    <a:pt x="9868" y="13995"/>
                    <a:pt x="9331" y="10838"/>
                  </a:cubicBezTo>
                  <a:close/>
                </a:path>
              </a:pathLst>
            </a:custGeom>
            <a:solidFill>
              <a:srgbClr val="138808"/>
            </a:solidFill>
            <a:ln w="6800"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AE04AD70-008F-40EE-9795-143C26BF912B}"/>
                </a:ext>
              </a:extLst>
            </p:cNvPr>
            <p:cNvSpPr/>
            <p:nvPr/>
          </p:nvSpPr>
          <p:spPr>
            <a:xfrm>
              <a:off x="3765188" y="1737581"/>
              <a:ext cx="250364" cy="262650"/>
            </a:xfrm>
            <a:custGeom>
              <a:avLst/>
              <a:gdLst>
                <a:gd name="connsiteX0" fmla="*/ 69377 w 122669"/>
                <a:gd name="connsiteY0" fmla="*/ 50482 h 128689"/>
                <a:gd name="connsiteX1" fmla="*/ 64036 w 122669"/>
                <a:gd name="connsiteY1" fmla="*/ 37888 h 128689"/>
                <a:gd name="connsiteX2" fmla="*/ 12057 w 122669"/>
                <a:gd name="connsiteY2" fmla="*/ 81840 h 128689"/>
                <a:gd name="connsiteX3" fmla="*/ 19568 w 122669"/>
                <a:gd name="connsiteY3" fmla="*/ 111258 h 128689"/>
                <a:gd name="connsiteX4" fmla="*/ 4471 w 122669"/>
                <a:gd name="connsiteY4" fmla="*/ 106128 h 128689"/>
                <a:gd name="connsiteX5" fmla="*/ 11567 w 122669"/>
                <a:gd name="connsiteY5" fmla="*/ 128655 h 128689"/>
                <a:gd name="connsiteX6" fmla="*/ 9893 w 122669"/>
                <a:gd name="connsiteY6" fmla="*/ 117409 h 128689"/>
                <a:gd name="connsiteX7" fmla="*/ 16819 w 122669"/>
                <a:gd name="connsiteY7" fmla="*/ 122722 h 128689"/>
                <a:gd name="connsiteX8" fmla="*/ 19779 w 122669"/>
                <a:gd name="connsiteY8" fmla="*/ 112939 h 128689"/>
                <a:gd name="connsiteX9" fmla="*/ 26882 w 122669"/>
                <a:gd name="connsiteY9" fmla="*/ 121566 h 128689"/>
                <a:gd name="connsiteX10" fmla="*/ 24705 w 122669"/>
                <a:gd name="connsiteY10" fmla="*/ 87044 h 128689"/>
                <a:gd name="connsiteX11" fmla="*/ 41468 w 122669"/>
                <a:gd name="connsiteY11" fmla="*/ 100978 h 128689"/>
                <a:gd name="connsiteX12" fmla="*/ 64295 w 122669"/>
                <a:gd name="connsiteY12" fmla="*/ 86745 h 128689"/>
                <a:gd name="connsiteX13" fmla="*/ 58389 w 122669"/>
                <a:gd name="connsiteY13" fmla="*/ 83200 h 128689"/>
                <a:gd name="connsiteX14" fmla="*/ 44693 w 122669"/>
                <a:gd name="connsiteY14" fmla="*/ 73737 h 128689"/>
                <a:gd name="connsiteX15" fmla="*/ 66628 w 122669"/>
                <a:gd name="connsiteY15" fmla="*/ 82962 h 128689"/>
                <a:gd name="connsiteX16" fmla="*/ 104163 w 122669"/>
                <a:gd name="connsiteY16" fmla="*/ 46168 h 128689"/>
                <a:gd name="connsiteX17" fmla="*/ 107538 w 122669"/>
                <a:gd name="connsiteY17" fmla="*/ 17042 h 128689"/>
                <a:gd name="connsiteX18" fmla="*/ 109627 w 122669"/>
                <a:gd name="connsiteY18" fmla="*/ 37093 h 128689"/>
                <a:gd name="connsiteX19" fmla="*/ 122608 w 122669"/>
                <a:gd name="connsiteY19" fmla="*/ 37514 h 128689"/>
                <a:gd name="connsiteX20" fmla="*/ 122669 w 122669"/>
                <a:gd name="connsiteY20" fmla="*/ 605 h 128689"/>
                <a:gd name="connsiteX21" fmla="*/ 90053 w 122669"/>
                <a:gd name="connsiteY21" fmla="*/ 20029 h 128689"/>
                <a:gd name="connsiteX22" fmla="*/ 69377 w 122669"/>
                <a:gd name="connsiteY22" fmla="*/ 50482 h 12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669" h="128689">
                  <a:moveTo>
                    <a:pt x="69377" y="50482"/>
                  </a:moveTo>
                  <a:cubicBezTo>
                    <a:pt x="69343" y="46304"/>
                    <a:pt x="65553" y="42005"/>
                    <a:pt x="64036" y="37888"/>
                  </a:cubicBezTo>
                  <a:cubicBezTo>
                    <a:pt x="41781" y="55251"/>
                    <a:pt x="27065" y="81724"/>
                    <a:pt x="12057" y="81840"/>
                  </a:cubicBezTo>
                  <a:cubicBezTo>
                    <a:pt x="3430" y="85595"/>
                    <a:pt x="20500" y="100665"/>
                    <a:pt x="19568" y="111258"/>
                  </a:cubicBezTo>
                  <a:lnTo>
                    <a:pt x="4471" y="106128"/>
                  </a:lnTo>
                  <a:cubicBezTo>
                    <a:pt x="9539" y="115735"/>
                    <a:pt x="-12681" y="120178"/>
                    <a:pt x="11567" y="128655"/>
                  </a:cubicBezTo>
                  <a:cubicBezTo>
                    <a:pt x="13717" y="129369"/>
                    <a:pt x="3811" y="118722"/>
                    <a:pt x="9893" y="117409"/>
                  </a:cubicBezTo>
                  <a:lnTo>
                    <a:pt x="16819" y="122722"/>
                  </a:lnTo>
                  <a:lnTo>
                    <a:pt x="19779" y="112939"/>
                  </a:lnTo>
                  <a:lnTo>
                    <a:pt x="26882" y="121566"/>
                  </a:lnTo>
                  <a:cubicBezTo>
                    <a:pt x="46816" y="119987"/>
                    <a:pt x="5546" y="95011"/>
                    <a:pt x="24705" y="87044"/>
                  </a:cubicBezTo>
                  <a:lnTo>
                    <a:pt x="41468" y="100978"/>
                  </a:lnTo>
                  <a:cubicBezTo>
                    <a:pt x="49197" y="93542"/>
                    <a:pt x="48061" y="83969"/>
                    <a:pt x="64295" y="86745"/>
                  </a:cubicBezTo>
                  <a:cubicBezTo>
                    <a:pt x="64295" y="86684"/>
                    <a:pt x="56749" y="78724"/>
                    <a:pt x="58389" y="83200"/>
                  </a:cubicBezTo>
                  <a:cubicBezTo>
                    <a:pt x="56300" y="83649"/>
                    <a:pt x="48333" y="79200"/>
                    <a:pt x="44693" y="73737"/>
                  </a:cubicBezTo>
                  <a:cubicBezTo>
                    <a:pt x="45979" y="48706"/>
                    <a:pt x="51824" y="84813"/>
                    <a:pt x="66628" y="82962"/>
                  </a:cubicBezTo>
                  <a:cubicBezTo>
                    <a:pt x="65403" y="62429"/>
                    <a:pt x="87930" y="33133"/>
                    <a:pt x="104163" y="46168"/>
                  </a:cubicBezTo>
                  <a:cubicBezTo>
                    <a:pt x="91481" y="37664"/>
                    <a:pt x="96319" y="19492"/>
                    <a:pt x="107538" y="17042"/>
                  </a:cubicBezTo>
                  <a:cubicBezTo>
                    <a:pt x="114491" y="22710"/>
                    <a:pt x="108613" y="30473"/>
                    <a:pt x="109627" y="37093"/>
                  </a:cubicBezTo>
                  <a:cubicBezTo>
                    <a:pt x="114641" y="37684"/>
                    <a:pt x="119410" y="41658"/>
                    <a:pt x="122608" y="37514"/>
                  </a:cubicBezTo>
                  <a:cubicBezTo>
                    <a:pt x="113838" y="27486"/>
                    <a:pt x="111892" y="11042"/>
                    <a:pt x="122669" y="605"/>
                  </a:cubicBezTo>
                  <a:cubicBezTo>
                    <a:pt x="107599" y="-2674"/>
                    <a:pt x="96795" y="7885"/>
                    <a:pt x="90053" y="20029"/>
                  </a:cubicBezTo>
                  <a:cubicBezTo>
                    <a:pt x="82773" y="32037"/>
                    <a:pt x="79194" y="45318"/>
                    <a:pt x="69377" y="50482"/>
                  </a:cubicBezTo>
                  <a:close/>
                </a:path>
              </a:pathLst>
            </a:custGeom>
            <a:solidFill>
              <a:srgbClr val="138808"/>
            </a:solidFill>
            <a:ln w="6800"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F1DCCAAD-FCD2-4DBF-A444-34F2640C4F51}"/>
                </a:ext>
              </a:extLst>
            </p:cNvPr>
            <p:cNvSpPr/>
            <p:nvPr/>
          </p:nvSpPr>
          <p:spPr>
            <a:xfrm>
              <a:off x="3894687" y="1801761"/>
              <a:ext cx="17038" cy="13148"/>
            </a:xfrm>
            <a:custGeom>
              <a:avLst/>
              <a:gdLst>
                <a:gd name="connsiteX0" fmla="*/ 1334 w 8348"/>
                <a:gd name="connsiteY0" fmla="*/ 0 h 6442"/>
                <a:gd name="connsiteX1" fmla="*/ 593 w 8348"/>
                <a:gd name="connsiteY1" fmla="*/ 6443 h 6442"/>
                <a:gd name="connsiteX2" fmla="*/ 8349 w 8348"/>
                <a:gd name="connsiteY2" fmla="*/ 742 h 6442"/>
                <a:gd name="connsiteX3" fmla="*/ 1334 w 8348"/>
                <a:gd name="connsiteY3" fmla="*/ 0 h 6442"/>
              </a:gdLst>
              <a:ahLst/>
              <a:cxnLst>
                <a:cxn ang="0">
                  <a:pos x="connsiteX0" y="connsiteY0"/>
                </a:cxn>
                <a:cxn ang="0">
                  <a:pos x="connsiteX1" y="connsiteY1"/>
                </a:cxn>
                <a:cxn ang="0">
                  <a:pos x="connsiteX2" y="connsiteY2"/>
                </a:cxn>
                <a:cxn ang="0">
                  <a:pos x="connsiteX3" y="connsiteY3"/>
                </a:cxn>
              </a:cxnLst>
              <a:rect l="l" t="t" r="r" b="b"/>
              <a:pathLst>
                <a:path w="8348" h="6442">
                  <a:moveTo>
                    <a:pt x="1334" y="0"/>
                  </a:moveTo>
                  <a:cubicBezTo>
                    <a:pt x="-394" y="2027"/>
                    <a:pt x="-217" y="4239"/>
                    <a:pt x="593" y="6443"/>
                  </a:cubicBezTo>
                  <a:lnTo>
                    <a:pt x="8349" y="742"/>
                  </a:lnTo>
                  <a:lnTo>
                    <a:pt x="1334" y="0"/>
                  </a:lnTo>
                  <a:close/>
                </a:path>
              </a:pathLst>
            </a:custGeom>
            <a:solidFill>
              <a:srgbClr val="138808"/>
            </a:solidFill>
            <a:ln w="6800" cap="flat">
              <a:noFill/>
              <a:prstDash val="solid"/>
              <a:miter/>
            </a:ln>
          </p:spPr>
          <p:txBody>
            <a:bodyPr rtlCol="0" anchor="ctr"/>
            <a:lstStyle/>
            <a:p>
              <a:endParaRPr lang="en-US" dirty="0"/>
            </a:p>
          </p:txBody>
        </p:sp>
      </p:grpSp>
      <p:pic>
        <p:nvPicPr>
          <p:cNvPr id="558" name="Picture 2" descr="C:\Users\Admin\Downloads\pngwing.com (4).png"/>
          <p:cNvPicPr>
            <a:picLocks noChangeAspect="1" noChangeArrowheads="1"/>
          </p:cNvPicPr>
          <p:nvPr/>
        </p:nvPicPr>
        <p:blipFill>
          <a:blip r:embed="rId2"/>
          <a:srcRect t="36667" b="11481"/>
          <a:stretch>
            <a:fillRect/>
          </a:stretch>
        </p:blipFill>
        <p:spPr bwMode="auto">
          <a:xfrm>
            <a:off x="0" y="1844119"/>
            <a:ext cx="9144000" cy="3299381"/>
          </a:xfrm>
          <a:prstGeom prst="rect">
            <a:avLst/>
          </a:prstGeom>
          <a:noFill/>
        </p:spPr>
      </p:pic>
    </p:spTree>
    <p:extLst>
      <p:ext uri="{BB962C8B-B14F-4D97-AF65-F5344CB8AC3E}">
        <p14:creationId xmlns:p14="http://schemas.microsoft.com/office/powerpoint/2010/main" val="36741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865</Words>
  <Application>Microsoft Macintosh PowerPoint</Application>
  <PresentationFormat>On-screen Show (16:9)</PresentationFormat>
  <Paragraphs>76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Algerian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Arjun Sarule</cp:lastModifiedBy>
  <cp:revision>38</cp:revision>
  <dcterms:created xsi:type="dcterms:W3CDTF">2021-01-03T09:20:43Z</dcterms:created>
  <dcterms:modified xsi:type="dcterms:W3CDTF">2021-06-20T08:21:15Z</dcterms:modified>
</cp:coreProperties>
</file>