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0" r:id="rId3"/>
    <p:sldId id="262" r:id="rId4"/>
    <p:sldId id="265" r:id="rId5"/>
    <p:sldId id="269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7"/>
  </p:normalViewPr>
  <p:slideViewPr>
    <p:cSldViewPr>
      <p:cViewPr varScale="1">
        <p:scale>
          <a:sx n="125" d="100"/>
          <a:sy n="125" d="100"/>
        </p:scale>
        <p:origin x="704" y="1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8BD1-E696-49CF-9BEC-A8471ED98556}" type="datetimeFigureOut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E984-B663-478D-AEF4-6982A45591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8BD1-E696-49CF-9BEC-A8471ED98556}" type="datetimeFigureOut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E984-B663-478D-AEF4-6982A45591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8BD1-E696-49CF-9BEC-A8471ED98556}" type="datetimeFigureOut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E984-B663-478D-AEF4-6982A45591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8BD1-E696-49CF-9BEC-A8471ED98556}" type="datetimeFigureOut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E984-B663-478D-AEF4-6982A45591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8BD1-E696-49CF-9BEC-A8471ED98556}" type="datetimeFigureOut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E984-B663-478D-AEF4-6982A45591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8BD1-E696-49CF-9BEC-A8471ED98556}" type="datetimeFigureOut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E984-B663-478D-AEF4-6982A45591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8BD1-E696-49CF-9BEC-A8471ED98556}" type="datetimeFigureOut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E984-B663-478D-AEF4-6982A45591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8BD1-E696-49CF-9BEC-A8471ED98556}" type="datetimeFigureOut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E984-B663-478D-AEF4-6982A45591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8BD1-E696-49CF-9BEC-A8471ED98556}" type="datetimeFigureOut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E984-B663-478D-AEF4-6982A45591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8BD1-E696-49CF-9BEC-A8471ED98556}" type="datetimeFigureOut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E984-B663-478D-AEF4-6982A45591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8BD1-E696-49CF-9BEC-A8471ED98556}" type="datetimeFigureOut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E984-B663-478D-AEF4-6982A45591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C8BD1-E696-49CF-9BEC-A8471ED98556}" type="datetimeFigureOut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6E984-B663-478D-AEF4-6982A45591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:\PAWAN STUDY MATERIAL\DY PATIL\FUNDAMENTALS OF COMPUTER\PPT Source pics\WHAT-ARE-THE-BCA-SUBECTS.png"/>
          <p:cNvPicPr>
            <a:picLocks noChangeAspect="1" noChangeArrowheads="1"/>
          </p:cNvPicPr>
          <p:nvPr/>
        </p:nvPicPr>
        <p:blipFill>
          <a:blip r:embed="rId2"/>
          <a:srcRect l="45573" r="41548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685800" y="209550"/>
            <a:ext cx="77366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Bachelor of Computer Application (science) Course</a:t>
            </a:r>
          </a:p>
        </p:txBody>
      </p:sp>
      <p:pic>
        <p:nvPicPr>
          <p:cNvPr id="5" name="Picture 2" descr="C:\Users\Admin\Downloads\pngwing.com (12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7734" y="1200150"/>
            <a:ext cx="5296266" cy="394335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1963400"/>
            <a:ext cx="449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lgerian" pitchFamily="82" charset="0"/>
              </a:rPr>
              <a:t>Pawan Mahadu Sarule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2419350"/>
            <a:ext cx="3429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baseline="0" dirty="0"/>
              <a:t>Class: FYBCA(Sci</a:t>
            </a:r>
            <a:r>
              <a:rPr lang="en-US" sz="2000" b="1" dirty="0"/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:\PAWAN STUDY MATERIAL\DY PATIL\FUNDAMENTALS OF COMPUTER\PPT Source pics\Choosing-an-Optional-Subject-in-Class-11-770x385.png"/>
          <p:cNvPicPr>
            <a:picLocks noChangeAspect="1" noChangeArrowheads="1"/>
          </p:cNvPicPr>
          <p:nvPr/>
        </p:nvPicPr>
        <p:blipFill>
          <a:blip r:embed="rId2"/>
          <a:srcRect r="59472" b="60519"/>
          <a:stretch>
            <a:fillRect/>
          </a:stretch>
        </p:blipFill>
        <p:spPr bwMode="auto">
          <a:xfrm>
            <a:off x="0" y="0"/>
            <a:ext cx="9131968" cy="5143500"/>
          </a:xfrm>
          <a:prstGeom prst="rect">
            <a:avLst/>
          </a:prstGeom>
          <a:noFill/>
        </p:spPr>
      </p:pic>
      <p:pic>
        <p:nvPicPr>
          <p:cNvPr id="3" name="Picture 2" descr="G:\PAWAN STUDY MATERIAL\DY PATIL\FUNDAMENTALS OF COMPUTER\PPT Source pics\Choosing-an-Optional-Subject-in-Class-11-770x385.png"/>
          <p:cNvPicPr>
            <a:picLocks noChangeAspect="1" noChangeArrowheads="1"/>
          </p:cNvPicPr>
          <p:nvPr/>
        </p:nvPicPr>
        <p:blipFill>
          <a:blip r:embed="rId2"/>
          <a:srcRect l="11431" t="16623" r="19983"/>
          <a:stretch>
            <a:fillRect/>
          </a:stretch>
        </p:blipFill>
        <p:spPr bwMode="auto">
          <a:xfrm>
            <a:off x="76200" y="1428750"/>
            <a:ext cx="5029200" cy="3057526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5181600" y="1123950"/>
            <a:ext cx="3429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0" i="0" dirty="0">
                <a:solidFill>
                  <a:srgbClr val="3B3835"/>
                </a:solidFill>
                <a:latin typeface="Helvetica Neue"/>
              </a:rPr>
              <a:t> </a:t>
            </a:r>
            <a:r>
              <a:rPr lang="en-US" b="0" i="0" dirty="0">
                <a:latin typeface="Helvetica Neue"/>
              </a:rPr>
              <a:t>Bachelor in Computer Application (BCA) is one of the popular courses among the students who want to make their career in the IT (Information Technology) field. </a:t>
            </a:r>
            <a:endParaRPr lang="en-US" dirty="0">
              <a:latin typeface="Helvetica Neue"/>
            </a:endParaRPr>
          </a:p>
          <a:p>
            <a:pPr>
              <a:buFont typeface="Wingdings" pitchFamily="2" charset="2"/>
              <a:buChar char="Ø"/>
            </a:pPr>
            <a:r>
              <a:rPr lang="en-US" b="0" i="0" dirty="0">
                <a:latin typeface="Helvetica Neue"/>
              </a:rPr>
              <a:t>Bachelor in Computer Applications (BCA) is a four year undergraduate degree course which is divided into eight semesters.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95800" y="285750"/>
            <a:ext cx="40722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entury" pitchFamily="18" charset="0"/>
              </a:rPr>
              <a:t>What is a BCA (Science) Course?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t="12963" b="8519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 l="32500" t="27794" r="44167" b="68716"/>
          <a:stretch>
            <a:fillRect/>
          </a:stretch>
        </p:blipFill>
        <p:spPr bwMode="auto">
          <a:xfrm>
            <a:off x="3124200" y="971550"/>
            <a:ext cx="236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200400" y="1011019"/>
            <a:ext cx="259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Soft skills &amp; Personality Development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/>
          <a:srcRect l="35833" t="40590" r="39167" b="55920"/>
          <a:stretch>
            <a:fillRect/>
          </a:stretch>
        </p:blipFill>
        <p:spPr bwMode="auto">
          <a:xfrm>
            <a:off x="3048000" y="1809750"/>
            <a:ext cx="251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200400" y="1849219"/>
            <a:ext cx="236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Basic Mathematics &amp; Logic building 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 l="33333" t="53385" r="40000" b="43125"/>
          <a:stretch>
            <a:fillRect/>
          </a:stretch>
        </p:blipFill>
        <p:spPr bwMode="auto">
          <a:xfrm>
            <a:off x="3048000" y="2647950"/>
            <a:ext cx="2438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3200401" y="2647950"/>
            <a:ext cx="220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Core computing technologies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 l="33333" t="66181" r="40000" b="30329"/>
          <a:stretch>
            <a:fillRect/>
          </a:stretch>
        </p:blipFill>
        <p:spPr bwMode="auto">
          <a:xfrm>
            <a:off x="3048000" y="3486150"/>
            <a:ext cx="2438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3200400" y="3486150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Project work (applying knowledge)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 BCA comprises of four divisions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:\PAWAN STUDY MATERIAL\DY PATIL\FUNDAMENTALS OF COMPUTER\PPT Source pics\Choosing-an-Optional-Subject-in-Class-11-770x385.png"/>
          <p:cNvPicPr>
            <a:picLocks noChangeAspect="1" noChangeArrowheads="1"/>
          </p:cNvPicPr>
          <p:nvPr/>
        </p:nvPicPr>
        <p:blipFill>
          <a:blip r:embed="rId2"/>
          <a:srcRect r="59472" b="60519"/>
          <a:stretch>
            <a:fillRect/>
          </a:stretch>
        </p:blipFill>
        <p:spPr bwMode="auto">
          <a:xfrm>
            <a:off x="0" y="0"/>
            <a:ext cx="9131968" cy="51435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28600" y="1261229"/>
            <a:ext cx="4648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0" i="0" dirty="0">
                <a:latin typeface="Helvetica Neue"/>
              </a:rPr>
              <a:t>Produce knowledgeable and skilled human resources which are employable in IT. </a:t>
            </a:r>
          </a:p>
          <a:p>
            <a:pPr>
              <a:buFont typeface="Wingdings" pitchFamily="2" charset="2"/>
              <a:buChar char="Ø"/>
            </a:pPr>
            <a:r>
              <a:rPr lang="en-US" b="0" i="0" dirty="0">
                <a:latin typeface="Helvetica Neue"/>
              </a:rPr>
              <a:t>Impart knowledge required for planning, designing and building complex Application Software Systems as well as provide support to automated systems or application.</a:t>
            </a:r>
          </a:p>
          <a:p>
            <a:pPr>
              <a:buFont typeface="Wingdings" pitchFamily="2" charset="2"/>
              <a:buChar char="Ø"/>
            </a:pPr>
            <a:r>
              <a:rPr lang="en-US" b="0" i="0" dirty="0">
                <a:latin typeface="Helvetica Neue"/>
              </a:rPr>
              <a:t> Produce entrepreneurs who can develop customized solutions for small to large Enterprises.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8575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i="0" dirty="0"/>
              <a:t>Objectives of BCA</a:t>
            </a:r>
            <a:endParaRPr lang="en-US" sz="4000" b="1" dirty="0"/>
          </a:p>
        </p:txBody>
      </p:sp>
      <p:pic>
        <p:nvPicPr>
          <p:cNvPr id="7" name="Picture 2" descr="C:\Users\Admin\Downloads\pngwing.com (10).png"/>
          <p:cNvPicPr>
            <a:picLocks noChangeAspect="1" noChangeArrowheads="1"/>
          </p:cNvPicPr>
          <p:nvPr/>
        </p:nvPicPr>
        <p:blipFill>
          <a:blip r:embed="rId3" cstate="print"/>
          <a:srcRect t="16296" b="17037"/>
          <a:stretch>
            <a:fillRect/>
          </a:stretch>
        </p:blipFill>
        <p:spPr bwMode="auto">
          <a:xfrm>
            <a:off x="4038600" y="1428750"/>
            <a:ext cx="5105400" cy="340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:\PAWAN STUDY MATERIAL\DY PATIL\FUNDAMENTALS OF COMPUTER\PPT Source pics\WHAT-ARE-THE-BCA-SUBECTS.png"/>
          <p:cNvPicPr>
            <a:picLocks noChangeAspect="1" noChangeArrowheads="1"/>
          </p:cNvPicPr>
          <p:nvPr/>
        </p:nvPicPr>
        <p:blipFill>
          <a:blip r:embed="rId2"/>
          <a:srcRect l="45573" r="41548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4284100" y="2387084"/>
            <a:ext cx="43172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prstClr val="black"/>
                </a:solidFill>
                <a:latin typeface="Algerian" pitchFamily="82" charset="0"/>
              </a:rPr>
              <a:t>Thank You</a:t>
            </a:r>
            <a:endParaRPr lang="en-US" sz="6000" dirty="0">
              <a:latin typeface="Algerian" pitchFamily="82" charset="0"/>
            </a:endParaRPr>
          </a:p>
        </p:txBody>
      </p:sp>
      <p:pic>
        <p:nvPicPr>
          <p:cNvPr id="2050" name="Picture 2" descr="C:\Users\Admin\Downloads\pngwing.com (11).png"/>
          <p:cNvPicPr>
            <a:picLocks noChangeAspect="1" noChangeArrowheads="1"/>
          </p:cNvPicPr>
          <p:nvPr/>
        </p:nvPicPr>
        <p:blipFill>
          <a:blip r:embed="rId3" cstate="print"/>
          <a:srcRect l="5926" t="18889"/>
          <a:stretch>
            <a:fillRect/>
          </a:stretch>
        </p:blipFill>
        <p:spPr bwMode="auto">
          <a:xfrm>
            <a:off x="0" y="971550"/>
            <a:ext cx="4838700" cy="4171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159</Words>
  <Application>Microsoft Macintosh PowerPoint</Application>
  <PresentationFormat>On-screen Show (16:9)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Algerian</vt:lpstr>
      <vt:lpstr>Arial</vt:lpstr>
      <vt:lpstr>Calibri</vt:lpstr>
      <vt:lpstr>Century</vt:lpstr>
      <vt:lpstr>Helvetica Neue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Arjun Sarule</cp:lastModifiedBy>
  <cp:revision>30</cp:revision>
  <dcterms:created xsi:type="dcterms:W3CDTF">2021-01-05T12:10:08Z</dcterms:created>
  <dcterms:modified xsi:type="dcterms:W3CDTF">2021-06-20T08:22:11Z</dcterms:modified>
</cp:coreProperties>
</file>