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6" r:id="rId2"/>
    <p:sldId id="268" r:id="rId3"/>
    <p:sldId id="267" r:id="rId4"/>
    <p:sldId id="269" r:id="rId5"/>
    <p:sldId id="275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10486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6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6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E298-F25C-44A6-B9CB-FA76F4F97E14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7278-7D81-4463-B61E-F27FC4B619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fptd-kbm1.netdna-ssl.com/wp-content/uploads/2014/12/Cable-In-The-Monitor-Computer-PPT-Templates-1.jpg"/>
          <p:cNvPicPr>
            <a:picLocks noChangeAspect="1" noChangeArrowheads="1"/>
          </p:cNvPicPr>
          <p:nvPr/>
        </p:nvPicPr>
        <p:blipFill>
          <a:blip r:embed="rId2"/>
          <a:srcRect t="10197" b="24388"/>
          <a:stretch>
            <a:fillRect/>
          </a:stretch>
        </p:blipFill>
        <p:spPr bwMode="auto">
          <a:xfrm>
            <a:off x="0" y="1277472"/>
            <a:ext cx="11954405" cy="440324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" y="318256"/>
            <a:ext cx="12192000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 algn="ctr"/>
            <a:r>
              <a:rPr lang="en-US" sz="4800" b="1" dirty="0">
                <a:solidFill>
                  <a:prstClr val="black"/>
                </a:solidFill>
                <a:latin typeface="Colonna MT" pitchFamily="82" charset="0"/>
              </a:rPr>
              <a:t>Information about Computer</a:t>
            </a:r>
            <a:endParaRPr lang="en-US" sz="4800" dirty="0">
              <a:solidFill>
                <a:prstClr val="black"/>
              </a:solidFill>
              <a:latin typeface="Colonna MT" pitchFamily="82" charset="0"/>
            </a:endParaRPr>
          </a:p>
        </p:txBody>
      </p:sp>
      <p:pic>
        <p:nvPicPr>
          <p:cNvPr id="5" name="Picture 2" descr="https://fptd-kbm1.netdna-ssl.com/wp-content/uploads/2014/12/Cable-In-The-Monitor-Computer-PPT-Templates-1.jpg"/>
          <p:cNvPicPr>
            <a:picLocks noChangeAspect="1" noChangeArrowheads="1"/>
          </p:cNvPicPr>
          <p:nvPr/>
        </p:nvPicPr>
        <p:blipFill>
          <a:blip r:embed="rId2"/>
          <a:srcRect t="74089" r="82574"/>
          <a:stretch>
            <a:fillRect/>
          </a:stretch>
        </p:blipFill>
        <p:spPr bwMode="auto">
          <a:xfrm>
            <a:off x="4183382" y="2583180"/>
            <a:ext cx="3520439" cy="9032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957870" y="2296684"/>
            <a:ext cx="3818673" cy="46166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2400" b="1" dirty="0">
                <a:latin typeface="Algerian" pitchFamily="82" charset="0"/>
              </a:rPr>
              <a:t>Pawan Mahadu Sarule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0479" y="2876204"/>
            <a:ext cx="4089861" cy="3847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b="1" dirty="0"/>
              <a:t>Class: FYBCA(Sci)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preziusercontent.com/media/1/4/4/d43e1ef20a2e8088273bd080d2069b421270f.jpg"/>
          <p:cNvPicPr>
            <a:picLocks noChangeAspect="1" noChangeArrowheads="1"/>
          </p:cNvPicPr>
          <p:nvPr/>
        </p:nvPicPr>
        <p:blipFill>
          <a:blip r:embed="rId2"/>
          <a:srcRect b="9303"/>
          <a:stretch>
            <a:fillRect/>
          </a:stretch>
        </p:blipFill>
        <p:spPr bwMode="auto">
          <a:xfrm>
            <a:off x="580373" y="0"/>
            <a:ext cx="1091241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AWAN STUDY MATERIAL\DY PATIL\FUNDAMENTALS OF COMPUTER\PPT Source pics\Dell-Inspiron-3470-Desktop-in-sai-computers.jpg"/>
          <p:cNvPicPr>
            <a:picLocks noChangeAspect="1" noChangeArrowheads="1"/>
          </p:cNvPicPr>
          <p:nvPr/>
        </p:nvPicPr>
        <p:blipFill>
          <a:blip r:embed="rId2"/>
          <a:srcRect t="13758" b="14936"/>
          <a:stretch>
            <a:fillRect/>
          </a:stretch>
        </p:blipFill>
        <p:spPr bwMode="auto">
          <a:xfrm>
            <a:off x="3059203" y="1163170"/>
            <a:ext cx="5582032" cy="398032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94360" y="5174041"/>
            <a:ext cx="11506200" cy="1569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3200" dirty="0"/>
              <a:t>Computer is an electronic machine that takes data and instructions, processes according to the given instructions, gives results and stores them for later use.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41115"/>
            <a:ext cx="12192000" cy="830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4800" b="1" dirty="0"/>
              <a:t>What is a computer?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0" y="0"/>
            <a:ext cx="12205648" cy="68580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6" name="Picture 6" descr="https://media.preziusercontent.com/media/7/7/0/67b93be4ed57fed4cbe81a76e59dcf63eb23a.gif"/>
          <p:cNvPicPr>
            <a:picLocks noChangeAspect="1" noChangeArrowheads="1"/>
          </p:cNvPicPr>
          <p:nvPr/>
        </p:nvPicPr>
        <p:blipFill>
          <a:blip r:embed="rId2"/>
          <a:srcRect l="5284" t="5795" r="4404" b="4009"/>
          <a:stretch>
            <a:fillRect/>
          </a:stretch>
        </p:blipFill>
        <p:spPr bwMode="auto">
          <a:xfrm>
            <a:off x="1392937" y="0"/>
            <a:ext cx="9550401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 rot="232215">
            <a:off x="2072069" y="742548"/>
            <a:ext cx="1231427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Speed</a:t>
            </a:r>
          </a:p>
        </p:txBody>
      </p:sp>
      <p:sp>
        <p:nvSpPr>
          <p:cNvPr id="8" name="Rectangle 7"/>
          <p:cNvSpPr/>
          <p:nvPr/>
        </p:nvSpPr>
        <p:spPr>
          <a:xfrm rot="21027649">
            <a:off x="5143524" y="1365659"/>
            <a:ext cx="1473609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9" name="Rectangle 8"/>
          <p:cNvSpPr/>
          <p:nvPr/>
        </p:nvSpPr>
        <p:spPr>
          <a:xfrm rot="444841">
            <a:off x="7789339" y="459915"/>
            <a:ext cx="1984647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Processing</a:t>
            </a:r>
          </a:p>
        </p:txBody>
      </p:sp>
      <p:sp>
        <p:nvSpPr>
          <p:cNvPr id="10" name="Rectangle 9"/>
          <p:cNvSpPr/>
          <p:nvPr/>
        </p:nvSpPr>
        <p:spPr>
          <a:xfrm rot="520958">
            <a:off x="2236484" y="4009106"/>
            <a:ext cx="1700081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Accuracy</a:t>
            </a:r>
          </a:p>
        </p:txBody>
      </p:sp>
      <p:sp>
        <p:nvSpPr>
          <p:cNvPr id="11" name="Rectangle 10"/>
          <p:cNvSpPr/>
          <p:nvPr/>
        </p:nvSpPr>
        <p:spPr>
          <a:xfrm rot="355546">
            <a:off x="5212278" y="4408116"/>
            <a:ext cx="1703864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Recalling</a:t>
            </a:r>
          </a:p>
        </p:txBody>
      </p:sp>
      <p:sp>
        <p:nvSpPr>
          <p:cNvPr id="12" name="Rectangle 11"/>
          <p:cNvSpPr/>
          <p:nvPr/>
        </p:nvSpPr>
        <p:spPr>
          <a:xfrm rot="20306820">
            <a:off x="7533675" y="4241863"/>
            <a:ext cx="2736263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No Intelligence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8772">
            <a:off x="1668089" y="1246261"/>
            <a:ext cx="2388523" cy="12618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dirty="0"/>
              <a:t>Computers work at a very high speed. They are much faster than humans.</a:t>
            </a:r>
          </a:p>
        </p:txBody>
      </p:sp>
      <p:sp>
        <p:nvSpPr>
          <p:cNvPr id="14" name="Rectangle 13"/>
          <p:cNvSpPr/>
          <p:nvPr/>
        </p:nvSpPr>
        <p:spPr>
          <a:xfrm rot="21088885">
            <a:off x="4662671" y="1998766"/>
            <a:ext cx="2519527" cy="1015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000" dirty="0"/>
              <a:t>A computer can store large amounts of data permanently</a:t>
            </a:r>
          </a:p>
        </p:txBody>
      </p:sp>
      <p:sp>
        <p:nvSpPr>
          <p:cNvPr id="15" name="Rectangle 14"/>
          <p:cNvSpPr/>
          <p:nvPr/>
        </p:nvSpPr>
        <p:spPr>
          <a:xfrm rot="319042">
            <a:off x="7404230" y="950366"/>
            <a:ext cx="2520188" cy="12618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dirty="0"/>
              <a:t>A computer can process the given instructions for processing of data. </a:t>
            </a:r>
          </a:p>
        </p:txBody>
      </p:sp>
      <p:sp>
        <p:nvSpPr>
          <p:cNvPr id="16" name="Rectangle 15"/>
          <p:cNvSpPr/>
          <p:nvPr/>
        </p:nvSpPr>
        <p:spPr>
          <a:xfrm rot="540894">
            <a:off x="1801090" y="4454973"/>
            <a:ext cx="2455025" cy="12618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dirty="0"/>
              <a:t>Accuracy means the capability to provide results without any errors. </a:t>
            </a:r>
          </a:p>
        </p:txBody>
      </p:sp>
      <p:sp>
        <p:nvSpPr>
          <p:cNvPr id="17" name="Rectangle 16"/>
          <p:cNvSpPr/>
          <p:nvPr/>
        </p:nvSpPr>
        <p:spPr>
          <a:xfrm rot="331194">
            <a:off x="4729732" y="4812472"/>
            <a:ext cx="2452225" cy="15542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dirty="0"/>
              <a:t>A computer can recall the stored data and information at any time, as and when required.</a:t>
            </a:r>
          </a:p>
        </p:txBody>
      </p:sp>
      <p:sp>
        <p:nvSpPr>
          <p:cNvPr id="18" name="Rectangle 17"/>
          <p:cNvSpPr/>
          <p:nvPr/>
        </p:nvSpPr>
        <p:spPr>
          <a:xfrm rot="20168682">
            <a:off x="7984339" y="4732377"/>
            <a:ext cx="2464604" cy="12618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dirty="0"/>
              <a:t>Computer itself is not intelligent. It only follows the given instructions.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00807" y="224727"/>
            <a:ext cx="3196709" cy="58477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itchFamily="66" charset="0"/>
              </a:rPr>
              <a:t>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0" y="0"/>
            <a:ext cx="12205648" cy="68580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4580" name="Picture 4" descr="https://media-temporary.preziusercontent.com/frames-public/3/2/7/b/2/23ec2e44a86abf9f7efe3254bd3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902" y="2"/>
            <a:ext cx="6857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0" y="0"/>
            <a:ext cx="12205648" cy="68580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9698" name="Picture 2" descr="https://media-temporary.preziusercontent.com/frames-public/c/0/8/8/9/bfdd1ad4f98b84bda4c44e3366d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263" y="-2368"/>
            <a:ext cx="6860367" cy="6860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0" y="0"/>
            <a:ext cx="12205648" cy="68580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8" tIns="45719" rIns="91438" bIns="45719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8674" name="Picture 2" descr="https://media-temporary.preziusercontent.com/frames-public/3/5/a/5/9/03024174b8abfbbc286630d0509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014" y="2"/>
            <a:ext cx="6857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media-temporary.preziusercontent.com/frames-public/9/0/d/1/1/737bcb24973b0f299b6b00876301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" name="Picture 2" descr="https://media-temporary.preziusercontent.com/frames-public/9/0/d/1/1/737bcb24973b0f299b6b00876301200.png"/>
          <p:cNvPicPr>
            <a:picLocks noChangeAspect="1" noChangeArrowheads="1"/>
          </p:cNvPicPr>
          <p:nvPr/>
        </p:nvPicPr>
        <p:blipFill>
          <a:blip r:embed="rId2"/>
          <a:srcRect t="71758" r="83364"/>
          <a:stretch>
            <a:fillRect/>
          </a:stretch>
        </p:blipFill>
        <p:spPr bwMode="auto">
          <a:xfrm>
            <a:off x="2859579" y="1"/>
            <a:ext cx="5702531" cy="8312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99751"/>
            <a:ext cx="12192000" cy="112338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6700" b="1" dirty="0">
                <a:solidFill>
                  <a:schemeClr val="bg1"/>
                </a:solidFill>
                <a:latin typeface="Comic Sans MS" pitchFamily="66" charset="0"/>
              </a:rPr>
              <a:t>Thank You</a:t>
            </a:r>
            <a:endParaRPr lang="en-US" sz="67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132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Colonna MT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Introduction to Computer System</dc:title>
  <dc:creator>KULKARNI Manoj</dc:creator>
  <cp:lastModifiedBy>Arjun Sarule</cp:lastModifiedBy>
  <cp:revision>26</cp:revision>
  <dcterms:created xsi:type="dcterms:W3CDTF">2020-09-07T16:10:05Z</dcterms:created>
  <dcterms:modified xsi:type="dcterms:W3CDTF">2021-06-20T08:22:42Z</dcterms:modified>
</cp:coreProperties>
</file>