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4"/>
  </p:notes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>
      <p:cViewPr varScale="1">
        <p:scale>
          <a:sx n="125" d="100"/>
          <a:sy n="125" d="100"/>
        </p:scale>
        <p:origin x="704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451B0-F723-46AA-8D43-3B6C967DB68C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1AD30-B881-4493-88EE-A9B214F5A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1AD30-B881-4493-88EE-A9B214F5AD3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11646" y="1852041"/>
            <a:ext cx="4319587" cy="113471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11646" y="3004211"/>
            <a:ext cx="4319587" cy="37770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altLang="ru-RU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8B141-94E8-406B-8BBF-45296F0BA47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95081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96789"/>
            <a:ext cx="2051050" cy="44626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24" y="196789"/>
            <a:ext cx="6003925" cy="44626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ACCB7-5095-44F7-94F7-C5F47D1D890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9537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11646" y="1852041"/>
            <a:ext cx="4319587" cy="113471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11646" y="3004211"/>
            <a:ext cx="4319587" cy="37770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altLang="ru-RU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07D53-C604-4DE6-BE78-644A97FEB65B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530661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742"/>
            <a:ext cx="7772400" cy="102044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556"/>
            <a:ext cx="7772400" cy="11251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D44F6-9557-41E0-A159-7AC78C1AC9D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060200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42542"/>
            <a:ext cx="4027487" cy="2916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2542"/>
            <a:ext cx="4027488" cy="2916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2327E-830A-4D6C-8CE9-B6F502C40F3C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34863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16"/>
            <a:ext cx="8229600" cy="85698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583"/>
            <a:ext cx="4040188" cy="4808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451"/>
            <a:ext cx="4040188" cy="29629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0583"/>
            <a:ext cx="4041775" cy="4808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451"/>
            <a:ext cx="4041775" cy="29629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2F536-A6DD-4E89-A129-3551A4FD450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307888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9D001-337E-4B08-82EC-8C39E15FB7D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671171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BFDBB-B51B-4F9A-AC15-E04BD6587466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211606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25"/>
            <a:ext cx="3008313" cy="8712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96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5993"/>
            <a:ext cx="3008313" cy="35184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90129-BA47-44AE-A7BF-470E017CF70A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1018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07D53-C604-4DE6-BE78-644A97FEB65B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530661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926"/>
            <a:ext cx="5486400" cy="4253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233"/>
            <a:ext cx="5486400" cy="30851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6245"/>
            <a:ext cx="5486400" cy="6030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8BF19-9BF4-4B47-950B-60F7750B3EDB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598312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8B141-94E8-406B-8BBF-45296F0BA47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950817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96789"/>
            <a:ext cx="2051050" cy="44626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22" y="196789"/>
            <a:ext cx="6003925" cy="44626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ACCB7-5095-44F7-94F7-C5F47D1D890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9537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11639" y="1852041"/>
            <a:ext cx="4319587" cy="113471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11639" y="3004211"/>
            <a:ext cx="4319587" cy="37770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altLang="ru-RU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07D53-C604-4DE6-BE78-644A97FEB65B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530661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742"/>
            <a:ext cx="7772400" cy="102044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552"/>
            <a:ext cx="7772400" cy="11251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D44F6-9557-41E0-A159-7AC78C1AC9D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060200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42538"/>
            <a:ext cx="4027487" cy="2916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2538"/>
            <a:ext cx="4027488" cy="2916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2327E-830A-4D6C-8CE9-B6F502C40F3C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348639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12"/>
            <a:ext cx="8229600" cy="85698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583"/>
            <a:ext cx="4040188" cy="4808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447"/>
            <a:ext cx="4040188" cy="29629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0583"/>
            <a:ext cx="4041775" cy="4808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447"/>
            <a:ext cx="4041775" cy="29629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2F536-A6DD-4E89-A129-3551A4FD450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3078884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9D001-337E-4B08-82EC-8C39E15FB7D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671171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BFDBB-B51B-4F9A-AC15-E04BD6587466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21160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742"/>
            <a:ext cx="7772400" cy="102044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557"/>
            <a:ext cx="7772400" cy="11251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D44F6-9557-41E0-A159-7AC78C1AC9D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0602001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25"/>
            <a:ext cx="3008313" cy="8712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96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84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90129-BA47-44AE-A7BF-470E017CF70A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101809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926"/>
            <a:ext cx="5486400" cy="4253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233"/>
            <a:ext cx="5486400" cy="30851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6245"/>
            <a:ext cx="5486400" cy="6030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8BF19-9BF4-4B47-950B-60F7750B3EDB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5983128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8B141-94E8-406B-8BBF-45296F0BA47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9508176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96789"/>
            <a:ext cx="2051050" cy="44626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4" y="196789"/>
            <a:ext cx="6003925" cy="44626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ACCB7-5095-44F7-94F7-C5F47D1D890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95373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121"/>
            <a:ext cx="7772400" cy="11029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5338"/>
            <a:ext cx="6400800" cy="131404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C2C4C-B537-425A-823D-565208718D5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11617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68535-382D-4C1A-8A2C-67CF0362CBC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8985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742"/>
            <a:ext cx="7772400" cy="102044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553"/>
            <a:ext cx="7772400" cy="11251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B5996-026D-486B-BE3A-5E390D39035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24324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1204541"/>
            <a:ext cx="3600450" cy="33946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766" y="1204541"/>
            <a:ext cx="3602037" cy="33946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E6794-4F93-4DF0-8BA0-302D397D946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578568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13"/>
            <a:ext cx="8229600" cy="85698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583"/>
            <a:ext cx="4040188" cy="4808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448"/>
            <a:ext cx="4040188" cy="29629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0583"/>
            <a:ext cx="4041775" cy="4808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448"/>
            <a:ext cx="4041775" cy="29629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5FA93-6A98-4AAA-AACB-BD0F1437C4F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884286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C7117-99CE-44C2-A7B5-3CAF91C2175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6813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42543"/>
            <a:ext cx="4027487" cy="2916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2543"/>
            <a:ext cx="4027488" cy="2916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2327E-830A-4D6C-8CE9-B6F502C40F3C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3486394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20583-F54B-42B0-9EC8-F9B3355FDF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68829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25"/>
            <a:ext cx="3008313" cy="8712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96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5993"/>
            <a:ext cx="3008313" cy="35184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4EC63-D892-4C17-9848-03598B2005E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92480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926"/>
            <a:ext cx="5486400" cy="4253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233"/>
            <a:ext cx="5486400" cy="30851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6245"/>
            <a:ext cx="5486400" cy="6030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2C115-4E3C-473F-A23A-2884E421949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91762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680AA-7893-4A0C-816C-E86C009A005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02459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8478" y="201551"/>
            <a:ext cx="1838325" cy="43976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201551"/>
            <a:ext cx="5364162" cy="43976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D1B0A-6CD4-4835-A2FC-936A891809C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206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17"/>
            <a:ext cx="8229600" cy="85698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583"/>
            <a:ext cx="4040188" cy="4808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452"/>
            <a:ext cx="4040188" cy="29629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0583"/>
            <a:ext cx="4041775" cy="4808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452"/>
            <a:ext cx="4041775" cy="29629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2F536-A6DD-4E89-A129-3551A4FD450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30788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9D001-337E-4B08-82EC-8C39E15FB7D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67117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BFDBB-B51B-4F9A-AC15-E04BD6587466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21160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204725"/>
            <a:ext cx="3008313" cy="8712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96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075993"/>
            <a:ext cx="3008313" cy="35184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90129-BA47-44AE-A7BF-470E017CF70A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101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926"/>
            <a:ext cx="5486400" cy="4253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233"/>
            <a:ext cx="5486400" cy="30851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6245"/>
            <a:ext cx="5486400" cy="6030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8BF19-9BF4-4B47-950B-60F7750B3EDB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59831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24" y="196795"/>
            <a:ext cx="8207375" cy="86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24" y="1742543"/>
            <a:ext cx="8207375" cy="291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86422"/>
            <a:ext cx="2133600" cy="25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86422"/>
            <a:ext cx="2895600" cy="25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86422"/>
            <a:ext cx="2122488" cy="25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fld id="{7320A533-3BD4-4E90-B350-00B087E09D36}" type="slidenum">
              <a:rPr lang="en-GB" altLang="ru-RU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22" y="196794"/>
            <a:ext cx="8207375" cy="86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22" y="1742542"/>
            <a:ext cx="8207375" cy="291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86422"/>
            <a:ext cx="2133600" cy="25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86422"/>
            <a:ext cx="2895600" cy="25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86422"/>
            <a:ext cx="2122488" cy="25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fld id="{7320A533-3BD4-4E90-B350-00B087E09D36}" type="slidenum">
              <a:rPr lang="en-GB" altLang="ru-RU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4" y="196790"/>
            <a:ext cx="8207375" cy="86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1742538"/>
            <a:ext cx="8207375" cy="291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86422"/>
            <a:ext cx="2133600" cy="25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86422"/>
            <a:ext cx="2895600" cy="25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86422"/>
            <a:ext cx="2122488" cy="25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fld id="{7320A533-3BD4-4E90-B350-00B087E09D36}" type="slidenum">
              <a:rPr lang="en-GB" altLang="ru-RU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3500" y="201552"/>
            <a:ext cx="7342188" cy="85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6" y="1204541"/>
            <a:ext cx="7354887" cy="339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40382"/>
            <a:ext cx="2133600" cy="1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40382"/>
            <a:ext cx="2895600" cy="1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40382"/>
            <a:ext cx="2133600" cy="19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+mn-lt"/>
              </a:defRPr>
            </a:lvl1pPr>
          </a:lstStyle>
          <a:p>
            <a:fld id="{3BADC4E5-FC4C-4EDA-B30C-39F8F033690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971555"/>
            <a:ext cx="435253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lonna MT" pitchFamily="82" charset="0"/>
              </a:rPr>
              <a:t>Air Pollution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7E0F5-768A-42E9-B449-AD617E3E9D0E}"/>
              </a:ext>
            </a:extLst>
          </p:cNvPr>
          <p:cNvSpPr txBox="1"/>
          <p:nvPr/>
        </p:nvSpPr>
        <p:spPr>
          <a:xfrm>
            <a:off x="4343400" y="2347867"/>
            <a:ext cx="1437844" cy="300083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defRPr/>
            </a:pPr>
            <a:r>
              <a:rPr lang="en-GB" sz="1500" dirty="0">
                <a:solidFill>
                  <a:schemeClr val="bg1"/>
                </a:solidFill>
                <a:latin typeface="Algerian" pitchFamily="82" charset="0"/>
                <a:ea typeface="Noto Sans" panose="020B0502040504020204" pitchFamily="34"/>
                <a:cs typeface="Noto Sans" panose="020B0502040504020204" pitchFamily="34"/>
              </a:rPr>
              <a:t>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7B7D9-697F-478E-961C-70A382C8C251}"/>
              </a:ext>
            </a:extLst>
          </p:cNvPr>
          <p:cNvSpPr txBox="1"/>
          <p:nvPr/>
        </p:nvSpPr>
        <p:spPr>
          <a:xfrm>
            <a:off x="4343400" y="2571750"/>
            <a:ext cx="3886200" cy="43858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lvl="0">
              <a:defRPr/>
            </a:pPr>
            <a:r>
              <a:rPr lang="en-GB" sz="2400" dirty="0">
                <a:solidFill>
                  <a:schemeClr val="bg1"/>
                </a:solidFill>
                <a:latin typeface="Algerian" pitchFamily="82" charset="0"/>
                <a:ea typeface="Noto Sans" panose="020B0502040504020204" pitchFamily="34"/>
                <a:cs typeface="Noto Sans" panose="020B0502040504020204" pitchFamily="34"/>
              </a:rPr>
              <a:t>Pawan Mahadu Sarule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2952750"/>
            <a:ext cx="2039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GB" sz="1600" dirty="0">
                <a:solidFill>
                  <a:schemeClr val="bg1"/>
                </a:solidFill>
                <a:latin typeface="Algerian" pitchFamily="82" charset="0"/>
                <a:ea typeface="Noto Sans" panose="020B0502040504020204" pitchFamily="34"/>
                <a:cs typeface="Noto Sans" panose="020B0502040504020204" pitchFamily="34"/>
              </a:rPr>
              <a:t>Class: FYBCA(sci)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15D4-4CB5-41D8-8ABB-6B3311912FCC}" type="slidenum">
              <a:rPr lang="en-GB" altLang="ru-RU"/>
              <a:pPr/>
              <a:t>2</a:t>
            </a:fld>
            <a:endParaRPr lang="en-GB" altLang="ru-RU"/>
          </a:p>
        </p:txBody>
      </p:sp>
      <p:pic>
        <p:nvPicPr>
          <p:cNvPr id="3" name="Picture 2" descr="https://media-temporary.preziusercontent.com/frames-public/3/9/d/f/0/12cb8e646dba0fcb4fea1949b9676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10" y="5"/>
            <a:ext cx="5181599" cy="5181599"/>
          </a:xfrm>
          <a:prstGeom prst="rect">
            <a:avLst/>
          </a:prstGeom>
          <a:noFill/>
        </p:spPr>
      </p:pic>
      <p:pic>
        <p:nvPicPr>
          <p:cNvPr id="3074" name="Picture 2" descr="C:\Users\Admin\Downloads\pngwing.com (24).png"/>
          <p:cNvPicPr>
            <a:picLocks noChangeAspect="1" noChangeArrowheads="1"/>
          </p:cNvPicPr>
          <p:nvPr/>
        </p:nvPicPr>
        <p:blipFill>
          <a:blip r:embed="rId3" cstate="print"/>
          <a:srcRect t="33704" b="17407"/>
          <a:stretch>
            <a:fillRect/>
          </a:stretch>
        </p:blipFill>
        <p:spPr bwMode="auto">
          <a:xfrm>
            <a:off x="6477000" y="3839633"/>
            <a:ext cx="2667000" cy="13038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15D4-4CB5-41D8-8ABB-6B3311912FCC}" type="slidenum">
              <a:rPr lang="en-GB" altLang="ru-RU"/>
              <a:pPr/>
              <a:t>3</a:t>
            </a:fld>
            <a:endParaRPr lang="en-GB" altLang="ru-RU"/>
          </a:p>
        </p:txBody>
      </p:sp>
      <p:pic>
        <p:nvPicPr>
          <p:cNvPr id="3" name="Picture 2" descr="https://media-temporary.preziusercontent.com/frames-public/1/a/f/6/1/97b2c874e7f97af464377f87f1076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10" y="5"/>
            <a:ext cx="5181599" cy="5181599"/>
          </a:xfrm>
          <a:prstGeom prst="rect">
            <a:avLst/>
          </a:prstGeom>
          <a:noFill/>
        </p:spPr>
      </p:pic>
      <p:pic>
        <p:nvPicPr>
          <p:cNvPr id="4" name="Picture 2" descr="C:\Users\Admin\Downloads\pngwing.com (24).png"/>
          <p:cNvPicPr>
            <a:picLocks noChangeAspect="1" noChangeArrowheads="1"/>
          </p:cNvPicPr>
          <p:nvPr/>
        </p:nvPicPr>
        <p:blipFill>
          <a:blip r:embed="rId3" cstate="print"/>
          <a:srcRect t="33704" b="17407"/>
          <a:stretch>
            <a:fillRect/>
          </a:stretch>
        </p:blipFill>
        <p:spPr bwMode="auto">
          <a:xfrm>
            <a:off x="6477000" y="3839633"/>
            <a:ext cx="2667000" cy="13038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FDBB-B51B-4F9A-AC15-E04BD6587466}" type="slidenum">
              <a:rPr lang="en-GB" altLang="ru-RU" smtClean="0"/>
              <a:pPr/>
              <a:t>4</a:t>
            </a:fld>
            <a:endParaRPr lang="en-GB" altLang="ru-RU" dirty="0"/>
          </a:p>
        </p:txBody>
      </p:sp>
      <p:pic>
        <p:nvPicPr>
          <p:cNvPr id="3" name="Picture 2" descr="https://media-temporary.preziusercontent.com/frames-public/1/c/e/0/a/ecb498f4d6cb5ece216add9d4e976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0"/>
            <a:ext cx="5143500" cy="5143500"/>
          </a:xfrm>
          <a:prstGeom prst="rect">
            <a:avLst/>
          </a:prstGeom>
          <a:noFill/>
        </p:spPr>
      </p:pic>
      <p:pic>
        <p:nvPicPr>
          <p:cNvPr id="4" name="Picture 2" descr="C:\Users\Admin\Downloads\pngwing.com (24).png"/>
          <p:cNvPicPr>
            <a:picLocks noChangeAspect="1" noChangeArrowheads="1"/>
          </p:cNvPicPr>
          <p:nvPr/>
        </p:nvPicPr>
        <p:blipFill>
          <a:blip r:embed="rId3" cstate="print"/>
          <a:srcRect t="33704" b="17407"/>
          <a:stretch>
            <a:fillRect/>
          </a:stretch>
        </p:blipFill>
        <p:spPr bwMode="auto">
          <a:xfrm>
            <a:off x="6477000" y="3839633"/>
            <a:ext cx="2667000" cy="13038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FDBB-B51B-4F9A-AC15-E04BD6587466}" type="slidenum">
              <a:rPr lang="en-GB" altLang="ru-RU" smtClean="0"/>
              <a:pPr/>
              <a:t>5</a:t>
            </a:fld>
            <a:endParaRPr lang="en-GB" altLang="ru-RU"/>
          </a:p>
        </p:txBody>
      </p:sp>
      <p:pic>
        <p:nvPicPr>
          <p:cNvPr id="3" name="Picture 2" descr="https://media-temporary.preziusercontent.com/frames-public/a/0/5/0/a/2dbc83441cc89eda63a4fa330fb76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0"/>
            <a:ext cx="5143500" cy="5143500"/>
          </a:xfrm>
          <a:prstGeom prst="rect">
            <a:avLst/>
          </a:prstGeom>
          <a:noFill/>
        </p:spPr>
      </p:pic>
      <p:pic>
        <p:nvPicPr>
          <p:cNvPr id="4" name="Picture 2" descr="C:\Users\Admin\Downloads\pngwing.com (24).png"/>
          <p:cNvPicPr>
            <a:picLocks noChangeAspect="1" noChangeArrowheads="1"/>
          </p:cNvPicPr>
          <p:nvPr/>
        </p:nvPicPr>
        <p:blipFill>
          <a:blip r:embed="rId3" cstate="print"/>
          <a:srcRect t="33704" b="17407"/>
          <a:stretch>
            <a:fillRect/>
          </a:stretch>
        </p:blipFill>
        <p:spPr bwMode="auto">
          <a:xfrm>
            <a:off x="6477000" y="3839633"/>
            <a:ext cx="2667000" cy="13038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FDBB-B51B-4F9A-AC15-E04BD6587466}" type="slidenum">
              <a:rPr lang="en-GB" altLang="ru-RU" smtClean="0"/>
              <a:pPr/>
              <a:t>6</a:t>
            </a:fld>
            <a:endParaRPr lang="en-GB" altLang="ru-RU"/>
          </a:p>
        </p:txBody>
      </p:sp>
      <p:pic>
        <p:nvPicPr>
          <p:cNvPr id="3" name="Picture 2" descr="https://media-temporary.preziusercontent.com/frames-public/f/3/7/c/d/66ec70c4168b08ed6cc391dbf5c76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0"/>
            <a:ext cx="5143500" cy="5143500"/>
          </a:xfrm>
          <a:prstGeom prst="rect">
            <a:avLst/>
          </a:prstGeom>
          <a:noFill/>
        </p:spPr>
      </p:pic>
      <p:pic>
        <p:nvPicPr>
          <p:cNvPr id="4098" name="Picture 2" descr="C:\Users\Admin\Downloads\pngwing.com (25).png"/>
          <p:cNvPicPr>
            <a:picLocks noChangeAspect="1" noChangeArrowheads="1"/>
          </p:cNvPicPr>
          <p:nvPr/>
        </p:nvPicPr>
        <p:blipFill>
          <a:blip r:embed="rId3"/>
          <a:srcRect t="23000" b="21000"/>
          <a:stretch>
            <a:fillRect/>
          </a:stretch>
        </p:blipFill>
        <p:spPr bwMode="auto">
          <a:xfrm>
            <a:off x="5943600" y="4095750"/>
            <a:ext cx="3200400" cy="106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FDBB-B51B-4F9A-AC15-E04BD6587466}" type="slidenum">
              <a:rPr lang="en-GB" altLang="ru-RU" smtClean="0"/>
              <a:pPr/>
              <a:t>7</a:t>
            </a:fld>
            <a:endParaRPr lang="en-GB" altLang="ru-RU"/>
          </a:p>
        </p:txBody>
      </p:sp>
      <p:pic>
        <p:nvPicPr>
          <p:cNvPr id="3" name="Picture 2" descr="https://media-temporary.preziusercontent.com/frames-public/8/2/6/b/0/2ffa22144f0b21f019d161c95dc76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9300" y="0"/>
            <a:ext cx="5143500" cy="5143500"/>
          </a:xfrm>
          <a:prstGeom prst="rect">
            <a:avLst/>
          </a:prstGeom>
          <a:noFill/>
        </p:spPr>
      </p:pic>
      <p:pic>
        <p:nvPicPr>
          <p:cNvPr id="4" name="Picture 2" descr="C:\Users\Admin\Downloads\pngwing.com (25).png"/>
          <p:cNvPicPr>
            <a:picLocks noChangeAspect="1" noChangeArrowheads="1"/>
          </p:cNvPicPr>
          <p:nvPr/>
        </p:nvPicPr>
        <p:blipFill>
          <a:blip r:embed="rId3"/>
          <a:srcRect t="23000" b="21000"/>
          <a:stretch>
            <a:fillRect/>
          </a:stretch>
        </p:blipFill>
        <p:spPr bwMode="auto">
          <a:xfrm>
            <a:off x="5943600" y="4095750"/>
            <a:ext cx="3200400" cy="106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FDBB-B51B-4F9A-AC15-E04BD6587466}" type="slidenum">
              <a:rPr lang="en-GB" altLang="ru-RU" smtClean="0"/>
              <a:pPr/>
              <a:t>8</a:t>
            </a:fld>
            <a:endParaRPr lang="en-GB" altLang="ru-RU"/>
          </a:p>
        </p:txBody>
      </p:sp>
      <p:pic>
        <p:nvPicPr>
          <p:cNvPr id="3" name="Picture 2" descr="https://media-temporary.preziusercontent.com/frames-public/4/9/f/1/9/ad1b3ef4aff839657a04085848076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0"/>
            <a:ext cx="5143500" cy="5143500"/>
          </a:xfrm>
          <a:prstGeom prst="rect">
            <a:avLst/>
          </a:prstGeom>
          <a:noFill/>
        </p:spPr>
      </p:pic>
      <p:pic>
        <p:nvPicPr>
          <p:cNvPr id="4" name="Picture 2" descr="C:\Users\Admin\Downloads\pngwing.com (25).png"/>
          <p:cNvPicPr>
            <a:picLocks noChangeAspect="1" noChangeArrowheads="1"/>
          </p:cNvPicPr>
          <p:nvPr/>
        </p:nvPicPr>
        <p:blipFill>
          <a:blip r:embed="rId3"/>
          <a:srcRect t="23000" b="21000"/>
          <a:stretch>
            <a:fillRect/>
          </a:stretch>
        </p:blipFill>
        <p:spPr bwMode="auto">
          <a:xfrm>
            <a:off x="5943600" y="4095750"/>
            <a:ext cx="3200400" cy="106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pngwing.com (2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352550"/>
            <a:ext cx="4249789" cy="32036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20</Words>
  <Application>Microsoft Macintosh PowerPoint</Application>
  <PresentationFormat>On-screen Show (16:9)</PresentationFormat>
  <Paragraphs>12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Calibri</vt:lpstr>
      <vt:lpstr>Colonna MT</vt:lpstr>
      <vt:lpstr>Georgia</vt:lpstr>
      <vt:lpstr>template</vt:lpstr>
      <vt:lpstr>1_template</vt:lpstr>
      <vt:lpstr>2_template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Arjun Sarule</cp:lastModifiedBy>
  <cp:revision>37</cp:revision>
  <dcterms:created xsi:type="dcterms:W3CDTF">2021-01-06T03:13:19Z</dcterms:created>
  <dcterms:modified xsi:type="dcterms:W3CDTF">2021-06-20T08:24:07Z</dcterms:modified>
</cp:coreProperties>
</file>