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9" r:id="rId2"/>
    <p:sldId id="264" r:id="rId3"/>
    <p:sldId id="263" r:id="rId4"/>
    <p:sldId id="266" r:id="rId5"/>
    <p:sldId id="265" r:id="rId6"/>
    <p:sldId id="258" r:id="rId7"/>
    <p:sldId id="260" r:id="rId8"/>
    <p:sldId id="267" r:id="rId9"/>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CCFF"/>
    <a:srgbClr val="66FFFF"/>
    <a:srgbClr val="9900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37"/>
  </p:normalViewPr>
  <p:slideViewPr>
    <p:cSldViewPr>
      <p:cViewPr varScale="1">
        <p:scale>
          <a:sx n="125" d="100"/>
          <a:sy n="125" d="100"/>
        </p:scale>
        <p:origin x="704" y="168"/>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5043DB0-1E9B-4779-B490-099B78C725CD}" type="datetimeFigureOut">
              <a:rPr lang="en-US" smtClean="0"/>
              <a:t>6/20/21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D11573C-6AE6-4A6C-A475-2BAD2F649537}"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D11573C-6AE6-4A6C-A475-2BAD2F649537}" type="slidenum">
              <a:rPr lang="en-US" smtClean="0"/>
              <a:t>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9BB3CA6-4A03-4E46-A3C2-AC1BE8F2CBA3}" type="datetimeFigureOut">
              <a:rPr lang="en-US" smtClean="0"/>
              <a:pPr/>
              <a:t>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AA173F8-9C2D-4611-BF3A-EDC797646AEE}"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9BB3CA6-4A03-4E46-A3C2-AC1BE8F2CBA3}" type="datetimeFigureOut">
              <a:rPr lang="en-US" smtClean="0"/>
              <a:pPr/>
              <a:t>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AA173F8-9C2D-4611-BF3A-EDC797646AEE}"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4781"/>
            <a:ext cx="2057400" cy="329088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154781"/>
            <a:ext cx="6019800" cy="32908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9BB3CA6-4A03-4E46-A3C2-AC1BE8F2CBA3}" type="datetimeFigureOut">
              <a:rPr lang="en-US" smtClean="0"/>
              <a:pPr/>
              <a:t>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AA173F8-9C2D-4611-BF3A-EDC797646AEE}"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9BB3CA6-4A03-4E46-A3C2-AC1BE8F2CBA3}" type="datetimeFigureOut">
              <a:rPr lang="en-US" smtClean="0"/>
              <a:pPr/>
              <a:t>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AA173F8-9C2D-4611-BF3A-EDC797646AEE}"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9BB3CA6-4A03-4E46-A3C2-AC1BE8F2CBA3}" type="datetimeFigureOut">
              <a:rPr lang="en-US" smtClean="0"/>
              <a:pPr/>
              <a:t>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AA173F8-9C2D-4611-BF3A-EDC797646AEE}"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9BB3CA6-4A03-4E46-A3C2-AC1BE8F2CBA3}" type="datetimeFigureOut">
              <a:rPr lang="en-US" smtClean="0"/>
              <a:pPr/>
              <a:t>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AA173F8-9C2D-4611-BF3A-EDC797646AEE}"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9BB3CA6-4A03-4E46-A3C2-AC1BE8F2CBA3}" type="datetimeFigureOut">
              <a:rPr lang="en-US" smtClean="0"/>
              <a:pPr/>
              <a:t>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AA173F8-9C2D-4611-BF3A-EDC797646AEE}"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9BB3CA6-4A03-4E46-A3C2-AC1BE8F2CBA3}" type="datetimeFigureOut">
              <a:rPr lang="en-US" smtClean="0"/>
              <a:pPr/>
              <a:t>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AA173F8-9C2D-4611-BF3A-EDC797646AEE}"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BB3CA6-4A03-4E46-A3C2-AC1BE8F2CBA3}" type="datetimeFigureOut">
              <a:rPr lang="en-US" smtClean="0"/>
              <a:pPr/>
              <a:t>6/20/21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AA173F8-9C2D-4611-BF3A-EDC797646AEE}"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9BB3CA6-4A03-4E46-A3C2-AC1BE8F2CBA3}" type="datetimeFigureOut">
              <a:rPr lang="en-US" smtClean="0"/>
              <a:pPr/>
              <a:t>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AA173F8-9C2D-4611-BF3A-EDC797646AEE}"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9BB3CA6-4A03-4E46-A3C2-AC1BE8F2CBA3}" type="datetimeFigureOut">
              <a:rPr lang="en-US" smtClean="0"/>
              <a:pPr/>
              <a:t>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AA173F8-9C2D-4611-BF3A-EDC797646AEE}"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B9BB3CA6-4A03-4E46-A3C2-AC1BE8F2CBA3}" type="datetimeFigureOut">
              <a:rPr lang="en-US" smtClean="0"/>
              <a:pPr/>
              <a:t>6/20/21</a:t>
            </a:fld>
            <a:endParaRPr lang="en-US" dirty="0"/>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6AA173F8-9C2D-4611-BF3A-EDC797646AEE}"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Best Yoga Powerpoint Presentation"/>
          <p:cNvPicPr>
            <a:picLocks noChangeAspect="1" noChangeArrowheads="1"/>
          </p:cNvPicPr>
          <p:nvPr/>
        </p:nvPicPr>
        <p:blipFill>
          <a:blip r:embed="rId2"/>
          <a:srcRect l="1602" r="3334" b="5556"/>
          <a:stretch>
            <a:fillRect/>
          </a:stretch>
        </p:blipFill>
        <p:spPr bwMode="auto">
          <a:xfrm>
            <a:off x="0" y="0"/>
            <a:ext cx="9144000" cy="5143500"/>
          </a:xfrm>
          <a:prstGeom prst="rect">
            <a:avLst/>
          </a:prstGeom>
          <a:noFill/>
        </p:spPr>
      </p:pic>
      <p:pic>
        <p:nvPicPr>
          <p:cNvPr id="3" name="Picture 2" descr="Best Yoga Powerpoint Presentation"/>
          <p:cNvPicPr>
            <a:picLocks noChangeAspect="1" noChangeArrowheads="1"/>
          </p:cNvPicPr>
          <p:nvPr/>
        </p:nvPicPr>
        <p:blipFill>
          <a:blip r:embed="rId2"/>
          <a:srcRect l="3223" t="75205" r="82276" b="5556"/>
          <a:stretch>
            <a:fillRect/>
          </a:stretch>
        </p:blipFill>
        <p:spPr bwMode="auto">
          <a:xfrm>
            <a:off x="304800" y="4095750"/>
            <a:ext cx="8305800" cy="1047750"/>
          </a:xfrm>
          <a:prstGeom prst="rect">
            <a:avLst/>
          </a:prstGeom>
          <a:noFill/>
        </p:spPr>
      </p:pic>
      <p:sp>
        <p:nvSpPr>
          <p:cNvPr id="4" name="Rectangle 3"/>
          <p:cNvSpPr/>
          <p:nvPr/>
        </p:nvSpPr>
        <p:spPr>
          <a:xfrm>
            <a:off x="0" y="0"/>
            <a:ext cx="9144000" cy="523220"/>
          </a:xfrm>
          <a:prstGeom prst="rect">
            <a:avLst/>
          </a:prstGeom>
        </p:spPr>
        <p:txBody>
          <a:bodyPr wrap="square">
            <a:spAutoFit/>
          </a:bodyPr>
          <a:lstStyle/>
          <a:p>
            <a:pPr algn="ctr"/>
            <a:r>
              <a:rPr lang="en-US" sz="2800" b="1" i="1" dirty="0">
                <a:solidFill>
                  <a:srgbClr val="FFC000"/>
                </a:solidFill>
                <a:latin typeface="Colonna MT" pitchFamily="82" charset="0"/>
              </a:rPr>
              <a:t>National Yoga Day Celebrated on 21</a:t>
            </a:r>
            <a:r>
              <a:rPr lang="en-US" sz="2800" b="1" i="1" baseline="30000" dirty="0">
                <a:solidFill>
                  <a:srgbClr val="FFC000"/>
                </a:solidFill>
                <a:latin typeface="Colonna MT" pitchFamily="82" charset="0"/>
              </a:rPr>
              <a:t>st</a:t>
            </a:r>
            <a:r>
              <a:rPr lang="en-US" sz="2800" b="1" i="1" dirty="0">
                <a:solidFill>
                  <a:srgbClr val="FFC000"/>
                </a:solidFill>
                <a:latin typeface="Colonna MT" pitchFamily="82" charset="0"/>
              </a:rPr>
              <a:t> June</a:t>
            </a:r>
          </a:p>
        </p:txBody>
      </p:sp>
      <p:sp>
        <p:nvSpPr>
          <p:cNvPr id="6" name="TextBox 5">
            <a:extLst>
              <a:ext uri="{FF2B5EF4-FFF2-40B4-BE49-F238E27FC236}">
                <a16:creationId xmlns:a16="http://schemas.microsoft.com/office/drawing/2014/main" id="{4B47E0F5-768A-42E9-B449-AD617E3E9D0E}"/>
              </a:ext>
            </a:extLst>
          </p:cNvPr>
          <p:cNvSpPr txBox="1"/>
          <p:nvPr/>
        </p:nvSpPr>
        <p:spPr>
          <a:xfrm>
            <a:off x="2971800" y="3867150"/>
            <a:ext cx="1437844" cy="300083"/>
          </a:xfrm>
          <a:prstGeom prst="rect">
            <a:avLst/>
          </a:prstGeom>
          <a:noFill/>
        </p:spPr>
        <p:txBody>
          <a:bodyPr wrap="square" lIns="68579" tIns="34289" rIns="68579" bIns="34289" rtlCol="0">
            <a:spAutoFit/>
          </a:bodyPr>
          <a:lstStyle/>
          <a:p>
            <a:pPr>
              <a:defRPr/>
            </a:pPr>
            <a:r>
              <a:rPr lang="en-GB" sz="1500" dirty="0">
                <a:solidFill>
                  <a:srgbClr val="FFC000"/>
                </a:solidFill>
                <a:latin typeface="Algerian" pitchFamily="82" charset="0"/>
                <a:ea typeface="Noto Sans" panose="020B0502040504020204" pitchFamily="34"/>
                <a:cs typeface="Noto Sans" panose="020B0502040504020204" pitchFamily="34"/>
              </a:rPr>
              <a:t>By</a:t>
            </a:r>
          </a:p>
        </p:txBody>
      </p:sp>
      <p:sp>
        <p:nvSpPr>
          <p:cNvPr id="7" name="Rectangle 6"/>
          <p:cNvSpPr/>
          <p:nvPr/>
        </p:nvSpPr>
        <p:spPr>
          <a:xfrm>
            <a:off x="0" y="4095750"/>
            <a:ext cx="9144000" cy="369332"/>
          </a:xfrm>
          <a:prstGeom prst="rect">
            <a:avLst/>
          </a:prstGeom>
        </p:spPr>
        <p:txBody>
          <a:bodyPr wrap="square">
            <a:spAutoFit/>
          </a:bodyPr>
          <a:lstStyle/>
          <a:p>
            <a:pPr lvl="0" algn="ctr">
              <a:defRPr/>
            </a:pPr>
            <a:r>
              <a:rPr lang="en-GB" dirty="0">
                <a:solidFill>
                  <a:srgbClr val="FFC000"/>
                </a:solidFill>
                <a:latin typeface="Algerian" pitchFamily="82" charset="0"/>
                <a:ea typeface="Noto Sans" panose="020B0502040504020204" pitchFamily="34"/>
                <a:cs typeface="Noto Sans" panose="020B0502040504020204" pitchFamily="34"/>
              </a:rPr>
              <a:t>Pawan Mahadu Sarule</a:t>
            </a:r>
          </a:p>
        </p:txBody>
      </p:sp>
      <p:sp>
        <p:nvSpPr>
          <p:cNvPr id="8" name="Rectangle 7"/>
          <p:cNvSpPr/>
          <p:nvPr/>
        </p:nvSpPr>
        <p:spPr>
          <a:xfrm>
            <a:off x="3124200" y="4337165"/>
            <a:ext cx="3048000" cy="338554"/>
          </a:xfrm>
          <a:prstGeom prst="rect">
            <a:avLst/>
          </a:prstGeom>
        </p:spPr>
        <p:txBody>
          <a:bodyPr wrap="square">
            <a:spAutoFit/>
          </a:bodyPr>
          <a:lstStyle/>
          <a:p>
            <a:pPr lvl="0">
              <a:defRPr/>
            </a:pPr>
            <a:r>
              <a:rPr lang="en-GB" sz="1600" dirty="0">
                <a:solidFill>
                  <a:srgbClr val="FFC000"/>
                </a:solidFill>
                <a:ea typeface="Noto Sans" panose="020B0502040504020204" pitchFamily="34"/>
                <a:cs typeface="Noto Sans" panose="020B0502040504020204" pitchFamily="34"/>
              </a:rPr>
              <a:t>Class: FYBCA(sci)</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descr="Best Yoga Powerpoint Presentation"/>
          <p:cNvPicPr>
            <a:picLocks noChangeAspect="1" noChangeArrowheads="1"/>
          </p:cNvPicPr>
          <p:nvPr/>
        </p:nvPicPr>
        <p:blipFill>
          <a:blip r:embed="rId2"/>
          <a:srcRect/>
          <a:stretch>
            <a:fillRect/>
          </a:stretch>
        </p:blipFill>
        <p:spPr bwMode="auto">
          <a:xfrm>
            <a:off x="0" y="-498"/>
            <a:ext cx="9144000" cy="5143998"/>
          </a:xfrm>
          <a:prstGeom prst="rect">
            <a:avLst/>
          </a:prstGeom>
          <a:noFill/>
        </p:spPr>
      </p:pic>
      <p:pic>
        <p:nvPicPr>
          <p:cNvPr id="4" name="Picture 2" descr="Best Yoga Powerpoint Presentation"/>
          <p:cNvPicPr>
            <a:picLocks noChangeAspect="1" noChangeArrowheads="1"/>
          </p:cNvPicPr>
          <p:nvPr/>
        </p:nvPicPr>
        <p:blipFill>
          <a:blip r:embed="rId2"/>
          <a:srcRect t="79632"/>
          <a:stretch>
            <a:fillRect/>
          </a:stretch>
        </p:blipFill>
        <p:spPr bwMode="auto">
          <a:xfrm>
            <a:off x="0" y="0"/>
            <a:ext cx="9144000" cy="971550"/>
          </a:xfrm>
          <a:prstGeom prst="rect">
            <a:avLst/>
          </a:prstGeom>
          <a:noFill/>
        </p:spPr>
      </p:pic>
      <p:pic>
        <p:nvPicPr>
          <p:cNvPr id="5" name="Picture 2" descr="Best Yoga Powerpoint Presentation"/>
          <p:cNvPicPr>
            <a:picLocks noChangeAspect="1" noChangeArrowheads="1"/>
          </p:cNvPicPr>
          <p:nvPr/>
        </p:nvPicPr>
        <p:blipFill>
          <a:blip r:embed="rId2"/>
          <a:srcRect t="79632"/>
          <a:stretch>
            <a:fillRect/>
          </a:stretch>
        </p:blipFill>
        <p:spPr bwMode="auto">
          <a:xfrm>
            <a:off x="2743200" y="2495550"/>
            <a:ext cx="3505200" cy="1047750"/>
          </a:xfrm>
          <a:prstGeom prst="rect">
            <a:avLst/>
          </a:prstGeom>
          <a:noFill/>
        </p:spPr>
      </p:pic>
      <p:pic>
        <p:nvPicPr>
          <p:cNvPr id="6" name="Picture 2" descr="Best Yoga Powerpoint Presentation"/>
          <p:cNvPicPr>
            <a:picLocks noChangeAspect="1" noChangeArrowheads="1"/>
          </p:cNvPicPr>
          <p:nvPr/>
        </p:nvPicPr>
        <p:blipFill>
          <a:blip r:embed="rId2"/>
          <a:srcRect t="79632"/>
          <a:stretch>
            <a:fillRect/>
          </a:stretch>
        </p:blipFill>
        <p:spPr bwMode="auto">
          <a:xfrm>
            <a:off x="3733800" y="1885950"/>
            <a:ext cx="1447800" cy="1047750"/>
          </a:xfrm>
          <a:prstGeom prst="rect">
            <a:avLst/>
          </a:prstGeom>
          <a:noFill/>
        </p:spPr>
      </p:pic>
      <p:sp>
        <p:nvSpPr>
          <p:cNvPr id="7" name="Rectangle 6"/>
          <p:cNvSpPr/>
          <p:nvPr/>
        </p:nvSpPr>
        <p:spPr>
          <a:xfrm>
            <a:off x="2819400" y="1733550"/>
            <a:ext cx="3505200" cy="1754326"/>
          </a:xfrm>
          <a:prstGeom prst="rect">
            <a:avLst/>
          </a:prstGeom>
        </p:spPr>
        <p:txBody>
          <a:bodyPr wrap="square">
            <a:spAutoFit/>
          </a:bodyPr>
          <a:lstStyle/>
          <a:p>
            <a:pPr algn="ctr">
              <a:buFont typeface="Wingdings" pitchFamily="2" charset="2"/>
              <a:buChar char="v"/>
            </a:pPr>
            <a:r>
              <a:rPr lang="en-US" b="0" i="0" dirty="0">
                <a:solidFill>
                  <a:schemeClr val="bg1"/>
                </a:solidFill>
                <a:latin typeface="Helvetica Neue"/>
              </a:rPr>
              <a:t>NATIONAL DAY OF YOGA 21</a:t>
            </a:r>
            <a:r>
              <a:rPr lang="en-US" b="0" i="0" baseline="30000" dirty="0">
                <a:solidFill>
                  <a:schemeClr val="bg1"/>
                </a:solidFill>
                <a:latin typeface="Helvetica Neue"/>
              </a:rPr>
              <a:t>st</a:t>
            </a:r>
            <a:r>
              <a:rPr lang="en-US" b="0" i="0" dirty="0">
                <a:solidFill>
                  <a:schemeClr val="bg1"/>
                </a:solidFill>
                <a:latin typeface="Helvetica Neue"/>
              </a:rPr>
              <a:t>  June. Theme 2019 “Climate Action”. PREPARED BY: MR VIJAYREDDY VANDALI PHD Scholar, MSC (N), PGCDE,PGDHA INDIA.</a:t>
            </a:r>
            <a:endParaRPr lang="en-US" dirty="0">
              <a:solidFill>
                <a:schemeClr val="bg1"/>
              </a:solidFill>
            </a:endParaRPr>
          </a:p>
        </p:txBody>
      </p:sp>
      <p:sp>
        <p:nvSpPr>
          <p:cNvPr id="8" name="Rectangle 7"/>
          <p:cNvSpPr/>
          <p:nvPr/>
        </p:nvSpPr>
        <p:spPr>
          <a:xfrm>
            <a:off x="0" y="0"/>
            <a:ext cx="9144000" cy="830997"/>
          </a:xfrm>
          <a:prstGeom prst="rect">
            <a:avLst/>
          </a:prstGeom>
        </p:spPr>
        <p:txBody>
          <a:bodyPr wrap="square">
            <a:spAutoFit/>
          </a:bodyPr>
          <a:lstStyle/>
          <a:p>
            <a:pPr algn="ctr"/>
            <a:r>
              <a:rPr lang="en-US" sz="4800" b="1" i="1" dirty="0">
                <a:solidFill>
                  <a:schemeClr val="bg1"/>
                </a:solidFill>
              </a:rPr>
              <a:t>INTRODUCTION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descr="Creative Yoga Powerpoint Presentation Template"/>
          <p:cNvPicPr>
            <a:picLocks noChangeAspect="1" noChangeArrowheads="1"/>
          </p:cNvPicPr>
          <p:nvPr/>
        </p:nvPicPr>
        <p:blipFill>
          <a:blip r:embed="rId2"/>
          <a:srcRect/>
          <a:stretch>
            <a:fillRect/>
          </a:stretch>
        </p:blipFill>
        <p:spPr bwMode="auto">
          <a:xfrm>
            <a:off x="1" y="-498"/>
            <a:ext cx="9143999" cy="5143998"/>
          </a:xfrm>
          <a:prstGeom prst="rect">
            <a:avLst/>
          </a:prstGeom>
          <a:noFill/>
        </p:spPr>
      </p:pic>
      <p:pic>
        <p:nvPicPr>
          <p:cNvPr id="4" name="Picture 2" descr="Creative Yoga Powerpoint Presentation Template"/>
          <p:cNvPicPr>
            <a:picLocks noChangeAspect="1" noChangeArrowheads="1"/>
          </p:cNvPicPr>
          <p:nvPr/>
        </p:nvPicPr>
        <p:blipFill>
          <a:blip r:embed="rId2"/>
          <a:srcRect l="45834" r="13333" b="76654"/>
          <a:stretch>
            <a:fillRect/>
          </a:stretch>
        </p:blipFill>
        <p:spPr bwMode="auto">
          <a:xfrm>
            <a:off x="4648200" y="1047750"/>
            <a:ext cx="4495800" cy="2971800"/>
          </a:xfrm>
          <a:prstGeom prst="rect">
            <a:avLst/>
          </a:prstGeom>
          <a:noFill/>
        </p:spPr>
      </p:pic>
      <p:sp>
        <p:nvSpPr>
          <p:cNvPr id="6" name="Rectangle 5"/>
          <p:cNvSpPr/>
          <p:nvPr/>
        </p:nvSpPr>
        <p:spPr>
          <a:xfrm>
            <a:off x="4267200" y="666750"/>
            <a:ext cx="4876800" cy="4247317"/>
          </a:xfrm>
          <a:prstGeom prst="rect">
            <a:avLst/>
          </a:prstGeom>
        </p:spPr>
        <p:txBody>
          <a:bodyPr wrap="square">
            <a:spAutoFit/>
          </a:bodyPr>
          <a:lstStyle/>
          <a:p>
            <a:pPr>
              <a:buFont typeface="Arial" pitchFamily="34" charset="0"/>
              <a:buChar char="•"/>
            </a:pPr>
            <a:r>
              <a:rPr lang="en-US" dirty="0">
                <a:solidFill>
                  <a:schemeClr val="accent2">
                    <a:lumMod val="40000"/>
                    <a:lumOff val="60000"/>
                  </a:schemeClr>
                </a:solidFill>
              </a:rPr>
              <a:t>National Day of Yoga 2019 is being celebrated on Friday, 21stJune. This year the world will be celebrating the fifth International Day of Yoga with the International day of yoga is also called as the world yoga day. United Nations General Assembly has declared 21st of June as an International Yoga Day on 11th of December in 2014. Yoga in India is considered to be around 5,000 year old mental, physical and spiritual practice. Yoga was originated in India in ancient time when people were used of meditation to transform their body and mind. Launching a particular date of practicing yoga all across the world and celebrating as yoga day was initiated by the Indian Prime Minister to the United Nations General Assembly.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Admin\Downloads\pngwing.com (26).png"/>
          <p:cNvPicPr>
            <a:picLocks noChangeAspect="1" noChangeArrowheads="1"/>
          </p:cNvPicPr>
          <p:nvPr/>
        </p:nvPicPr>
        <p:blipFill>
          <a:blip r:embed="rId2"/>
          <a:srcRect/>
          <a:stretch>
            <a:fillRect/>
          </a:stretch>
        </p:blipFill>
        <p:spPr bwMode="auto">
          <a:xfrm>
            <a:off x="1143000" y="0"/>
            <a:ext cx="6858000" cy="5143500"/>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Yoga PPT Presentation Template Design"/>
          <p:cNvPicPr>
            <a:picLocks noChangeAspect="1" noChangeArrowheads="1"/>
          </p:cNvPicPr>
          <p:nvPr/>
        </p:nvPicPr>
        <p:blipFill>
          <a:blip r:embed="rId2"/>
          <a:srcRect r="41666"/>
          <a:stretch>
            <a:fillRect/>
          </a:stretch>
        </p:blipFill>
        <p:spPr bwMode="auto">
          <a:xfrm>
            <a:off x="1" y="-498"/>
            <a:ext cx="5333999" cy="5143998"/>
          </a:xfrm>
          <a:prstGeom prst="rect">
            <a:avLst/>
          </a:prstGeom>
          <a:noFill/>
        </p:spPr>
      </p:pic>
      <p:pic>
        <p:nvPicPr>
          <p:cNvPr id="3" name="Picture 2" descr="Yoga PPT Presentation Template Design"/>
          <p:cNvPicPr>
            <a:picLocks noChangeAspect="1" noChangeArrowheads="1"/>
          </p:cNvPicPr>
          <p:nvPr/>
        </p:nvPicPr>
        <p:blipFill>
          <a:blip r:embed="rId2"/>
          <a:srcRect l="40000" t="4083" r="41667" b="75178"/>
          <a:stretch>
            <a:fillRect/>
          </a:stretch>
        </p:blipFill>
        <p:spPr bwMode="auto">
          <a:xfrm>
            <a:off x="4343400" y="0"/>
            <a:ext cx="3200400" cy="971550"/>
          </a:xfrm>
          <a:prstGeom prst="rect">
            <a:avLst/>
          </a:prstGeom>
          <a:noFill/>
        </p:spPr>
      </p:pic>
      <p:sp>
        <p:nvSpPr>
          <p:cNvPr id="4" name="Rectangle 3"/>
          <p:cNvSpPr/>
          <p:nvPr/>
        </p:nvSpPr>
        <p:spPr>
          <a:xfrm>
            <a:off x="5181600" y="971550"/>
            <a:ext cx="3962400" cy="3477875"/>
          </a:xfrm>
          <a:prstGeom prst="rect">
            <a:avLst/>
          </a:prstGeom>
        </p:spPr>
        <p:txBody>
          <a:bodyPr wrap="square">
            <a:spAutoFit/>
          </a:bodyPr>
          <a:lstStyle/>
          <a:p>
            <a:r>
              <a:rPr lang="en-US" sz="2000" dirty="0">
                <a:solidFill>
                  <a:srgbClr val="00B0F0"/>
                </a:solidFill>
              </a:rPr>
              <a:t>Yoga is very necessary and beneficial for all human being if it is practiced by all on daily basis in the early morning. Official name of this day is UN International Yoga Day and also called as Yoga Day. It is a worldwide event celebrated by the people of all countries through practicing yoga, meditation, debates, meetings, discussions, variety of cultural performances, etc</a:t>
            </a:r>
            <a:r>
              <a:rPr lang="en-US" sz="2000" dirty="0">
                <a:solidFill>
                  <a:srgbClr val="66CCFF"/>
                </a:solidFill>
              </a:rPr>
              <a:t>.</a:t>
            </a:r>
          </a:p>
        </p:txBody>
      </p:sp>
      <p:sp>
        <p:nvSpPr>
          <p:cNvPr id="5" name="Rectangle 4"/>
          <p:cNvSpPr/>
          <p:nvPr/>
        </p:nvSpPr>
        <p:spPr>
          <a:xfrm>
            <a:off x="5257800" y="361950"/>
            <a:ext cx="3331553" cy="584775"/>
          </a:xfrm>
          <a:prstGeom prst="rect">
            <a:avLst/>
          </a:prstGeom>
        </p:spPr>
        <p:txBody>
          <a:bodyPr wrap="none">
            <a:spAutoFit/>
          </a:bodyPr>
          <a:lstStyle/>
          <a:p>
            <a:r>
              <a:rPr lang="en-US" sz="3200" b="1" i="1" dirty="0">
                <a:solidFill>
                  <a:srgbClr val="00B0F0"/>
                </a:solidFill>
              </a:rPr>
              <a:t>Necessary  of Yoga</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reative Yoga Powerpoint Presentation"/>
          <p:cNvPicPr>
            <a:picLocks noChangeAspect="1" noChangeArrowheads="1"/>
          </p:cNvPicPr>
          <p:nvPr/>
        </p:nvPicPr>
        <p:blipFill>
          <a:blip r:embed="rId2"/>
          <a:srcRect l="27502" t="17407" r="26660" b="17407"/>
          <a:stretch>
            <a:fillRect/>
          </a:stretch>
        </p:blipFill>
        <p:spPr bwMode="auto">
          <a:xfrm>
            <a:off x="4572000" y="590550"/>
            <a:ext cx="4572000" cy="3657600"/>
          </a:xfrm>
          <a:prstGeom prst="rect">
            <a:avLst/>
          </a:prstGeom>
          <a:noFill/>
        </p:spPr>
      </p:pic>
      <p:sp>
        <p:nvSpPr>
          <p:cNvPr id="3" name="Rectangle 2"/>
          <p:cNvSpPr/>
          <p:nvPr/>
        </p:nvSpPr>
        <p:spPr>
          <a:xfrm>
            <a:off x="304800" y="285750"/>
            <a:ext cx="5117876" cy="584775"/>
          </a:xfrm>
          <a:prstGeom prst="rect">
            <a:avLst/>
          </a:prstGeom>
        </p:spPr>
        <p:txBody>
          <a:bodyPr wrap="none">
            <a:spAutoFit/>
          </a:bodyPr>
          <a:lstStyle/>
          <a:p>
            <a:r>
              <a:rPr lang="en-US" sz="3200" b="1" i="1" dirty="0">
                <a:solidFill>
                  <a:schemeClr val="accent6"/>
                </a:solidFill>
              </a:rPr>
              <a:t>NATIONAL YOGA DAY THEME</a:t>
            </a:r>
          </a:p>
        </p:txBody>
      </p:sp>
      <p:sp>
        <p:nvSpPr>
          <p:cNvPr id="4" name="Rectangle 3"/>
          <p:cNvSpPr/>
          <p:nvPr/>
        </p:nvSpPr>
        <p:spPr>
          <a:xfrm>
            <a:off x="381000" y="1123950"/>
            <a:ext cx="4572000" cy="3785652"/>
          </a:xfrm>
          <a:prstGeom prst="rect">
            <a:avLst/>
          </a:prstGeom>
        </p:spPr>
        <p:txBody>
          <a:bodyPr>
            <a:spAutoFit/>
          </a:bodyPr>
          <a:lstStyle/>
          <a:p>
            <a:pPr>
              <a:buFont typeface="Wingdings" pitchFamily="2" charset="2"/>
              <a:buChar char="v"/>
            </a:pPr>
            <a:r>
              <a:rPr lang="en-US" sz="2400" dirty="0">
                <a:solidFill>
                  <a:schemeClr val="accent6"/>
                </a:solidFill>
              </a:rPr>
              <a:t>The theme of World Yoga Day 2019 is “Climate Action”. </a:t>
            </a:r>
          </a:p>
          <a:p>
            <a:pPr>
              <a:buFont typeface="Wingdings" pitchFamily="2" charset="2"/>
              <a:buChar char="v"/>
            </a:pPr>
            <a:r>
              <a:rPr lang="en-US" sz="2400" dirty="0">
                <a:solidFill>
                  <a:schemeClr val="accent6"/>
                </a:solidFill>
              </a:rPr>
              <a:t>The theme of World Yoga Day 2018 was “Yoga for Peace”. </a:t>
            </a:r>
          </a:p>
          <a:p>
            <a:pPr>
              <a:buFont typeface="Wingdings" pitchFamily="2" charset="2"/>
              <a:buChar char="v"/>
            </a:pPr>
            <a:r>
              <a:rPr lang="en-US" sz="2400" dirty="0">
                <a:solidFill>
                  <a:schemeClr val="accent6"/>
                </a:solidFill>
              </a:rPr>
              <a:t>Theme of 2017 was “Yoga For Health”. </a:t>
            </a:r>
          </a:p>
          <a:p>
            <a:pPr>
              <a:buFont typeface="Wingdings" pitchFamily="2" charset="2"/>
              <a:buChar char="v"/>
            </a:pPr>
            <a:r>
              <a:rPr lang="en-US" sz="2400" dirty="0">
                <a:solidFill>
                  <a:schemeClr val="accent6"/>
                </a:solidFill>
              </a:rPr>
              <a:t>Theme of 2016 was “Connect the Youth”. </a:t>
            </a:r>
          </a:p>
          <a:p>
            <a:pPr>
              <a:buFont typeface="Wingdings" pitchFamily="2" charset="2"/>
              <a:buChar char="v"/>
            </a:pPr>
            <a:r>
              <a:rPr lang="en-US" sz="2400" dirty="0">
                <a:solidFill>
                  <a:schemeClr val="accent6"/>
                </a:solidFill>
              </a:rPr>
              <a:t>Theme of 2015 was “Yoga For Harmony And Peace”.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9" name="Picture 1"/>
          <p:cNvPicPr>
            <a:picLocks noChangeAspect="1" noChangeArrowheads="1"/>
          </p:cNvPicPr>
          <p:nvPr/>
        </p:nvPicPr>
        <p:blipFill>
          <a:blip r:embed="rId2"/>
          <a:srcRect t="23074"/>
          <a:stretch>
            <a:fillRect/>
          </a:stretch>
        </p:blipFill>
        <p:spPr bwMode="auto">
          <a:xfrm>
            <a:off x="0" y="0"/>
            <a:ext cx="9144000" cy="5143500"/>
          </a:xfrm>
          <a:prstGeom prst="rect">
            <a:avLst/>
          </a:prstGeom>
          <a:noFill/>
          <a:ln w="9525">
            <a:noFill/>
            <a:miter lim="800000"/>
            <a:headEnd/>
            <a:tailEnd/>
          </a:ln>
          <a:effectLst/>
        </p:spPr>
      </p:pic>
      <p:pic>
        <p:nvPicPr>
          <p:cNvPr id="3" name="Picture 1"/>
          <p:cNvPicPr>
            <a:picLocks noChangeAspect="1" noChangeArrowheads="1"/>
          </p:cNvPicPr>
          <p:nvPr/>
        </p:nvPicPr>
        <p:blipFill>
          <a:blip r:embed="rId2"/>
          <a:srcRect l="19167" t="97721" r="43333" b="284"/>
          <a:stretch>
            <a:fillRect/>
          </a:stretch>
        </p:blipFill>
        <p:spPr bwMode="auto">
          <a:xfrm>
            <a:off x="0" y="4933950"/>
            <a:ext cx="5878286" cy="228600"/>
          </a:xfrm>
          <a:prstGeom prst="rect">
            <a:avLst/>
          </a:prstGeom>
          <a:noFill/>
          <a:ln w="9525">
            <a:noFill/>
            <a:miter lim="800000"/>
            <a:headEnd/>
            <a:tailEnd/>
          </a:ln>
          <a:effectLst/>
        </p:spPr>
      </p:pic>
      <p:sp>
        <p:nvSpPr>
          <p:cNvPr id="4" name="Rectangle 3"/>
          <p:cNvSpPr/>
          <p:nvPr/>
        </p:nvSpPr>
        <p:spPr>
          <a:xfrm>
            <a:off x="0" y="285750"/>
            <a:ext cx="9144000" cy="523220"/>
          </a:xfrm>
          <a:prstGeom prst="rect">
            <a:avLst/>
          </a:prstGeom>
        </p:spPr>
        <p:txBody>
          <a:bodyPr wrap="square">
            <a:spAutoFit/>
          </a:bodyPr>
          <a:lstStyle/>
          <a:p>
            <a:pPr algn="ctr"/>
            <a:r>
              <a:rPr lang="en-US" sz="2800" b="1" i="1" dirty="0"/>
              <a:t>OBJECTIVES OF WORLD YOGA DAY</a:t>
            </a:r>
          </a:p>
        </p:txBody>
      </p:sp>
      <p:sp>
        <p:nvSpPr>
          <p:cNvPr id="5" name="Rectangle 4"/>
          <p:cNvSpPr/>
          <p:nvPr/>
        </p:nvSpPr>
        <p:spPr>
          <a:xfrm>
            <a:off x="152400" y="742950"/>
            <a:ext cx="7315200" cy="3693319"/>
          </a:xfrm>
          <a:prstGeom prst="rect">
            <a:avLst/>
          </a:prstGeom>
        </p:spPr>
        <p:txBody>
          <a:bodyPr wrap="square">
            <a:spAutoFit/>
          </a:bodyPr>
          <a:lstStyle/>
          <a:p>
            <a:pPr>
              <a:buFont typeface="Wingdings" pitchFamily="2" charset="2"/>
              <a:buChar char="v"/>
            </a:pPr>
            <a:r>
              <a:rPr lang="en-US" dirty="0"/>
              <a:t>International Day of Yoga has been adopted to fulfill the following objectives: </a:t>
            </a:r>
          </a:p>
          <a:p>
            <a:pPr>
              <a:buFont typeface="Wingdings" pitchFamily="2" charset="2"/>
              <a:buChar char="v"/>
            </a:pPr>
            <a:r>
              <a:rPr lang="en-US" dirty="0"/>
              <a:t>To let people know the amazing and natural benefits of yoga. </a:t>
            </a:r>
          </a:p>
          <a:p>
            <a:pPr>
              <a:buFont typeface="Wingdings" pitchFamily="2" charset="2"/>
              <a:buChar char="v"/>
            </a:pPr>
            <a:r>
              <a:rPr lang="en-US" dirty="0"/>
              <a:t>To connect people to the nature by practicing yoga. </a:t>
            </a:r>
          </a:p>
          <a:p>
            <a:pPr>
              <a:buFont typeface="Wingdings" pitchFamily="2" charset="2"/>
              <a:buChar char="v"/>
            </a:pPr>
            <a:r>
              <a:rPr lang="en-US" dirty="0"/>
              <a:t>To make people get used of meditation through yoga. </a:t>
            </a:r>
          </a:p>
          <a:p>
            <a:pPr>
              <a:buFont typeface="Wingdings" pitchFamily="2" charset="2"/>
              <a:buChar char="v"/>
            </a:pPr>
            <a:r>
              <a:rPr lang="en-US" dirty="0"/>
              <a:t>To draw attention of people worldwide towards the holistic benefits of yoga. </a:t>
            </a:r>
          </a:p>
          <a:p>
            <a:pPr>
              <a:buFont typeface="Wingdings" pitchFamily="2" charset="2"/>
              <a:buChar char="v"/>
            </a:pPr>
            <a:r>
              <a:rPr lang="en-US" dirty="0"/>
              <a:t>To reduce the rate of health challenging diseases all over the world. To bring communities much close together to spend a day for health from busy schedule. </a:t>
            </a:r>
          </a:p>
          <a:p>
            <a:pPr>
              <a:buFont typeface="Wingdings" pitchFamily="2" charset="2"/>
              <a:buChar char="v"/>
            </a:pPr>
            <a:r>
              <a:rPr lang="en-US" dirty="0"/>
              <a:t>To enhance growth, development and spread peace all through the world. </a:t>
            </a:r>
          </a:p>
          <a:p>
            <a:pPr>
              <a:buFont typeface="Wingdings" pitchFamily="2" charset="2"/>
              <a:buChar char="v"/>
            </a:pPr>
            <a:r>
              <a:rPr lang="en-US" dirty="0"/>
              <a:t>To help people in their bad situations themselves by getting relief from stress through yoga.</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Admin\Downloads\pngwing.com (75).png"/>
          <p:cNvPicPr>
            <a:picLocks noChangeAspect="1" noChangeArrowheads="1"/>
          </p:cNvPicPr>
          <p:nvPr/>
        </p:nvPicPr>
        <p:blipFill>
          <a:blip r:embed="rId3"/>
          <a:srcRect/>
          <a:stretch>
            <a:fillRect/>
          </a:stretch>
        </p:blipFill>
        <p:spPr bwMode="auto">
          <a:xfrm>
            <a:off x="0" y="-19050"/>
            <a:ext cx="9144000" cy="3809999"/>
          </a:xfrm>
          <a:prstGeom prst="rect">
            <a:avLst/>
          </a:prstGeom>
          <a:noFill/>
        </p:spPr>
      </p:pic>
      <p:sp>
        <p:nvSpPr>
          <p:cNvPr id="3" name="Rectangle 2"/>
          <p:cNvSpPr/>
          <p:nvPr/>
        </p:nvSpPr>
        <p:spPr>
          <a:xfrm>
            <a:off x="0" y="3943350"/>
            <a:ext cx="9144000" cy="1107996"/>
          </a:xfrm>
          <a:prstGeom prst="rect">
            <a:avLst/>
          </a:prstGeom>
        </p:spPr>
        <p:txBody>
          <a:bodyPr wrap="square">
            <a:spAutoFit/>
          </a:bodyPr>
          <a:lstStyle/>
          <a:p>
            <a:pPr algn="ctr"/>
            <a:r>
              <a:rPr lang="en-US" sz="6600" b="1" dirty="0">
                <a:latin typeface="Lucida Calligraphy" pitchFamily="66" charset="0"/>
              </a:rPr>
              <a:t>Thank You</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148</TotalTime>
  <Words>437</Words>
  <Application>Microsoft Macintosh PowerPoint</Application>
  <PresentationFormat>On-screen Show (16:9)</PresentationFormat>
  <Paragraphs>26</Paragraphs>
  <Slides>8</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Algerian</vt:lpstr>
      <vt:lpstr>Arial</vt:lpstr>
      <vt:lpstr>Calibri</vt:lpstr>
      <vt:lpstr>Colonna MT</vt:lpstr>
      <vt:lpstr>Helvetica Neue</vt:lpstr>
      <vt:lpstr>Lucida Calligraphy</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Arjun Sarule</cp:lastModifiedBy>
  <cp:revision>19</cp:revision>
  <dcterms:created xsi:type="dcterms:W3CDTF">2021-01-06T03:40:32Z</dcterms:created>
  <dcterms:modified xsi:type="dcterms:W3CDTF">2021-06-20T08:25:26Z</dcterms:modified>
</cp:coreProperties>
</file>