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60" r:id="rId2"/>
    <p:sldId id="269" r:id="rId3"/>
    <p:sldId id="270" r:id="rId4"/>
    <p:sldId id="271" r:id="rId5"/>
    <p:sldId id="272" r:id="rId6"/>
    <p:sldId id="267" r:id="rId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37"/>
  </p:normalViewPr>
  <p:slideViewPr>
    <p:cSldViewPr>
      <p:cViewPr varScale="1">
        <p:scale>
          <a:sx n="125" d="100"/>
          <a:sy n="125" d="100"/>
        </p:scale>
        <p:origin x="704" y="160"/>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3D57D7-2E7E-4A5C-B5B7-FC3DED620CF4}" type="datetimeFigureOut">
              <a:rPr lang="en-US" smtClean="0"/>
              <a:pPr/>
              <a:t>6/20/21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CE7D48-C89E-4EA7-B57B-FB205877D506}"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CE7D48-C89E-4EA7-B57B-FB205877D506}"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FD749FC-0017-4A0F-9F89-4FEDFD568854}" type="datetimeFigureOut">
              <a:rPr lang="en-US" smtClean="0"/>
              <a:pPr/>
              <a:t>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3EC78A-8965-43FD-BA7C-D00913807713}"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D749FC-0017-4A0F-9F89-4FEDFD568854}" type="datetimeFigureOut">
              <a:rPr lang="en-US" smtClean="0"/>
              <a:pPr/>
              <a:t>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3EC78A-8965-43FD-BA7C-D0091380771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D749FC-0017-4A0F-9F89-4FEDFD568854}" type="datetimeFigureOut">
              <a:rPr lang="en-US" smtClean="0"/>
              <a:pPr/>
              <a:t>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3EC78A-8965-43FD-BA7C-D00913807713}"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D749FC-0017-4A0F-9F89-4FEDFD568854}" type="datetimeFigureOut">
              <a:rPr lang="en-US" smtClean="0"/>
              <a:pPr/>
              <a:t>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3EC78A-8965-43FD-BA7C-D0091380771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D749FC-0017-4A0F-9F89-4FEDFD568854}" type="datetimeFigureOut">
              <a:rPr lang="en-US" smtClean="0"/>
              <a:pPr/>
              <a:t>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3EC78A-8965-43FD-BA7C-D00913807713}"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FD749FC-0017-4A0F-9F89-4FEDFD568854}" type="datetimeFigureOut">
              <a:rPr lang="en-US" smtClean="0"/>
              <a:pPr/>
              <a:t>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3EC78A-8965-43FD-BA7C-D00913807713}"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FD749FC-0017-4A0F-9F89-4FEDFD568854}" type="datetimeFigureOut">
              <a:rPr lang="en-US" smtClean="0"/>
              <a:pPr/>
              <a:t>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C3EC78A-8965-43FD-BA7C-D00913807713}"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FD749FC-0017-4A0F-9F89-4FEDFD568854}" type="datetimeFigureOut">
              <a:rPr lang="en-US" smtClean="0"/>
              <a:pPr/>
              <a:t>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C3EC78A-8965-43FD-BA7C-D0091380771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D749FC-0017-4A0F-9F89-4FEDFD568854}" type="datetimeFigureOut">
              <a:rPr lang="en-US" smtClean="0"/>
              <a:pPr/>
              <a:t>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C3EC78A-8965-43FD-BA7C-D0091380771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D749FC-0017-4A0F-9F89-4FEDFD568854}" type="datetimeFigureOut">
              <a:rPr lang="en-US" smtClean="0"/>
              <a:pPr/>
              <a:t>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3EC78A-8965-43FD-BA7C-D00913807713}"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D749FC-0017-4A0F-9F89-4FEDFD568854}" type="datetimeFigureOut">
              <a:rPr lang="en-US" smtClean="0"/>
              <a:pPr/>
              <a:t>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3EC78A-8965-43FD-BA7C-D00913807713}"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FD749FC-0017-4A0F-9F89-4FEDFD568854}" type="datetimeFigureOut">
              <a:rPr lang="en-US" smtClean="0"/>
              <a:pPr/>
              <a:t>6/20/21</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C3EC78A-8965-43FD-BA7C-D0091380771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ree Book PowerPoint Template - Prezentr PowerPoint Templates"/>
          <p:cNvPicPr>
            <a:picLocks noChangeAspect="1" noChangeArrowheads="1"/>
          </p:cNvPicPr>
          <p:nvPr/>
        </p:nvPicPr>
        <p:blipFill>
          <a:blip r:embed="rId3"/>
          <a:srcRect/>
          <a:stretch>
            <a:fillRect/>
          </a:stretch>
        </p:blipFill>
        <p:spPr bwMode="auto">
          <a:xfrm>
            <a:off x="0" y="-1"/>
            <a:ext cx="9144000" cy="5143501"/>
          </a:xfrm>
          <a:prstGeom prst="rect">
            <a:avLst/>
          </a:prstGeom>
          <a:noFill/>
        </p:spPr>
      </p:pic>
      <p:pic>
        <p:nvPicPr>
          <p:cNvPr id="4" name="Picture 2" descr="Free Book PowerPoint Template - Prezentr PowerPoint Templates"/>
          <p:cNvPicPr>
            <a:picLocks noChangeAspect="1" noChangeArrowheads="1"/>
          </p:cNvPicPr>
          <p:nvPr/>
        </p:nvPicPr>
        <p:blipFill>
          <a:blip r:embed="rId3"/>
          <a:srcRect l="45000" b="64815"/>
          <a:stretch>
            <a:fillRect/>
          </a:stretch>
        </p:blipFill>
        <p:spPr bwMode="auto">
          <a:xfrm>
            <a:off x="3962400" y="-1"/>
            <a:ext cx="5181600" cy="2952751"/>
          </a:xfrm>
          <a:prstGeom prst="rect">
            <a:avLst/>
          </a:prstGeom>
          <a:noFill/>
        </p:spPr>
      </p:pic>
      <p:sp>
        <p:nvSpPr>
          <p:cNvPr id="5" name="Rectangle 4"/>
          <p:cNvSpPr/>
          <p:nvPr/>
        </p:nvSpPr>
        <p:spPr>
          <a:xfrm>
            <a:off x="3664615" y="438150"/>
            <a:ext cx="5479385" cy="769441"/>
          </a:xfrm>
          <a:prstGeom prst="rect">
            <a:avLst/>
          </a:prstGeom>
        </p:spPr>
        <p:txBody>
          <a:bodyPr wrap="none">
            <a:spAutoFit/>
          </a:bodyPr>
          <a:lstStyle/>
          <a:p>
            <a:r>
              <a:rPr lang="en-US" sz="4400" b="1" i="1" dirty="0">
                <a:solidFill>
                  <a:schemeClr val="bg1"/>
                </a:solidFill>
                <a:latin typeface="Colonna MT" pitchFamily="82" charset="0"/>
              </a:rPr>
              <a:t>FYBCA (Science) SEM 1</a:t>
            </a:r>
          </a:p>
        </p:txBody>
      </p:sp>
      <p:sp>
        <p:nvSpPr>
          <p:cNvPr id="7" name="TextBox 6">
            <a:extLst>
              <a:ext uri="{FF2B5EF4-FFF2-40B4-BE49-F238E27FC236}">
                <a16:creationId xmlns:a16="http://schemas.microsoft.com/office/drawing/2014/main" id="{4B47E0F5-768A-42E9-B449-AD617E3E9D0E}"/>
              </a:ext>
            </a:extLst>
          </p:cNvPr>
          <p:cNvSpPr txBox="1"/>
          <p:nvPr/>
        </p:nvSpPr>
        <p:spPr>
          <a:xfrm>
            <a:off x="4800600" y="1733550"/>
            <a:ext cx="1437844" cy="377024"/>
          </a:xfrm>
          <a:prstGeom prst="rect">
            <a:avLst/>
          </a:prstGeom>
          <a:noFill/>
        </p:spPr>
        <p:txBody>
          <a:bodyPr wrap="square" lIns="68579" tIns="34289" rIns="68579" bIns="34289"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a:ln>
                  <a:noFill/>
                </a:ln>
                <a:solidFill>
                  <a:srgbClr val="FFFFFF"/>
                </a:solidFill>
                <a:effectLst/>
                <a:uLnTx/>
                <a:uFillTx/>
                <a:latin typeface="Algerian" pitchFamily="82" charset="0"/>
                <a:ea typeface="Noto Sans" panose="020B0502040504020204" pitchFamily="34"/>
                <a:cs typeface="Noto Sans" panose="020B0502040504020204" pitchFamily="34"/>
              </a:rPr>
              <a:t>By</a:t>
            </a:r>
          </a:p>
        </p:txBody>
      </p:sp>
      <p:sp>
        <p:nvSpPr>
          <p:cNvPr id="8" name="TextBox 7">
            <a:extLst>
              <a:ext uri="{FF2B5EF4-FFF2-40B4-BE49-F238E27FC236}">
                <a16:creationId xmlns:a16="http://schemas.microsoft.com/office/drawing/2014/main" id="{E787B7D9-697F-478E-961C-70A382C8C251}"/>
              </a:ext>
            </a:extLst>
          </p:cNvPr>
          <p:cNvSpPr txBox="1"/>
          <p:nvPr/>
        </p:nvSpPr>
        <p:spPr>
          <a:xfrm>
            <a:off x="4800600" y="2038350"/>
            <a:ext cx="3886200" cy="438580"/>
          </a:xfrm>
          <a:prstGeom prst="rect">
            <a:avLst/>
          </a:prstGeom>
          <a:noFill/>
        </p:spPr>
        <p:txBody>
          <a:bodyPr wrap="square" lIns="68577" tIns="34289" rIns="68577" bIns="34289" rtlCol="0">
            <a:spAutoFit/>
          </a:bodyPr>
          <a:lstStyle/>
          <a:p>
            <a:pPr lvl="0">
              <a:defRPr/>
            </a:pPr>
            <a:r>
              <a:rPr lang="en-GB" sz="2400" dirty="0">
                <a:solidFill>
                  <a:schemeClr val="bg1"/>
                </a:solidFill>
                <a:latin typeface="Algerian" pitchFamily="82" charset="0"/>
                <a:ea typeface="Noto Sans" panose="020B0502040504020204" pitchFamily="34"/>
                <a:cs typeface="Noto Sans" panose="020B0502040504020204" pitchFamily="34"/>
              </a:rPr>
              <a:t>Pawan Mahadu Sarule</a:t>
            </a:r>
          </a:p>
        </p:txBody>
      </p:sp>
      <p:sp>
        <p:nvSpPr>
          <p:cNvPr id="9" name="Rectangle 8"/>
          <p:cNvSpPr/>
          <p:nvPr/>
        </p:nvSpPr>
        <p:spPr>
          <a:xfrm>
            <a:off x="4800600" y="2419350"/>
            <a:ext cx="2286000" cy="338554"/>
          </a:xfrm>
          <a:prstGeom prst="rect">
            <a:avLst/>
          </a:prstGeom>
        </p:spPr>
        <p:txBody>
          <a:bodyPr wrap="square">
            <a:spAutoFit/>
          </a:bodyPr>
          <a:lstStyle/>
          <a:p>
            <a:pPr lvl="0">
              <a:defRPr/>
            </a:pPr>
            <a:r>
              <a:rPr lang="en-GB" sz="1600" dirty="0">
                <a:solidFill>
                  <a:srgbClr val="FFFFFF"/>
                </a:solidFill>
                <a:latin typeface="Algerian" pitchFamily="82" charset="0"/>
                <a:ea typeface="Noto Sans" panose="020B0502040504020204" pitchFamily="34"/>
                <a:cs typeface="Noto Sans" panose="020B0502040504020204" pitchFamily="34"/>
              </a:rPr>
              <a:t>Class: FYBCA(sci)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962400" y="285750"/>
            <a:ext cx="3446841" cy="707886"/>
          </a:xfrm>
          <a:prstGeom prst="rect">
            <a:avLst/>
          </a:prstGeom>
        </p:spPr>
        <p:txBody>
          <a:bodyPr wrap="none">
            <a:spAutoFit/>
          </a:bodyPr>
          <a:lstStyle/>
          <a:p>
            <a:r>
              <a:rPr lang="en-US" sz="4000" b="1" dirty="0">
                <a:solidFill>
                  <a:srgbClr val="C00000"/>
                </a:solidFill>
              </a:rPr>
              <a:t>C programming</a:t>
            </a:r>
          </a:p>
        </p:txBody>
      </p:sp>
      <p:sp>
        <p:nvSpPr>
          <p:cNvPr id="9" name="Rectangle 8"/>
          <p:cNvSpPr/>
          <p:nvPr/>
        </p:nvSpPr>
        <p:spPr>
          <a:xfrm>
            <a:off x="3276600" y="1276350"/>
            <a:ext cx="5715000" cy="3416320"/>
          </a:xfrm>
          <a:prstGeom prst="rect">
            <a:avLst/>
          </a:prstGeom>
        </p:spPr>
        <p:txBody>
          <a:bodyPr wrap="square">
            <a:spAutoFit/>
          </a:bodyPr>
          <a:lstStyle/>
          <a:p>
            <a:pPr algn="just"/>
            <a:r>
              <a:rPr lang="en-US" sz="2400" dirty="0">
                <a:solidFill>
                  <a:schemeClr val="tx1">
                    <a:lumMod val="85000"/>
                    <a:lumOff val="15000"/>
                  </a:schemeClr>
                </a:solidFill>
              </a:rPr>
              <a:t>C is a general-purpose programming language that is extremely popular, simple and flexible. It is machine-independent, structured programming language which is used extensively in various applications. C was the basic language to write everything from operating systems (Windows and many others) to complex programs like the Oracle database, Git, Python interpreter and more.</a:t>
            </a:r>
          </a:p>
        </p:txBody>
      </p:sp>
      <p:pic>
        <p:nvPicPr>
          <p:cNvPr id="1026" name="Picture 2" descr="C:\Users\Admin\Downloads\pngwing.com (27).png"/>
          <p:cNvPicPr>
            <a:picLocks noChangeAspect="1" noChangeArrowheads="1"/>
          </p:cNvPicPr>
          <p:nvPr/>
        </p:nvPicPr>
        <p:blipFill>
          <a:blip r:embed="rId2" cstate="print"/>
          <a:srcRect/>
          <a:stretch>
            <a:fillRect/>
          </a:stretch>
        </p:blipFill>
        <p:spPr bwMode="auto">
          <a:xfrm>
            <a:off x="1" y="2326488"/>
            <a:ext cx="3352799" cy="2512212"/>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666750"/>
            <a:ext cx="4671472" cy="646331"/>
          </a:xfrm>
          <a:prstGeom prst="rect">
            <a:avLst/>
          </a:prstGeom>
        </p:spPr>
        <p:txBody>
          <a:bodyPr wrap="none">
            <a:spAutoFit/>
          </a:bodyPr>
          <a:lstStyle/>
          <a:p>
            <a:r>
              <a:rPr lang="en-US" sz="3600" b="1" dirty="0">
                <a:solidFill>
                  <a:srgbClr val="C00000"/>
                </a:solidFill>
              </a:rPr>
              <a:t>Computer fundamental</a:t>
            </a:r>
          </a:p>
        </p:txBody>
      </p:sp>
      <p:sp>
        <p:nvSpPr>
          <p:cNvPr id="6" name="Rectangle 5"/>
          <p:cNvSpPr/>
          <p:nvPr/>
        </p:nvSpPr>
        <p:spPr>
          <a:xfrm>
            <a:off x="0" y="1123950"/>
            <a:ext cx="5486400" cy="3785652"/>
          </a:xfrm>
          <a:prstGeom prst="rect">
            <a:avLst/>
          </a:prstGeom>
        </p:spPr>
        <p:txBody>
          <a:bodyPr wrap="square">
            <a:spAutoFit/>
          </a:bodyPr>
          <a:lstStyle/>
          <a:p>
            <a:endParaRPr lang="en-US" sz="2000" dirty="0"/>
          </a:p>
          <a:p>
            <a:pPr algn="just"/>
            <a:r>
              <a:rPr lang="en-US" sz="2000" dirty="0"/>
              <a:t>This course deals with fundamentals of computer. Which includes generations of computer, evolution and development of microprocessor, input and output devices, primary and secondary storage devices, programming languages etc. It also deals with the hardware and software aspects of the computer like operating system, application software and system software. It provides an overview of functions and working of central processing unit, motherboard and other peripherals.</a:t>
            </a:r>
          </a:p>
        </p:txBody>
      </p:sp>
      <p:pic>
        <p:nvPicPr>
          <p:cNvPr id="2050" name="Picture 2" descr="C:\Users\Admin\Downloads\pngwing.com (28).png"/>
          <p:cNvPicPr>
            <a:picLocks noChangeAspect="1" noChangeArrowheads="1"/>
          </p:cNvPicPr>
          <p:nvPr/>
        </p:nvPicPr>
        <p:blipFill>
          <a:blip r:embed="rId2"/>
          <a:srcRect/>
          <a:stretch>
            <a:fillRect/>
          </a:stretch>
        </p:blipFill>
        <p:spPr bwMode="auto">
          <a:xfrm>
            <a:off x="5486400" y="1428750"/>
            <a:ext cx="3955858" cy="340995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38600" y="1352550"/>
            <a:ext cx="5105400" cy="3477875"/>
          </a:xfrm>
          <a:prstGeom prst="rect">
            <a:avLst/>
          </a:prstGeom>
        </p:spPr>
        <p:txBody>
          <a:bodyPr wrap="square">
            <a:spAutoFit/>
          </a:bodyPr>
          <a:lstStyle/>
          <a:p>
            <a:pPr algn="just"/>
            <a:r>
              <a:rPr lang="en-US" sz="2000" dirty="0"/>
              <a:t>Applied mathematics is the application of mathematical methods by different fields such as physics, engineering, medicine, biology, business, computer science, and industry. Thus, applied mathematics is a combination of mathematical science and specialized knowledge. The term "applied mathematics" also describes the professional specialty in which mathematicians work on practical problems by formulating and studying mathematical models.</a:t>
            </a:r>
          </a:p>
        </p:txBody>
      </p:sp>
      <p:sp>
        <p:nvSpPr>
          <p:cNvPr id="6" name="Rectangle 5"/>
          <p:cNvSpPr/>
          <p:nvPr/>
        </p:nvSpPr>
        <p:spPr>
          <a:xfrm>
            <a:off x="4114800" y="514350"/>
            <a:ext cx="4369530" cy="646331"/>
          </a:xfrm>
          <a:prstGeom prst="rect">
            <a:avLst/>
          </a:prstGeom>
        </p:spPr>
        <p:txBody>
          <a:bodyPr wrap="none">
            <a:spAutoFit/>
          </a:bodyPr>
          <a:lstStyle/>
          <a:p>
            <a:r>
              <a:rPr lang="en-US" sz="3600" b="1" dirty="0">
                <a:solidFill>
                  <a:srgbClr val="C00000"/>
                </a:solidFill>
              </a:rPr>
              <a:t>Applied mathematics </a:t>
            </a:r>
          </a:p>
        </p:txBody>
      </p:sp>
      <p:pic>
        <p:nvPicPr>
          <p:cNvPr id="3074" name="Picture 2" descr="C:\Users\Admin\Downloads\pngwing.com (29).png"/>
          <p:cNvPicPr>
            <a:picLocks noChangeAspect="1" noChangeArrowheads="1"/>
          </p:cNvPicPr>
          <p:nvPr/>
        </p:nvPicPr>
        <p:blipFill>
          <a:blip r:embed="rId2"/>
          <a:srcRect/>
          <a:stretch>
            <a:fillRect/>
          </a:stretch>
        </p:blipFill>
        <p:spPr bwMode="auto">
          <a:xfrm>
            <a:off x="56133" y="1809750"/>
            <a:ext cx="3982467" cy="2419349"/>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05200" y="1581150"/>
            <a:ext cx="5638800" cy="3046988"/>
          </a:xfrm>
          <a:prstGeom prst="rect">
            <a:avLst/>
          </a:prstGeom>
        </p:spPr>
        <p:txBody>
          <a:bodyPr wrap="square">
            <a:spAutoFit/>
          </a:bodyPr>
          <a:lstStyle/>
          <a:p>
            <a:pPr algn="just"/>
            <a:r>
              <a:rPr lang="en-US" sz="2400" dirty="0"/>
              <a:t>Business communication is the process of sharing information between people within and outside a company. Effective business communication is how employees and management interact to reach organizational goals. Its purpose is to improve organizational practices and reduce errors.</a:t>
            </a:r>
          </a:p>
        </p:txBody>
      </p:sp>
      <p:sp>
        <p:nvSpPr>
          <p:cNvPr id="6" name="Rectangle 5"/>
          <p:cNvSpPr/>
          <p:nvPr/>
        </p:nvSpPr>
        <p:spPr>
          <a:xfrm>
            <a:off x="3200400" y="361950"/>
            <a:ext cx="4929939" cy="646331"/>
          </a:xfrm>
          <a:prstGeom prst="rect">
            <a:avLst/>
          </a:prstGeom>
        </p:spPr>
        <p:txBody>
          <a:bodyPr wrap="none">
            <a:spAutoFit/>
          </a:bodyPr>
          <a:lstStyle/>
          <a:p>
            <a:r>
              <a:rPr lang="en-US" sz="3600" b="1" dirty="0">
                <a:solidFill>
                  <a:srgbClr val="C00000"/>
                </a:solidFill>
              </a:rPr>
              <a:t>Business communication</a:t>
            </a:r>
          </a:p>
        </p:txBody>
      </p:sp>
      <p:pic>
        <p:nvPicPr>
          <p:cNvPr id="8" name="Picture 2" descr="C:\Users\Admin\Downloads\pngwing.com (28).png"/>
          <p:cNvPicPr>
            <a:picLocks noChangeAspect="1" noChangeArrowheads="1"/>
          </p:cNvPicPr>
          <p:nvPr/>
        </p:nvPicPr>
        <p:blipFill>
          <a:blip r:embed="rId2"/>
          <a:srcRect/>
          <a:stretch>
            <a:fillRect/>
          </a:stretch>
        </p:blipFill>
        <p:spPr bwMode="auto">
          <a:xfrm>
            <a:off x="-152400" y="1276350"/>
            <a:ext cx="3955858" cy="340995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Thank you slide free | Thank you slides for ppt | Thank you PPT"/>
          <p:cNvPicPr>
            <a:picLocks noChangeAspect="1" noChangeArrowheads="1"/>
          </p:cNvPicPr>
          <p:nvPr/>
        </p:nvPicPr>
        <p:blipFill>
          <a:blip r:embed="rId2"/>
          <a:srcRect t="10000"/>
          <a:stretch>
            <a:fillRect/>
          </a:stretch>
        </p:blipFill>
        <p:spPr bwMode="auto">
          <a:xfrm>
            <a:off x="0" y="0"/>
            <a:ext cx="9144000" cy="514350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559</TotalTime>
  <Words>271</Words>
  <Application>Microsoft Macintosh PowerPoint</Application>
  <PresentationFormat>On-screen Show (16:9)</PresentationFormat>
  <Paragraphs>14</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Algerian</vt:lpstr>
      <vt:lpstr>Arial</vt:lpstr>
      <vt:lpstr>Calibri</vt:lpstr>
      <vt:lpstr>Colonna MT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Arjun Sarule</cp:lastModifiedBy>
  <cp:revision>39</cp:revision>
  <dcterms:created xsi:type="dcterms:W3CDTF">2021-01-06T06:42:26Z</dcterms:created>
  <dcterms:modified xsi:type="dcterms:W3CDTF">2021-06-20T08:26:00Z</dcterms:modified>
</cp:coreProperties>
</file>