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5" r:id="rId3"/>
    <p:sldId id="264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>
      <p:cViewPr varScale="1">
        <p:scale>
          <a:sx n="125" d="100"/>
          <a:sy n="125" d="100"/>
        </p:scale>
        <p:origin x="704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83D83-A914-4C89-A78F-0D08BCA9E46D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19D9-22C4-48FE-B31A-888C6E30CC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19D9-22C4-48FE-B31A-888C6E30CC4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F8E1-56E7-4720-A3E3-E5FE2D71098F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F310-B962-434D-AFEF-81977EE3A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-13648" y="0"/>
            <a:ext cx="9157648" cy="51435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gradFill flip="none" rotWithShape="1">
            <a:gsLst>
              <a:gs pos="0">
                <a:srgbClr val="335885">
                  <a:shade val="30000"/>
                  <a:satMod val="115000"/>
                </a:srgbClr>
              </a:gs>
              <a:gs pos="50000">
                <a:srgbClr val="335885">
                  <a:shade val="67500"/>
                  <a:satMod val="115000"/>
                </a:srgbClr>
              </a:gs>
              <a:gs pos="100000">
                <a:srgbClr val="33588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152400" y="209550"/>
            <a:ext cx="8763000" cy="47244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gradFill flip="none" rotWithShape="1">
            <a:gsLst>
              <a:gs pos="0">
                <a:srgbClr val="213955">
                  <a:shade val="30000"/>
                  <a:satMod val="115000"/>
                </a:srgbClr>
              </a:gs>
              <a:gs pos="50000">
                <a:srgbClr val="213955">
                  <a:shade val="67500"/>
                  <a:satMod val="115000"/>
                </a:srgbClr>
              </a:gs>
              <a:gs pos="100000">
                <a:srgbClr val="21395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7" name="Picture 2" descr="https://media-temporary.preziusercontent.com/frames-public/9/b/1/8/9/eacdee2421db1cab6e00a8a6d141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9549"/>
            <a:ext cx="8763000" cy="469106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648200" y="3409950"/>
            <a:ext cx="106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Processing Unit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226695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Output Unit</a:t>
            </a:r>
          </a:p>
        </p:txBody>
      </p:sp>
      <p:pic>
        <p:nvPicPr>
          <p:cNvPr id="10" name="Picture 9" descr="https://media-temporary.preziusercontent.com/frames-public/9/b/1/8/9/eacdee2421db1cab6e00a8a6d141200.png"/>
          <p:cNvPicPr>
            <a:picLocks noChangeAspect="1" noChangeArrowheads="1"/>
          </p:cNvPicPr>
          <p:nvPr/>
        </p:nvPicPr>
        <p:blipFill>
          <a:blip r:embed="rId3"/>
          <a:srcRect t="87031" r="75000"/>
          <a:stretch>
            <a:fillRect/>
          </a:stretch>
        </p:blipFill>
        <p:spPr bwMode="auto">
          <a:xfrm>
            <a:off x="533400" y="4019550"/>
            <a:ext cx="2286000" cy="66710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838200" y="4019550"/>
            <a:ext cx="2569802" cy="40010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Pawan Mahadu Sarule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1" y="4363821"/>
            <a:ext cx="3124199" cy="33855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Class: FYBCA(Sci)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-13648" y="0"/>
            <a:ext cx="9157648" cy="51435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gradFill flip="none" rotWithShape="1">
            <a:gsLst>
              <a:gs pos="0">
                <a:srgbClr val="335885">
                  <a:shade val="30000"/>
                  <a:satMod val="115000"/>
                </a:srgbClr>
              </a:gs>
              <a:gs pos="50000">
                <a:srgbClr val="335885">
                  <a:shade val="67500"/>
                  <a:satMod val="115000"/>
                </a:srgbClr>
              </a:gs>
              <a:gs pos="100000">
                <a:srgbClr val="33588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152400" y="209550"/>
            <a:ext cx="8763000" cy="47244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gradFill flip="none" rotWithShape="1">
            <a:gsLst>
              <a:gs pos="0">
                <a:srgbClr val="213955">
                  <a:shade val="30000"/>
                  <a:satMod val="115000"/>
                </a:srgbClr>
              </a:gs>
              <a:gs pos="50000">
                <a:srgbClr val="213955">
                  <a:shade val="67500"/>
                  <a:satMod val="115000"/>
                </a:srgbClr>
              </a:gs>
              <a:gs pos="100000">
                <a:srgbClr val="21395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4" name="Picture 2" descr="https://media-temporary.preziusercontent.com/frames-public/a/2/8/9/a/751123640d59bd0e18786380cb51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9550"/>
            <a:ext cx="8763000" cy="4724400"/>
          </a:xfrm>
          <a:prstGeom prst="rect">
            <a:avLst/>
          </a:prstGeom>
          <a:noFill/>
        </p:spPr>
      </p:pic>
      <p:pic>
        <p:nvPicPr>
          <p:cNvPr id="5" name="Picture 2" descr="https://media-temporary.preziusercontent.com/frames-public/a/2/8/9/a/751123640d59bd0e18786380cb51200.png"/>
          <p:cNvPicPr>
            <a:picLocks noChangeAspect="1" noChangeArrowheads="1"/>
          </p:cNvPicPr>
          <p:nvPr/>
        </p:nvPicPr>
        <p:blipFill>
          <a:blip r:embed="rId2"/>
          <a:srcRect l="28333" t="23333" r="58334" b="57408"/>
          <a:stretch>
            <a:fillRect/>
          </a:stretch>
        </p:blipFill>
        <p:spPr bwMode="auto">
          <a:xfrm>
            <a:off x="3810000" y="819149"/>
            <a:ext cx="1371600" cy="257175"/>
          </a:xfrm>
          <a:prstGeom prst="rect">
            <a:avLst/>
          </a:prstGeom>
          <a:noFill/>
        </p:spPr>
      </p:pic>
      <p:pic>
        <p:nvPicPr>
          <p:cNvPr id="6" name="Picture 2" descr="https://media-temporary.preziusercontent.com/frames-public/a/2/8/9/a/751123640d59bd0e18786380cb51200.png"/>
          <p:cNvPicPr>
            <a:picLocks noChangeAspect="1" noChangeArrowheads="1"/>
          </p:cNvPicPr>
          <p:nvPr/>
        </p:nvPicPr>
        <p:blipFill>
          <a:blip r:embed="rId3" cstate="print"/>
          <a:srcRect l="28333" t="23333" r="58334" b="57408"/>
          <a:stretch>
            <a:fillRect/>
          </a:stretch>
        </p:blipFill>
        <p:spPr bwMode="auto">
          <a:xfrm>
            <a:off x="2209800" y="2419350"/>
            <a:ext cx="381000" cy="371475"/>
          </a:xfrm>
          <a:prstGeom prst="rect">
            <a:avLst/>
          </a:prstGeom>
          <a:noFill/>
        </p:spPr>
      </p:pic>
      <p:pic>
        <p:nvPicPr>
          <p:cNvPr id="7" name="Picture 2" descr="https://media-temporary.preziusercontent.com/frames-public/a/2/8/9/a/751123640d59bd0e18786380cb51200.png"/>
          <p:cNvPicPr>
            <a:picLocks noChangeAspect="1" noChangeArrowheads="1"/>
          </p:cNvPicPr>
          <p:nvPr/>
        </p:nvPicPr>
        <p:blipFill>
          <a:blip r:embed="rId2"/>
          <a:srcRect l="28333" t="23333" r="58334" b="57408"/>
          <a:stretch>
            <a:fillRect/>
          </a:stretch>
        </p:blipFill>
        <p:spPr bwMode="auto">
          <a:xfrm>
            <a:off x="3886200" y="4171950"/>
            <a:ext cx="1447800" cy="457200"/>
          </a:xfrm>
          <a:prstGeom prst="rect">
            <a:avLst/>
          </a:prstGeom>
          <a:noFill/>
        </p:spPr>
      </p:pic>
      <p:pic>
        <p:nvPicPr>
          <p:cNvPr id="8" name="Picture 2" descr="https://media-temporary.preziusercontent.com/frames-public/a/2/8/9/a/751123640d59bd0e18786380cb51200.png"/>
          <p:cNvPicPr>
            <a:picLocks noChangeAspect="1" noChangeArrowheads="1"/>
          </p:cNvPicPr>
          <p:nvPr/>
        </p:nvPicPr>
        <p:blipFill>
          <a:blip r:embed="rId2"/>
          <a:srcRect l="28333" t="23333" r="58334" b="57408"/>
          <a:stretch>
            <a:fillRect/>
          </a:stretch>
        </p:blipFill>
        <p:spPr bwMode="auto">
          <a:xfrm>
            <a:off x="5257800" y="3028950"/>
            <a:ext cx="1371600" cy="25717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057400" y="2385596"/>
            <a:ext cx="76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entury" pitchFamily="18" charset="0"/>
              </a:rPr>
              <a:t>Data</a:t>
            </a:r>
            <a:endParaRPr lang="en-US" b="1" dirty="0">
              <a:latin typeface="Century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1600" y="2952750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" pitchFamily="18" charset="0"/>
              </a:rPr>
              <a:t>Information</a:t>
            </a:r>
            <a:endParaRPr lang="en-US" sz="1600" b="1" dirty="0">
              <a:latin typeface="Century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0" y="739973"/>
            <a:ext cx="144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" pitchFamily="18" charset="0"/>
              </a:rPr>
              <a:t>Storage Unit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7600" y="4171950"/>
            <a:ext cx="175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entury" pitchFamily="18" charset="0"/>
              </a:rPr>
              <a:t>Central Processing Unit (CPU)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-13648" y="0"/>
            <a:ext cx="9157648" cy="51435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gradFill flip="none" rotWithShape="1">
            <a:gsLst>
              <a:gs pos="0">
                <a:srgbClr val="335885">
                  <a:shade val="30000"/>
                  <a:satMod val="115000"/>
                </a:srgbClr>
              </a:gs>
              <a:gs pos="50000">
                <a:srgbClr val="335885">
                  <a:shade val="67500"/>
                  <a:satMod val="115000"/>
                </a:srgbClr>
              </a:gs>
              <a:gs pos="100000">
                <a:srgbClr val="33588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Parallelogram 1025">
            <a:extLst>
              <a:ext uri="{FF2B5EF4-FFF2-40B4-BE49-F238E27FC236}">
                <a16:creationId xmlns:a16="http://schemas.microsoft.com/office/drawing/2014/main" id="{94F179FD-8C83-0642-AC39-55060EB10C64}"/>
              </a:ext>
            </a:extLst>
          </p:cNvPr>
          <p:cNvSpPr/>
          <p:nvPr/>
        </p:nvSpPr>
        <p:spPr>
          <a:xfrm flipH="1">
            <a:off x="152400" y="209550"/>
            <a:ext cx="8763000" cy="4724400"/>
          </a:xfrm>
          <a:custGeom>
            <a:avLst/>
            <a:gdLst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5521293 w 10413242"/>
              <a:gd name="connsiteY3" fmla="*/ 6858000 h 6858000"/>
              <a:gd name="connsiteX4" fmla="*/ 0 w 10413242"/>
              <a:gd name="connsiteY4" fmla="*/ 6858000 h 6858000"/>
              <a:gd name="connsiteX0" fmla="*/ 0 w 10413242"/>
              <a:gd name="connsiteY0" fmla="*/ 6858000 h 6858000"/>
              <a:gd name="connsiteX1" fmla="*/ 4891949 w 10413242"/>
              <a:gd name="connsiteY1" fmla="*/ 0 h 6858000"/>
              <a:gd name="connsiteX2" fmla="*/ 10413242 w 10413242"/>
              <a:gd name="connsiteY2" fmla="*/ 0 h 6858000"/>
              <a:gd name="connsiteX3" fmla="*/ 10393544 w 10413242"/>
              <a:gd name="connsiteY3" fmla="*/ 6858000 h 6858000"/>
              <a:gd name="connsiteX4" fmla="*/ 0 w 10413242"/>
              <a:gd name="connsiteY4" fmla="*/ 6858000 h 6858000"/>
              <a:gd name="connsiteX0" fmla="*/ 0 w 9130352"/>
              <a:gd name="connsiteY0" fmla="*/ 6871648 h 6871648"/>
              <a:gd name="connsiteX1" fmla="*/ 3609059 w 9130352"/>
              <a:gd name="connsiteY1" fmla="*/ 0 h 6871648"/>
              <a:gd name="connsiteX2" fmla="*/ 9130352 w 9130352"/>
              <a:gd name="connsiteY2" fmla="*/ 0 h 6871648"/>
              <a:gd name="connsiteX3" fmla="*/ 9110654 w 9130352"/>
              <a:gd name="connsiteY3" fmla="*/ 6858000 h 6871648"/>
              <a:gd name="connsiteX4" fmla="*/ 0 w 9130352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19668 w 9139366"/>
              <a:gd name="connsiteY3" fmla="*/ 6858000 h 6871648"/>
              <a:gd name="connsiteX4" fmla="*/ 9014 w 9139366"/>
              <a:gd name="connsiteY4" fmla="*/ 6871648 h 6871648"/>
              <a:gd name="connsiteX0" fmla="*/ 9014 w 9139366"/>
              <a:gd name="connsiteY0" fmla="*/ 6871648 h 6871648"/>
              <a:gd name="connsiteX1" fmla="*/ 0 w 9139366"/>
              <a:gd name="connsiteY1" fmla="*/ 0 h 6871648"/>
              <a:gd name="connsiteX2" fmla="*/ 9139366 w 9139366"/>
              <a:gd name="connsiteY2" fmla="*/ 0 h 6871648"/>
              <a:gd name="connsiteX3" fmla="*/ 9129898 w 9139366"/>
              <a:gd name="connsiteY3" fmla="*/ 6871624 h 6871648"/>
              <a:gd name="connsiteX4" fmla="*/ 9014 w 9139366"/>
              <a:gd name="connsiteY4" fmla="*/ 6871648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9366" h="6871648">
                <a:moveTo>
                  <a:pt x="9014" y="6871648"/>
                </a:moveTo>
                <a:cubicBezTo>
                  <a:pt x="6009" y="4581099"/>
                  <a:pt x="3005" y="2290549"/>
                  <a:pt x="0" y="0"/>
                </a:cubicBezTo>
                <a:lnTo>
                  <a:pt x="9139366" y="0"/>
                </a:lnTo>
                <a:lnTo>
                  <a:pt x="9129898" y="6871624"/>
                </a:lnTo>
                <a:lnTo>
                  <a:pt x="9014" y="6871648"/>
                </a:lnTo>
                <a:close/>
              </a:path>
            </a:pathLst>
          </a:custGeom>
          <a:gradFill flip="none" rotWithShape="1">
            <a:gsLst>
              <a:gs pos="0">
                <a:srgbClr val="213955">
                  <a:shade val="30000"/>
                  <a:satMod val="115000"/>
                </a:srgbClr>
              </a:gs>
              <a:gs pos="50000">
                <a:srgbClr val="213955">
                  <a:shade val="67500"/>
                  <a:satMod val="115000"/>
                </a:srgbClr>
              </a:gs>
              <a:gs pos="100000">
                <a:srgbClr val="21395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4" name="Picture 2" descr="https://media-temporary.preziusercontent.com/frames-public/a/2/3/e/0/b65b8124e9a9cea85c4f8e459c01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9550"/>
            <a:ext cx="8763000" cy="4724400"/>
          </a:xfrm>
          <a:prstGeom prst="rect">
            <a:avLst/>
          </a:prstGeom>
          <a:noFill/>
        </p:spPr>
      </p:pic>
      <p:pic>
        <p:nvPicPr>
          <p:cNvPr id="5" name="Picture 2" descr="https://media-temporary.preziusercontent.com/frames-public/a/2/8/9/a/751123640d59bd0e18786380cb51200.png"/>
          <p:cNvPicPr>
            <a:picLocks noChangeAspect="1" noChangeArrowheads="1"/>
          </p:cNvPicPr>
          <p:nvPr/>
        </p:nvPicPr>
        <p:blipFill>
          <a:blip r:embed="rId3"/>
          <a:srcRect l="28333" t="23333" r="58334" b="57408"/>
          <a:stretch>
            <a:fillRect/>
          </a:stretch>
        </p:blipFill>
        <p:spPr bwMode="auto">
          <a:xfrm>
            <a:off x="2362200" y="1809750"/>
            <a:ext cx="3476979" cy="1676400"/>
          </a:xfrm>
          <a:prstGeom prst="rect">
            <a:avLst/>
          </a:prstGeom>
          <a:noFill/>
        </p:spPr>
      </p:pic>
      <p:pic>
        <p:nvPicPr>
          <p:cNvPr id="6" name="Picture 2" descr="https://media-temporary.preziusercontent.com/frames-public/a/2/8/9/a/751123640d59bd0e18786380cb51200.png"/>
          <p:cNvPicPr>
            <a:picLocks noChangeAspect="1" noChangeArrowheads="1"/>
          </p:cNvPicPr>
          <p:nvPr/>
        </p:nvPicPr>
        <p:blipFill>
          <a:blip r:embed="rId3"/>
          <a:srcRect l="28333" t="23333" r="58334" b="57408"/>
          <a:stretch>
            <a:fillRect/>
          </a:stretch>
        </p:blipFill>
        <p:spPr bwMode="auto">
          <a:xfrm>
            <a:off x="2438400" y="1352550"/>
            <a:ext cx="2057400" cy="99196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638800" y="4321373"/>
            <a:ext cx="91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Scanner</a:t>
            </a:r>
            <a:endParaRPr lang="en-US" sz="1200" b="1" i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142875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ucida Calligraphy" pitchFamily="66" charset="0"/>
              </a:rPr>
              <a:t>Input Unit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1881247"/>
            <a:ext cx="373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The input unit provides a facility to enter data into the computer.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Input mechanism supports many devices such as keyboard, mouse, joystick, scanner, universal serial bus (USB) devices.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Century" pitchFamily="18" charset="0"/>
              </a:rPr>
              <a:t>There are many input devices available in the market.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-temporary.preziusercontent.com/frames-public/a/0/8/8/2/0cd0e2c41dea056a5244b7aade31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53"/>
            <a:ext cx="9144000" cy="5143853"/>
          </a:xfrm>
          <a:prstGeom prst="rect">
            <a:avLst/>
          </a:prstGeom>
          <a:noFill/>
        </p:spPr>
      </p:pic>
      <p:pic>
        <p:nvPicPr>
          <p:cNvPr id="2" name="Picture 2" descr="C:\Users\Admin\Downloads\pngwing.com (20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39" y="0"/>
            <a:ext cx="856672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73</Words>
  <Application>Microsoft Macintosh PowerPoint</Application>
  <PresentationFormat>On-screen Show (16:9)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Arjun Sarule</cp:lastModifiedBy>
  <cp:revision>17</cp:revision>
  <dcterms:created xsi:type="dcterms:W3CDTF">2021-01-06T03:02:02Z</dcterms:created>
  <dcterms:modified xsi:type="dcterms:W3CDTF">2021-06-20T08:28:12Z</dcterms:modified>
</cp:coreProperties>
</file>