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282" r:id="rId3"/>
    <p:sldId id="283" r:id="rId4"/>
    <p:sldId id="286" r:id="rId5"/>
    <p:sldId id="2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B54B83"/>
    <a:srgbClr val="CC6600"/>
    <a:srgbClr val="663300"/>
    <a:srgbClr val="99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 autoAdjust="0"/>
    <p:restoredTop sz="94637"/>
  </p:normalViewPr>
  <p:slideViewPr>
    <p:cSldViewPr>
      <p:cViewPr varScale="1">
        <p:scale>
          <a:sx n="125" d="100"/>
          <a:sy n="125" d="100"/>
        </p:scale>
        <p:origin x="8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E1DCE-5B9F-4DBB-8728-CCE0074686FD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2F5A5-12A7-4A17-B506-553D3E65A1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F5A5-12A7-4A17-B506-553D3E65A1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F5A5-12A7-4A17-B506-553D3E65A1C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2F5A5-12A7-4A17-B506-553D3E65A1C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EF5F-7CA9-4788-90F7-41A19D2F4B66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39E5-4C3A-464C-A6F5-387EE28775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pngwing.com (4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95350"/>
            <a:ext cx="9144000" cy="33528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  <a:latin typeface="Colonna MT" pitchFamily="82" charset="0"/>
              </a:rPr>
              <a:t>S</a:t>
            </a:r>
            <a:r>
              <a:rPr lang="en-US" sz="8800" dirty="0">
                <a:solidFill>
                  <a:srgbClr val="0070C0"/>
                </a:solidFill>
                <a:latin typeface="Colonna MT" pitchFamily="82" charset="0"/>
              </a:rPr>
              <a:t>p</a:t>
            </a:r>
            <a:r>
              <a:rPr lang="en-US" sz="8800" dirty="0">
                <a:solidFill>
                  <a:schemeClr val="accent5"/>
                </a:solidFill>
                <a:latin typeface="Colonna MT" pitchFamily="82" charset="0"/>
              </a:rPr>
              <a:t>o</a:t>
            </a:r>
            <a:r>
              <a:rPr lang="en-US" sz="8800" dirty="0">
                <a:solidFill>
                  <a:srgbClr val="FFC000"/>
                </a:solidFill>
                <a:latin typeface="Colonna MT" pitchFamily="82" charset="0"/>
              </a:rPr>
              <a:t>r</a:t>
            </a:r>
            <a:r>
              <a:rPr lang="en-US" sz="8800" dirty="0">
                <a:solidFill>
                  <a:srgbClr val="CC0099"/>
                </a:solidFill>
                <a:latin typeface="Colonna MT" pitchFamily="82" charset="0"/>
              </a:rPr>
              <a:t>t</a:t>
            </a:r>
            <a:r>
              <a:rPr lang="en-US" sz="8800" dirty="0">
                <a:solidFill>
                  <a:srgbClr val="C00000"/>
                </a:solidFill>
                <a:latin typeface="Colonna MT" pitchFamily="82" charset="0"/>
              </a:rPr>
              <a:t>s</a:t>
            </a:r>
            <a:r>
              <a:rPr lang="en-US" sz="8800" dirty="0">
                <a:latin typeface="Colonna MT" pitchFamily="82" charset="0"/>
              </a:rPr>
              <a:t> </a:t>
            </a:r>
            <a:r>
              <a:rPr lang="en-US" sz="8800" dirty="0">
                <a:solidFill>
                  <a:srgbClr val="92D050"/>
                </a:solidFill>
                <a:latin typeface="Colonna MT" pitchFamily="82" charset="0"/>
              </a:rPr>
              <a:t>e</a:t>
            </a:r>
            <a:r>
              <a:rPr lang="en-US" sz="8800" dirty="0">
                <a:solidFill>
                  <a:srgbClr val="C00000"/>
                </a:solidFill>
                <a:latin typeface="Colonna MT" pitchFamily="82" charset="0"/>
              </a:rPr>
              <a:t>v</a:t>
            </a:r>
            <a:r>
              <a:rPr lang="en-US" sz="8800" dirty="0">
                <a:solidFill>
                  <a:srgbClr val="B54B83"/>
                </a:solidFill>
                <a:latin typeface="Colonna MT" pitchFamily="82" charset="0"/>
              </a:rPr>
              <a:t>e</a:t>
            </a:r>
            <a:r>
              <a:rPr lang="en-US" sz="8800" dirty="0">
                <a:latin typeface="Colonna MT" pitchFamily="82" charset="0"/>
              </a:rPr>
              <a:t>n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Colonna MT" pitchFamily="82" charset="0"/>
              </a:rPr>
              <a:t>t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3714750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By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401955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Pa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8B9B2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wa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DABA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DABA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BC0AD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ah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1C8E4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ad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A9997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u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A9997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8B2A4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ar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A69FA3"/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ul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lonna MT" pitchFamily="82" charset="0"/>
                <a:ea typeface="Arial Unicode MS"/>
              </a:rPr>
              <a:t>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0" y="4503704"/>
            <a:ext cx="9144000" cy="63979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 FYBCA(sci)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pngwing.com (4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0819" y="2419350"/>
            <a:ext cx="4853180" cy="263042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57150"/>
            <a:ext cx="9144000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olonna MT" pitchFamily="82" charset="0"/>
              </a:rPr>
              <a:t>Cover letter for sports event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38150"/>
            <a:ext cx="9144000" cy="632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/>
              <a:t>Dear  Client</a:t>
            </a:r>
          </a:p>
          <a:p>
            <a:pPr>
              <a:buNone/>
            </a:pPr>
            <a:r>
              <a:rPr lang="en-US" sz="1600" dirty="0"/>
              <a:t>   Thank you for reaching out to us for the students event services need we have identified that is facing issue in organizing sports day event for student in the Institution.</a:t>
            </a:r>
          </a:p>
          <a:p>
            <a:pPr>
              <a:buNone/>
            </a:pPr>
            <a:r>
              <a:rPr lang="en-US" sz="1600" dirty="0"/>
              <a:t>we are providing dedicated services in the planning and managing of students achievement and giving additional support in every way possible.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/>
              <a:t>We are confident that by our experience our institution will be able to achieve the goal as mentioned below-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/>
              <a:t>Organize a sports day event in school premises.</a:t>
            </a:r>
          </a:p>
          <a:p>
            <a:r>
              <a:rPr lang="en-US" sz="1600" dirty="0"/>
              <a:t>provide special coordinator to manage the event successfully.
conducting indoor and outdoor sports game and distributing prizes to winner team.</a:t>
            </a:r>
          </a:p>
          <a:p>
            <a:r>
              <a:rPr lang="en-US" sz="1600" dirty="0"/>
              <a:t>Arranging Sports Equipment and other facilities so that the event runs smoothly.</a:t>
            </a:r>
          </a:p>
          <a:p>
            <a:r>
              <a:rPr lang="en-US" sz="1600" dirty="0"/>
              <a:t>We will praper the initial design of the project that will highlight the activities involved in organising the student event.</a:t>
            </a:r>
          </a:p>
          <a:p>
            <a:endParaRPr lang="en-US" sz="1600" dirty="0"/>
          </a:p>
          <a:p>
            <a:r>
              <a:rPr lang="en-US" b="1" dirty="0"/>
              <a:t>Your Sincerely</a:t>
            </a:r>
          </a:p>
          <a:p>
            <a:r>
              <a:rPr lang="en-US" b="1" dirty="0"/>
              <a:t>……..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pngwing.com (4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9659"/>
            <a:ext cx="4267200" cy="405384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95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C0099"/>
                </a:solidFill>
                <a:latin typeface="Colonna MT" pitchFamily="82" charset="0"/>
              </a:rPr>
              <a:t>project context and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276350"/>
            <a:ext cx="434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we have identified that is facing difficulty in organizing school for the overall Holistic development of the student in the Institution.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The institution is also facing difficulty in getting the event within the Limited budget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3105150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we will organised multisport event activities that included team game races and other sports related activities for students
we will be organising a prize giving ceremony for winner at the end of the day we will be rewording cups medals and certificate to student</a:t>
            </a:r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800600" y="971550"/>
            <a:ext cx="168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project context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800350"/>
            <a:ext cx="196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project Objectives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8150"/>
            <a:ext cx="5361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lonna MT" pitchFamily="82" charset="0"/>
              </a:rPr>
              <a:t>Detailed plan for Sports event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383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990000"/>
                </a:solidFill>
              </a:rPr>
              <a:t>the duration of the entire event will be 5 hours which includes one hour interval between two slots.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72415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different sports activities will be organized for primary Secondary And Higher grade students.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0995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C6600"/>
                </a:solidFill>
              </a:rPr>
              <a:t>multiple Sports Equipment will be provided to make sure everything runs smoothly.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09575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663300"/>
                </a:solidFill>
              </a:rPr>
              <a:t>sports facilities will be available to guide the parents for proper King arranging refreshment and conducting Prize Distribution.</a:t>
            </a:r>
          </a:p>
        </p:txBody>
      </p:sp>
      <p:pic>
        <p:nvPicPr>
          <p:cNvPr id="9" name="Picture 2" descr="C:\Users\Admin\Downloads\pngwing.com (4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801" y="0"/>
            <a:ext cx="4284199" cy="29527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04800" y="135255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the event will be organized in the school playground and the founder of the school will be the chief guest.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pngwing.com (47).png"/>
          <p:cNvPicPr>
            <a:picLocks noChangeAspect="1" noChangeArrowheads="1"/>
          </p:cNvPicPr>
          <p:nvPr/>
        </p:nvPicPr>
        <p:blipFill>
          <a:blip r:embed="rId3"/>
          <a:srcRect t="8236" b="10270"/>
          <a:stretch>
            <a:fillRect/>
          </a:stretch>
        </p:blipFill>
        <p:spPr bwMode="auto">
          <a:xfrm>
            <a:off x="0" y="0"/>
            <a:ext cx="9144000" cy="3581400"/>
          </a:xfrm>
          <a:prstGeom prst="rect">
            <a:avLst/>
          </a:prstGeom>
          <a:noFill/>
        </p:spPr>
      </p:pic>
      <p:pic>
        <p:nvPicPr>
          <p:cNvPr id="1027" name="Picture 3" descr="C:\Users\Admin\Downloads\pngwing.com (48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114550"/>
            <a:ext cx="2829203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346</Words>
  <Application>Microsoft Macintosh PowerPoint</Application>
  <PresentationFormat>On-screen Show (16:9)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Colonna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Arjun Sarule</cp:lastModifiedBy>
  <cp:revision>45</cp:revision>
  <dcterms:created xsi:type="dcterms:W3CDTF">2021-01-05T20:46:56Z</dcterms:created>
  <dcterms:modified xsi:type="dcterms:W3CDTF">2021-06-20T08:32:01Z</dcterms:modified>
</cp:coreProperties>
</file>